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4"/>
    <p:sldMasterId id="2147483893" r:id="rId5"/>
  </p:sldMasterIdLst>
  <p:notesMasterIdLst>
    <p:notesMasterId r:id="rId61"/>
  </p:notesMasterIdLst>
  <p:handoutMasterIdLst>
    <p:handoutMasterId r:id="rId62"/>
  </p:handoutMasterIdLst>
  <p:sldIdLst>
    <p:sldId id="355" r:id="rId6"/>
    <p:sldId id="356" r:id="rId7"/>
    <p:sldId id="580" r:id="rId8"/>
    <p:sldId id="581" r:id="rId9"/>
    <p:sldId id="582" r:id="rId10"/>
    <p:sldId id="583" r:id="rId11"/>
    <p:sldId id="584" r:id="rId12"/>
    <p:sldId id="585" r:id="rId13"/>
    <p:sldId id="586" r:id="rId14"/>
    <p:sldId id="534" r:id="rId15"/>
    <p:sldId id="535" r:id="rId16"/>
    <p:sldId id="587" r:id="rId17"/>
    <p:sldId id="588" r:id="rId18"/>
    <p:sldId id="538" r:id="rId19"/>
    <p:sldId id="589" r:id="rId20"/>
    <p:sldId id="590" r:id="rId21"/>
    <p:sldId id="591" r:id="rId22"/>
    <p:sldId id="576" r:id="rId23"/>
    <p:sldId id="593" r:id="rId24"/>
    <p:sldId id="594" r:id="rId25"/>
    <p:sldId id="595" r:id="rId26"/>
    <p:sldId id="614" r:id="rId27"/>
    <p:sldId id="615" r:id="rId28"/>
    <p:sldId id="616" r:id="rId29"/>
    <p:sldId id="543" r:id="rId30"/>
    <p:sldId id="544" r:id="rId31"/>
    <p:sldId id="545" r:id="rId32"/>
    <p:sldId id="546" r:id="rId33"/>
    <p:sldId id="547" r:id="rId34"/>
    <p:sldId id="548" r:id="rId35"/>
    <p:sldId id="549" r:id="rId36"/>
    <p:sldId id="550" r:id="rId37"/>
    <p:sldId id="596" r:id="rId38"/>
    <p:sldId id="597" r:id="rId39"/>
    <p:sldId id="553" r:id="rId40"/>
    <p:sldId id="554" r:id="rId41"/>
    <p:sldId id="555" r:id="rId42"/>
    <p:sldId id="598" r:id="rId43"/>
    <p:sldId id="599" r:id="rId44"/>
    <p:sldId id="600" r:id="rId45"/>
    <p:sldId id="601" r:id="rId46"/>
    <p:sldId id="559" r:id="rId47"/>
    <p:sldId id="602" r:id="rId48"/>
    <p:sldId id="603" r:id="rId49"/>
    <p:sldId id="604" r:id="rId50"/>
    <p:sldId id="562" r:id="rId51"/>
    <p:sldId id="605" r:id="rId52"/>
    <p:sldId id="565" r:id="rId53"/>
    <p:sldId id="607" r:id="rId54"/>
    <p:sldId id="608" r:id="rId55"/>
    <p:sldId id="609" r:id="rId56"/>
    <p:sldId id="610" r:id="rId57"/>
    <p:sldId id="611" r:id="rId58"/>
    <p:sldId id="613" r:id="rId59"/>
    <p:sldId id="572" r:id="rId60"/>
  </p:sldIdLst>
  <p:sldSz cx="12192000" cy="6858000"/>
  <p:notesSz cx="6858000" cy="9144000"/>
  <p:embeddedFontLst>
    <p:embeddedFont>
      <p:font typeface="Host Grotesk" panose="020B0504030402000203" pitchFamily="34" charset="77"/>
      <p:regular r:id="rId63"/>
      <p:bold r:id="rId64"/>
      <p:italic r:id="rId65"/>
      <p:boldItalic r:id="rId66"/>
    </p:embeddedFont>
    <p:embeddedFont>
      <p:font typeface="Host Grotesk SemiBold" panose="020B0504030402000203" pitchFamily="34" charset="77"/>
      <p:regular r:id="rId67"/>
      <p:bold r:id="rId68"/>
      <p:italic r:id="rId69"/>
      <p:boldItalic r:id="rId70"/>
    </p:embeddedFont>
  </p:embeddedFontLst>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Example slides light" id="{B972C155-D5BF-46A7-B591-A42909CFC1FA}">
          <p14:sldIdLst>
            <p14:sldId id="355"/>
            <p14:sldId id="356"/>
            <p14:sldId id="580"/>
            <p14:sldId id="581"/>
            <p14:sldId id="582"/>
            <p14:sldId id="583"/>
            <p14:sldId id="584"/>
            <p14:sldId id="585"/>
            <p14:sldId id="586"/>
            <p14:sldId id="534"/>
            <p14:sldId id="535"/>
            <p14:sldId id="587"/>
            <p14:sldId id="588"/>
            <p14:sldId id="538"/>
            <p14:sldId id="589"/>
            <p14:sldId id="590"/>
            <p14:sldId id="591"/>
            <p14:sldId id="576"/>
            <p14:sldId id="593"/>
            <p14:sldId id="594"/>
            <p14:sldId id="595"/>
            <p14:sldId id="614"/>
            <p14:sldId id="615"/>
            <p14:sldId id="616"/>
            <p14:sldId id="543"/>
            <p14:sldId id="544"/>
            <p14:sldId id="545"/>
            <p14:sldId id="546"/>
            <p14:sldId id="547"/>
            <p14:sldId id="548"/>
            <p14:sldId id="549"/>
            <p14:sldId id="550"/>
            <p14:sldId id="596"/>
            <p14:sldId id="597"/>
            <p14:sldId id="553"/>
            <p14:sldId id="554"/>
            <p14:sldId id="555"/>
            <p14:sldId id="598"/>
            <p14:sldId id="599"/>
            <p14:sldId id="600"/>
            <p14:sldId id="601"/>
            <p14:sldId id="559"/>
            <p14:sldId id="602"/>
            <p14:sldId id="603"/>
            <p14:sldId id="604"/>
            <p14:sldId id="562"/>
            <p14:sldId id="605"/>
            <p14:sldId id="565"/>
            <p14:sldId id="607"/>
            <p14:sldId id="608"/>
            <p14:sldId id="609"/>
            <p14:sldId id="610"/>
            <p14:sldId id="611"/>
            <p14:sldId id="613"/>
            <p14:sldId id="572"/>
          </p14:sldIdLst>
        </p14:section>
      </p14:sectionLst>
    </p:ext>
    <p:ext uri="{EFAFB233-063F-42B5-8137-9DF3F51BA10A}">
      <p15:sldGuideLst xmlns:p15="http://schemas.microsoft.com/office/powerpoint/2012/main">
        <p15:guide id="4" pos="4021" userDrawn="1">
          <p15:clr>
            <a:srgbClr val="A4A3A4"/>
          </p15:clr>
        </p15:guide>
        <p15:guide id="5" orient="horz" pos="1117" userDrawn="1">
          <p15:clr>
            <a:srgbClr val="A4A3A4"/>
          </p15:clr>
        </p15:guide>
        <p15:guide id="6" orient="horz" pos="3929" userDrawn="1">
          <p15:clr>
            <a:srgbClr val="A4A3A4"/>
          </p15:clr>
        </p15:guide>
        <p15:guide id="7" orient="horz" pos="3203" userDrawn="1">
          <p15:clr>
            <a:srgbClr val="A4A3A4"/>
          </p15:clr>
        </p15:guide>
        <p15:guide id="8" orient="horz" pos="2047"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266" autoAdjust="0"/>
    <p:restoredTop sz="94672"/>
  </p:normalViewPr>
  <p:slideViewPr>
    <p:cSldViewPr snapToGrid="0" showGuides="1">
      <p:cViewPr varScale="1">
        <p:scale>
          <a:sx n="112" d="100"/>
          <a:sy n="112" d="100"/>
        </p:scale>
        <p:origin x="1424" y="192"/>
      </p:cViewPr>
      <p:guideLst>
        <p:guide pos="4021"/>
        <p:guide orient="horz" pos="1117"/>
        <p:guide orient="horz" pos="3929"/>
        <p:guide orient="horz" pos="3203"/>
        <p:guide orient="horz" pos="2047"/>
      </p:guideLst>
    </p:cSldViewPr>
  </p:slideViewPr>
  <p:notesTextViewPr>
    <p:cViewPr>
      <p:scale>
        <a:sx n="70" d="100"/>
        <a:sy n="70" d="100"/>
      </p:scale>
      <p:origin x="0" y="0"/>
    </p:cViewPr>
  </p:notesTextViewPr>
  <p:notesViewPr>
    <p:cSldViewPr snapToGrid="0" showGuides="1">
      <p:cViewPr varScale="1">
        <p:scale>
          <a:sx n="80" d="100"/>
          <a:sy n="80" d="100"/>
        </p:scale>
        <p:origin x="3144" y="114"/>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font" Target="fonts/font1.fntdata"/><Relationship Id="rId68" Type="http://schemas.openxmlformats.org/officeDocument/2006/relationships/font" Target="fonts/font6.fntdata"/><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font" Target="fonts/font4.fntdata"/><Relationship Id="rId74" Type="http://schemas.openxmlformats.org/officeDocument/2006/relationships/tableStyles" Target="tableStyles.xml"/><Relationship Id="rId5" Type="http://schemas.openxmlformats.org/officeDocument/2006/relationships/slideMaster" Target="slideMasters/slideMaster2.xml"/><Relationship Id="rId61" Type="http://schemas.openxmlformats.org/officeDocument/2006/relationships/notesMaster" Target="notesMasters/notesMaster1.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font" Target="fonts/font2.fntdata"/><Relationship Id="rId69" Type="http://schemas.openxmlformats.org/officeDocument/2006/relationships/font" Target="fonts/font7.fntdata"/><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font" Target="fonts/font5.fntdata"/><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handoutMaster" Target="handoutMasters/handoutMaster1.xml"/><Relationship Id="rId70" Type="http://schemas.openxmlformats.org/officeDocument/2006/relationships/font" Target="fonts/font8.fntdata"/><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font" Target="fonts/font3.fntdata"/><Relationship Id="rId73"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 Type="http://schemas.openxmlformats.org/officeDocument/2006/relationships/slide" Target="slides/slide2.xml"/><Relationship Id="rId71"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E312974-1DDC-25C0-56D3-3CCF8CA3A38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64D13A81-66CB-4DEB-116D-D8FE121267C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25C3C61-CDFE-4A89-AFB3-6C770CD098E4}" type="datetimeFigureOut">
              <a:rPr lang="en-US" smtClean="0"/>
              <a:t>9/9/26</a:t>
            </a:fld>
            <a:endParaRPr lang="en-US"/>
          </a:p>
        </p:txBody>
      </p:sp>
      <p:sp>
        <p:nvSpPr>
          <p:cNvPr id="4" name="Footer Placeholder 3">
            <a:extLst>
              <a:ext uri="{FF2B5EF4-FFF2-40B4-BE49-F238E27FC236}">
                <a16:creationId xmlns:a16="http://schemas.microsoft.com/office/drawing/2014/main" id="{C44694C4-E0DB-6564-737B-05C8C863CCF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68B1803B-64E7-0DE3-5216-D45CC9E2F7B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C30A5E8-3228-44A3-ADE5-A4F7F3FBE9A1}" type="slidenum">
              <a:rPr lang="en-US" smtClean="0"/>
              <a:t>‹#›</a:t>
            </a:fld>
            <a:endParaRPr lang="en-US"/>
          </a:p>
        </p:txBody>
      </p:sp>
    </p:spTree>
    <p:extLst>
      <p:ext uri="{BB962C8B-B14F-4D97-AF65-F5344CB8AC3E}">
        <p14:creationId xmlns:p14="http://schemas.microsoft.com/office/powerpoint/2010/main" val="346376927"/>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36CD27F-57ED-4050-A749-338366197E0D}" type="datetimeFigureOut">
              <a:rPr lang="sv-SE" smtClean="0"/>
              <a:t>2026-09-09</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29CD586-C145-4C08-8ECD-C931AA628107}" type="slidenum">
              <a:rPr lang="sv-SE" smtClean="0"/>
              <a:t>‹#›</a:t>
            </a:fld>
            <a:endParaRPr lang="sv-SE"/>
          </a:p>
        </p:txBody>
      </p:sp>
    </p:spTree>
    <p:extLst>
      <p:ext uri="{BB962C8B-B14F-4D97-AF65-F5344CB8AC3E}">
        <p14:creationId xmlns:p14="http://schemas.microsoft.com/office/powerpoint/2010/main" val="39984160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29CD586-C145-4C08-8ECD-C931AA628107}" type="slidenum">
              <a:rPr lang="en-US" smtClean="0"/>
              <a:t>1</a:t>
            </a:fld>
            <a:endParaRPr lang="en-US"/>
          </a:p>
        </p:txBody>
      </p:sp>
    </p:spTree>
    <p:extLst>
      <p:ext uri="{BB962C8B-B14F-4D97-AF65-F5344CB8AC3E}">
        <p14:creationId xmlns:p14="http://schemas.microsoft.com/office/powerpoint/2010/main" val="38925684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29CD586-C145-4C08-8ECD-C931AA628107}" type="slidenum">
              <a:rPr lang="en-US" smtClean="0"/>
              <a:t>2</a:t>
            </a:fld>
            <a:endParaRPr lang="en-US"/>
          </a:p>
        </p:txBody>
      </p:sp>
    </p:spTree>
    <p:extLst>
      <p:ext uri="{BB962C8B-B14F-4D97-AF65-F5344CB8AC3E}">
        <p14:creationId xmlns:p14="http://schemas.microsoft.com/office/powerpoint/2010/main" val="5139499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29CD586-C145-4C08-8ECD-C931AA628107}" type="slidenum">
              <a:rPr lang="sv-SE" smtClean="0"/>
              <a:t>3</a:t>
            </a:fld>
            <a:endParaRPr lang="sv-SE"/>
          </a:p>
        </p:txBody>
      </p:sp>
    </p:spTree>
    <p:extLst>
      <p:ext uri="{BB962C8B-B14F-4D97-AF65-F5344CB8AC3E}">
        <p14:creationId xmlns:p14="http://schemas.microsoft.com/office/powerpoint/2010/main" val="39964973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1C4C2C-1FB2-5C1E-B670-C596FA9A5F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6963CC-C66F-937B-A2AD-C8AD54D2441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8EED514-E489-A719-DB13-590EFC47BCF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BAF89E3-CA80-7C35-C90D-558E6078E037}"/>
              </a:ext>
            </a:extLst>
          </p:cNvPr>
          <p:cNvSpPr>
            <a:spLocks noGrp="1"/>
          </p:cNvSpPr>
          <p:nvPr>
            <p:ph type="sldNum" sz="quarter" idx="5"/>
          </p:nvPr>
        </p:nvSpPr>
        <p:spPr/>
        <p:txBody>
          <a:bodyPr/>
          <a:lstStyle/>
          <a:p>
            <a:fld id="{A29CD586-C145-4C08-8ECD-C931AA628107}" type="slidenum">
              <a:rPr lang="sv-SE" smtClean="0"/>
              <a:t>4</a:t>
            </a:fld>
            <a:endParaRPr lang="sv-SE"/>
          </a:p>
        </p:txBody>
      </p:sp>
    </p:spTree>
    <p:extLst>
      <p:ext uri="{BB962C8B-B14F-4D97-AF65-F5344CB8AC3E}">
        <p14:creationId xmlns:p14="http://schemas.microsoft.com/office/powerpoint/2010/main" val="1448279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64E047-DFAE-5CA9-BF62-462D7898AE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D62350-C6E4-786D-B57B-29EC42FD60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3467C3-EBEC-8B7D-AC8B-15AAD4A1618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7166E53-0CA5-A47E-A821-69BFD711C094}"/>
              </a:ext>
            </a:extLst>
          </p:cNvPr>
          <p:cNvSpPr>
            <a:spLocks noGrp="1"/>
          </p:cNvSpPr>
          <p:nvPr>
            <p:ph type="sldNum" sz="quarter" idx="5"/>
          </p:nvPr>
        </p:nvSpPr>
        <p:spPr/>
        <p:txBody>
          <a:bodyPr/>
          <a:lstStyle/>
          <a:p>
            <a:fld id="{A29CD586-C145-4C08-8ECD-C931AA628107}" type="slidenum">
              <a:rPr lang="sv-SE" smtClean="0"/>
              <a:t>5</a:t>
            </a:fld>
            <a:endParaRPr lang="sv-SE"/>
          </a:p>
        </p:txBody>
      </p:sp>
    </p:spTree>
    <p:extLst>
      <p:ext uri="{BB962C8B-B14F-4D97-AF65-F5344CB8AC3E}">
        <p14:creationId xmlns:p14="http://schemas.microsoft.com/office/powerpoint/2010/main" val="19480897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B56212-B676-B0DF-9097-3CD1A74F49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88A2A2-E4C0-FD29-55FA-2C94F43A748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70FE6D-2BA8-0995-2828-53E96037B6C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3183735-EBDD-C398-7DBB-79E89201CD94}"/>
              </a:ext>
            </a:extLst>
          </p:cNvPr>
          <p:cNvSpPr>
            <a:spLocks noGrp="1"/>
          </p:cNvSpPr>
          <p:nvPr>
            <p:ph type="sldNum" sz="quarter" idx="5"/>
          </p:nvPr>
        </p:nvSpPr>
        <p:spPr/>
        <p:txBody>
          <a:bodyPr/>
          <a:lstStyle/>
          <a:p>
            <a:fld id="{A29CD586-C145-4C08-8ECD-C931AA628107}" type="slidenum">
              <a:rPr lang="sv-SE" smtClean="0"/>
              <a:t>6</a:t>
            </a:fld>
            <a:endParaRPr lang="sv-SE"/>
          </a:p>
        </p:txBody>
      </p:sp>
    </p:spTree>
    <p:extLst>
      <p:ext uri="{BB962C8B-B14F-4D97-AF65-F5344CB8AC3E}">
        <p14:creationId xmlns:p14="http://schemas.microsoft.com/office/powerpoint/2010/main" val="6332586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553821-A435-6F38-133C-9BA529A265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024A89-9461-D2EA-F0D2-3BB76D3312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3DD055-64C5-2BA0-F7A3-7B987CE923A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19E1226-729D-18DC-4601-6A52FC29D1D8}"/>
              </a:ext>
            </a:extLst>
          </p:cNvPr>
          <p:cNvSpPr>
            <a:spLocks noGrp="1"/>
          </p:cNvSpPr>
          <p:nvPr>
            <p:ph type="sldNum" sz="quarter" idx="5"/>
          </p:nvPr>
        </p:nvSpPr>
        <p:spPr/>
        <p:txBody>
          <a:bodyPr/>
          <a:lstStyle/>
          <a:p>
            <a:fld id="{A29CD586-C145-4C08-8ECD-C931AA628107}" type="slidenum">
              <a:rPr lang="sv-SE" smtClean="0"/>
              <a:t>7</a:t>
            </a:fld>
            <a:endParaRPr lang="sv-SE"/>
          </a:p>
        </p:txBody>
      </p:sp>
    </p:spTree>
    <p:extLst>
      <p:ext uri="{BB962C8B-B14F-4D97-AF65-F5344CB8AC3E}">
        <p14:creationId xmlns:p14="http://schemas.microsoft.com/office/powerpoint/2010/main" val="754829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D85BD1-2755-167A-DEF1-3049E3E722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CB4213-AE44-0E30-8F9F-521926860F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897F5B-B5D2-F2D6-2946-4AB5824CC12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B7CEF78-9ACE-8167-ADE0-EEB6BD2794D1}"/>
              </a:ext>
            </a:extLst>
          </p:cNvPr>
          <p:cNvSpPr>
            <a:spLocks noGrp="1"/>
          </p:cNvSpPr>
          <p:nvPr>
            <p:ph type="sldNum" sz="quarter" idx="5"/>
          </p:nvPr>
        </p:nvSpPr>
        <p:spPr/>
        <p:txBody>
          <a:bodyPr/>
          <a:lstStyle/>
          <a:p>
            <a:fld id="{A29CD586-C145-4C08-8ECD-C931AA628107}" type="slidenum">
              <a:rPr lang="sv-SE" smtClean="0"/>
              <a:t>8</a:t>
            </a:fld>
            <a:endParaRPr lang="sv-SE"/>
          </a:p>
        </p:txBody>
      </p:sp>
    </p:spTree>
    <p:extLst>
      <p:ext uri="{BB962C8B-B14F-4D97-AF65-F5344CB8AC3E}">
        <p14:creationId xmlns:p14="http://schemas.microsoft.com/office/powerpoint/2010/main" val="13456943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581E15-3E75-4135-9E94-8AE4470754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338851-D2AF-41EA-56EB-CD57EED7F8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F6EA6D-238D-3A78-0941-01B70C2F50B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50A26CA-B703-C1A3-F938-40BA37B77FA3}"/>
              </a:ext>
            </a:extLst>
          </p:cNvPr>
          <p:cNvSpPr>
            <a:spLocks noGrp="1"/>
          </p:cNvSpPr>
          <p:nvPr>
            <p:ph type="sldNum" sz="quarter" idx="5"/>
          </p:nvPr>
        </p:nvSpPr>
        <p:spPr/>
        <p:txBody>
          <a:bodyPr/>
          <a:lstStyle/>
          <a:p>
            <a:fld id="{A29CD586-C145-4C08-8ECD-C931AA628107}" type="slidenum">
              <a:rPr lang="sv-SE" smtClean="0"/>
              <a:t>9</a:t>
            </a:fld>
            <a:endParaRPr lang="sv-SE"/>
          </a:p>
        </p:txBody>
      </p:sp>
    </p:spTree>
    <p:extLst>
      <p:ext uri="{BB962C8B-B14F-4D97-AF65-F5344CB8AC3E}">
        <p14:creationId xmlns:p14="http://schemas.microsoft.com/office/powerpoint/2010/main" val="15208356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C16CAF-5C81-9C30-1D1E-89CE5F453B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E85370-8AD2-D6E9-5C68-B99FD5CD2F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7F0CFB8-E91F-FBC2-9CF9-723DADC0194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142B29D-960F-3BD2-91ED-B8AE575A1557}"/>
              </a:ext>
            </a:extLst>
          </p:cNvPr>
          <p:cNvSpPr>
            <a:spLocks noGrp="1"/>
          </p:cNvSpPr>
          <p:nvPr>
            <p:ph type="sldNum" sz="quarter" idx="5"/>
          </p:nvPr>
        </p:nvSpPr>
        <p:spPr/>
        <p:txBody>
          <a:bodyPr/>
          <a:lstStyle/>
          <a:p>
            <a:fld id="{A29CD586-C145-4C08-8ECD-C931AA628107}" type="slidenum">
              <a:rPr lang="sv-SE" smtClean="0"/>
              <a:t>12</a:t>
            </a:fld>
            <a:endParaRPr lang="sv-SE"/>
          </a:p>
        </p:txBody>
      </p:sp>
    </p:spTree>
    <p:extLst>
      <p:ext uri="{BB962C8B-B14F-4D97-AF65-F5344CB8AC3E}">
        <p14:creationId xmlns:p14="http://schemas.microsoft.com/office/powerpoint/2010/main" val="15839063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ECD896-473A-8740-2E5B-AFA2220730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02C51D-DC2B-6D63-96E4-0DF71E95E7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734FD1-BBBF-CE77-1842-E02D7B92BC4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5F6E1D7-8447-C47B-F81C-5096CD7A83CC}"/>
              </a:ext>
            </a:extLst>
          </p:cNvPr>
          <p:cNvSpPr>
            <a:spLocks noGrp="1"/>
          </p:cNvSpPr>
          <p:nvPr>
            <p:ph type="sldNum" sz="quarter" idx="5"/>
          </p:nvPr>
        </p:nvSpPr>
        <p:spPr/>
        <p:txBody>
          <a:bodyPr/>
          <a:lstStyle/>
          <a:p>
            <a:fld id="{A29CD586-C145-4C08-8ECD-C931AA628107}" type="slidenum">
              <a:rPr lang="sv-SE" smtClean="0"/>
              <a:t>13</a:t>
            </a:fld>
            <a:endParaRPr lang="sv-SE"/>
          </a:p>
        </p:txBody>
      </p:sp>
    </p:spTree>
    <p:extLst>
      <p:ext uri="{BB962C8B-B14F-4D97-AF65-F5344CB8AC3E}">
        <p14:creationId xmlns:p14="http://schemas.microsoft.com/office/powerpoint/2010/main" val="11231989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DA8FF8-4255-7C6C-B5FE-59B5FAAEB6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31BA85-4A48-E5C0-F617-DFEA070A32C9}"/>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75AA5EA5-0ED9-874A-4762-B03CCB782C1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81928EF-95F7-03F7-540F-D87D281C5E0F}"/>
              </a:ext>
            </a:extLst>
          </p:cNvPr>
          <p:cNvSpPr>
            <a:spLocks noGrp="1"/>
          </p:cNvSpPr>
          <p:nvPr>
            <p:ph type="sldNum" sz="quarter" idx="5"/>
          </p:nvPr>
        </p:nvSpPr>
        <p:spPr/>
        <p:txBody>
          <a:bodyPr/>
          <a:lstStyle/>
          <a:p>
            <a:fld id="{A29CD586-C145-4C08-8ECD-C931AA628107}" type="slidenum">
              <a:rPr lang="en-US" smtClean="0"/>
              <a:t>14</a:t>
            </a:fld>
            <a:endParaRPr lang="en-US"/>
          </a:p>
        </p:txBody>
      </p:sp>
    </p:spTree>
    <p:extLst>
      <p:ext uri="{BB962C8B-B14F-4D97-AF65-F5344CB8AC3E}">
        <p14:creationId xmlns:p14="http://schemas.microsoft.com/office/powerpoint/2010/main" val="13627650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C028B1-B750-CDC4-7CC1-B940B114DE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D9C783-827F-8561-8D3E-969C3E3520A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174274-37AF-C14A-3C2C-1C5E5080D91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6C10CD9-9A31-0890-34E3-9CDBDC172E74}"/>
              </a:ext>
            </a:extLst>
          </p:cNvPr>
          <p:cNvSpPr>
            <a:spLocks noGrp="1"/>
          </p:cNvSpPr>
          <p:nvPr>
            <p:ph type="sldNum" sz="quarter" idx="5"/>
          </p:nvPr>
        </p:nvSpPr>
        <p:spPr/>
        <p:txBody>
          <a:bodyPr/>
          <a:lstStyle/>
          <a:p>
            <a:fld id="{A29CD586-C145-4C08-8ECD-C931AA628107}" type="slidenum">
              <a:rPr lang="sv-SE" smtClean="0"/>
              <a:t>15</a:t>
            </a:fld>
            <a:endParaRPr lang="sv-SE"/>
          </a:p>
        </p:txBody>
      </p:sp>
    </p:spTree>
    <p:extLst>
      <p:ext uri="{BB962C8B-B14F-4D97-AF65-F5344CB8AC3E}">
        <p14:creationId xmlns:p14="http://schemas.microsoft.com/office/powerpoint/2010/main" val="4892947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F8EBA2-F06D-BD02-7F63-9C1DCFE378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C00F26-E981-3A2A-CBBF-7FB5802760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0C0C9A-1915-8071-4188-061B2AF52F1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4C45060-33C6-24FC-D545-A42A8094F358}"/>
              </a:ext>
            </a:extLst>
          </p:cNvPr>
          <p:cNvSpPr>
            <a:spLocks noGrp="1"/>
          </p:cNvSpPr>
          <p:nvPr>
            <p:ph type="sldNum" sz="quarter" idx="5"/>
          </p:nvPr>
        </p:nvSpPr>
        <p:spPr/>
        <p:txBody>
          <a:bodyPr/>
          <a:lstStyle/>
          <a:p>
            <a:fld id="{A29CD586-C145-4C08-8ECD-C931AA628107}" type="slidenum">
              <a:rPr lang="sv-SE" smtClean="0"/>
              <a:t>16</a:t>
            </a:fld>
            <a:endParaRPr lang="sv-SE"/>
          </a:p>
        </p:txBody>
      </p:sp>
    </p:spTree>
    <p:extLst>
      <p:ext uri="{BB962C8B-B14F-4D97-AF65-F5344CB8AC3E}">
        <p14:creationId xmlns:p14="http://schemas.microsoft.com/office/powerpoint/2010/main" val="22835401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155652-4E39-DAB5-809F-7EE42468D5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451CCB-6506-7DBE-CFB6-77CE0F24158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A94689-BF6A-BFAD-0039-8E976C77F6B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226F5AF-A785-2C75-D3E0-21C6157B9886}"/>
              </a:ext>
            </a:extLst>
          </p:cNvPr>
          <p:cNvSpPr>
            <a:spLocks noGrp="1"/>
          </p:cNvSpPr>
          <p:nvPr>
            <p:ph type="sldNum" sz="quarter" idx="5"/>
          </p:nvPr>
        </p:nvSpPr>
        <p:spPr/>
        <p:txBody>
          <a:bodyPr/>
          <a:lstStyle/>
          <a:p>
            <a:fld id="{A29CD586-C145-4C08-8ECD-C931AA628107}" type="slidenum">
              <a:rPr lang="sv-SE" smtClean="0"/>
              <a:t>17</a:t>
            </a:fld>
            <a:endParaRPr lang="sv-SE"/>
          </a:p>
        </p:txBody>
      </p:sp>
    </p:spTree>
    <p:extLst>
      <p:ext uri="{BB962C8B-B14F-4D97-AF65-F5344CB8AC3E}">
        <p14:creationId xmlns:p14="http://schemas.microsoft.com/office/powerpoint/2010/main" val="36699259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779AFB-A726-CEFC-045C-E1C24044DB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C2448C-3C4F-8D1C-09C4-3911D0D6EB7D}"/>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E8A78C26-618D-C725-9A0F-DB133B85FD8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D17E1FB-FBCD-D16C-26B3-FC213B0C312A}"/>
              </a:ext>
            </a:extLst>
          </p:cNvPr>
          <p:cNvSpPr>
            <a:spLocks noGrp="1"/>
          </p:cNvSpPr>
          <p:nvPr>
            <p:ph type="sldNum" sz="quarter" idx="5"/>
          </p:nvPr>
        </p:nvSpPr>
        <p:spPr/>
        <p:txBody>
          <a:bodyPr/>
          <a:lstStyle/>
          <a:p>
            <a:fld id="{A29CD586-C145-4C08-8ECD-C931AA628107}" type="slidenum">
              <a:rPr lang="en-US" smtClean="0"/>
              <a:t>18</a:t>
            </a:fld>
            <a:endParaRPr lang="en-US"/>
          </a:p>
        </p:txBody>
      </p:sp>
    </p:spTree>
    <p:extLst>
      <p:ext uri="{BB962C8B-B14F-4D97-AF65-F5344CB8AC3E}">
        <p14:creationId xmlns:p14="http://schemas.microsoft.com/office/powerpoint/2010/main" val="19847802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F8DE30-6946-F183-52F8-B4DD905454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390F43-14A1-AA91-E6DA-1D752A2461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4BF0F7E-72E6-3AD4-C3F7-608382C8361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AF53824-ABDD-0FF6-BF29-CF68E40F394E}"/>
              </a:ext>
            </a:extLst>
          </p:cNvPr>
          <p:cNvSpPr>
            <a:spLocks noGrp="1"/>
          </p:cNvSpPr>
          <p:nvPr>
            <p:ph type="sldNum" sz="quarter" idx="5"/>
          </p:nvPr>
        </p:nvSpPr>
        <p:spPr/>
        <p:txBody>
          <a:bodyPr/>
          <a:lstStyle/>
          <a:p>
            <a:fld id="{A29CD586-C145-4C08-8ECD-C931AA628107}" type="slidenum">
              <a:rPr lang="sv-SE" smtClean="0"/>
              <a:t>19</a:t>
            </a:fld>
            <a:endParaRPr lang="sv-SE"/>
          </a:p>
        </p:txBody>
      </p:sp>
    </p:spTree>
    <p:extLst>
      <p:ext uri="{BB962C8B-B14F-4D97-AF65-F5344CB8AC3E}">
        <p14:creationId xmlns:p14="http://schemas.microsoft.com/office/powerpoint/2010/main" val="26324022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DD7C9E-CE42-5D98-4F8C-75EB876FCF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3387C0-BD2D-A218-A3E6-7510966201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7D74EC-B8A1-03A0-04C9-5533680484D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EAF34BB-F98E-62CD-2EE9-A9DB78316E20}"/>
              </a:ext>
            </a:extLst>
          </p:cNvPr>
          <p:cNvSpPr>
            <a:spLocks noGrp="1"/>
          </p:cNvSpPr>
          <p:nvPr>
            <p:ph type="sldNum" sz="quarter" idx="5"/>
          </p:nvPr>
        </p:nvSpPr>
        <p:spPr/>
        <p:txBody>
          <a:bodyPr/>
          <a:lstStyle/>
          <a:p>
            <a:fld id="{A29CD586-C145-4C08-8ECD-C931AA628107}" type="slidenum">
              <a:rPr lang="sv-SE" smtClean="0"/>
              <a:t>20</a:t>
            </a:fld>
            <a:endParaRPr lang="sv-SE"/>
          </a:p>
        </p:txBody>
      </p:sp>
    </p:spTree>
    <p:extLst>
      <p:ext uri="{BB962C8B-B14F-4D97-AF65-F5344CB8AC3E}">
        <p14:creationId xmlns:p14="http://schemas.microsoft.com/office/powerpoint/2010/main" val="3228887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5862B6-1F55-2573-2FA4-0C0A89AD09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92271F-67F0-EBAC-4E8A-6C0371A4289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9A3EBE-FCBB-BDFA-BADB-DE311289777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EBC12C6-60DC-50D6-4352-3749DA729EC2}"/>
              </a:ext>
            </a:extLst>
          </p:cNvPr>
          <p:cNvSpPr>
            <a:spLocks noGrp="1"/>
          </p:cNvSpPr>
          <p:nvPr>
            <p:ph type="sldNum" sz="quarter" idx="5"/>
          </p:nvPr>
        </p:nvSpPr>
        <p:spPr/>
        <p:txBody>
          <a:bodyPr/>
          <a:lstStyle/>
          <a:p>
            <a:fld id="{A29CD586-C145-4C08-8ECD-C931AA628107}" type="slidenum">
              <a:rPr lang="sv-SE" smtClean="0"/>
              <a:t>21</a:t>
            </a:fld>
            <a:endParaRPr lang="sv-SE"/>
          </a:p>
        </p:txBody>
      </p:sp>
    </p:spTree>
    <p:extLst>
      <p:ext uri="{BB962C8B-B14F-4D97-AF65-F5344CB8AC3E}">
        <p14:creationId xmlns:p14="http://schemas.microsoft.com/office/powerpoint/2010/main" val="21107928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7AB5D4-30C8-0B8B-2762-EE2688AAE4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65AB5A-5580-BFBF-B77E-CFCD34DF0DF6}"/>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4D74C43F-5E32-D4C0-8D6A-4879D06B009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C4D20D0-A18A-D8E6-5FEF-9C842EA0B8AB}"/>
              </a:ext>
            </a:extLst>
          </p:cNvPr>
          <p:cNvSpPr>
            <a:spLocks noGrp="1"/>
          </p:cNvSpPr>
          <p:nvPr>
            <p:ph type="sldNum" sz="quarter" idx="5"/>
          </p:nvPr>
        </p:nvSpPr>
        <p:spPr/>
        <p:txBody>
          <a:bodyPr/>
          <a:lstStyle/>
          <a:p>
            <a:fld id="{A29CD586-C145-4C08-8ECD-C931AA628107}" type="slidenum">
              <a:rPr lang="en-US" smtClean="0"/>
              <a:t>25</a:t>
            </a:fld>
            <a:endParaRPr lang="en-US"/>
          </a:p>
        </p:txBody>
      </p:sp>
    </p:spTree>
    <p:extLst>
      <p:ext uri="{BB962C8B-B14F-4D97-AF65-F5344CB8AC3E}">
        <p14:creationId xmlns:p14="http://schemas.microsoft.com/office/powerpoint/2010/main" val="10654906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29CD586-C145-4C08-8ECD-C931AA628107}" type="slidenum">
              <a:rPr lang="sv-SE" smtClean="0"/>
              <a:t>31</a:t>
            </a:fld>
            <a:endParaRPr lang="sv-SE"/>
          </a:p>
        </p:txBody>
      </p:sp>
    </p:spTree>
    <p:extLst>
      <p:ext uri="{BB962C8B-B14F-4D97-AF65-F5344CB8AC3E}">
        <p14:creationId xmlns:p14="http://schemas.microsoft.com/office/powerpoint/2010/main" val="18144208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29CD586-C145-4C08-8ECD-C931AA628107}" type="slidenum">
              <a:rPr lang="sv-SE" smtClean="0"/>
              <a:t>33</a:t>
            </a:fld>
            <a:endParaRPr lang="sv-SE"/>
          </a:p>
        </p:txBody>
      </p:sp>
    </p:spTree>
    <p:extLst>
      <p:ext uri="{BB962C8B-B14F-4D97-AF65-F5344CB8AC3E}">
        <p14:creationId xmlns:p14="http://schemas.microsoft.com/office/powerpoint/2010/main" val="8400076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F512B9-85EC-D95B-883B-56D8EC6251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B3A80B-8A54-D560-4D2C-D69BD4AC921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EE1865E-B83D-5A09-540F-B6C5B297151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B0A537B-1764-5607-6A66-72AFD32C0992}"/>
              </a:ext>
            </a:extLst>
          </p:cNvPr>
          <p:cNvSpPr>
            <a:spLocks noGrp="1"/>
          </p:cNvSpPr>
          <p:nvPr>
            <p:ph type="sldNum" sz="quarter" idx="5"/>
          </p:nvPr>
        </p:nvSpPr>
        <p:spPr/>
        <p:txBody>
          <a:bodyPr/>
          <a:lstStyle/>
          <a:p>
            <a:fld id="{A29CD586-C145-4C08-8ECD-C931AA628107}" type="slidenum">
              <a:rPr lang="sv-SE" smtClean="0"/>
              <a:t>34</a:t>
            </a:fld>
            <a:endParaRPr lang="sv-SE"/>
          </a:p>
        </p:txBody>
      </p:sp>
    </p:spTree>
    <p:extLst>
      <p:ext uri="{BB962C8B-B14F-4D97-AF65-F5344CB8AC3E}">
        <p14:creationId xmlns:p14="http://schemas.microsoft.com/office/powerpoint/2010/main" val="39671327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29CD586-C145-4C08-8ECD-C931AA628107}" type="slidenum">
              <a:rPr lang="sv-SE" smtClean="0"/>
              <a:t>36</a:t>
            </a:fld>
            <a:endParaRPr lang="sv-SE"/>
          </a:p>
        </p:txBody>
      </p:sp>
    </p:spTree>
    <p:extLst>
      <p:ext uri="{BB962C8B-B14F-4D97-AF65-F5344CB8AC3E}">
        <p14:creationId xmlns:p14="http://schemas.microsoft.com/office/powerpoint/2010/main" val="188292050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537CE6-F0B9-BDFB-5CC0-C9744C4143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EF70E4-2F89-AC73-9F0B-1A7E960D2BD9}"/>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FB6B1304-16DA-72EF-068F-E72A30EAEAF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421E971-F856-B056-F3C5-1A5FC227293A}"/>
              </a:ext>
            </a:extLst>
          </p:cNvPr>
          <p:cNvSpPr>
            <a:spLocks noGrp="1"/>
          </p:cNvSpPr>
          <p:nvPr>
            <p:ph type="sldNum" sz="quarter" idx="5"/>
          </p:nvPr>
        </p:nvSpPr>
        <p:spPr/>
        <p:txBody>
          <a:bodyPr/>
          <a:lstStyle/>
          <a:p>
            <a:fld id="{A29CD586-C145-4C08-8ECD-C931AA628107}" type="slidenum">
              <a:rPr lang="en-US" smtClean="0"/>
              <a:t>37</a:t>
            </a:fld>
            <a:endParaRPr lang="en-US"/>
          </a:p>
        </p:txBody>
      </p:sp>
    </p:spTree>
    <p:extLst>
      <p:ext uri="{BB962C8B-B14F-4D97-AF65-F5344CB8AC3E}">
        <p14:creationId xmlns:p14="http://schemas.microsoft.com/office/powerpoint/2010/main" val="178004645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70675F-C4B6-BE5A-DD02-0C7BF30D93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CBBDB8-F960-433D-0682-FA2849FC441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070BC9-C4EF-114E-75B6-3346FE7CA1A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D0B97C8-67BC-A594-0E40-397987574A08}"/>
              </a:ext>
            </a:extLst>
          </p:cNvPr>
          <p:cNvSpPr>
            <a:spLocks noGrp="1"/>
          </p:cNvSpPr>
          <p:nvPr>
            <p:ph type="sldNum" sz="quarter" idx="5"/>
          </p:nvPr>
        </p:nvSpPr>
        <p:spPr/>
        <p:txBody>
          <a:bodyPr/>
          <a:lstStyle/>
          <a:p>
            <a:fld id="{A29CD586-C145-4C08-8ECD-C931AA628107}" type="slidenum">
              <a:rPr lang="sv-SE" smtClean="0"/>
              <a:t>38</a:t>
            </a:fld>
            <a:endParaRPr lang="sv-SE"/>
          </a:p>
        </p:txBody>
      </p:sp>
    </p:spTree>
    <p:extLst>
      <p:ext uri="{BB962C8B-B14F-4D97-AF65-F5344CB8AC3E}">
        <p14:creationId xmlns:p14="http://schemas.microsoft.com/office/powerpoint/2010/main" val="119092320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D36CD2-0C5F-6C83-32EB-EA56267A52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C4DEE6-BAD2-D65B-4796-0C9BA35523E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4A9D7E-5193-1323-6FED-C56B79B45A3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289B6E1-57E6-1F7F-5A77-CD685D5795DD}"/>
              </a:ext>
            </a:extLst>
          </p:cNvPr>
          <p:cNvSpPr>
            <a:spLocks noGrp="1"/>
          </p:cNvSpPr>
          <p:nvPr>
            <p:ph type="sldNum" sz="quarter" idx="5"/>
          </p:nvPr>
        </p:nvSpPr>
        <p:spPr/>
        <p:txBody>
          <a:bodyPr/>
          <a:lstStyle/>
          <a:p>
            <a:fld id="{A29CD586-C145-4C08-8ECD-C931AA628107}" type="slidenum">
              <a:rPr lang="sv-SE" smtClean="0"/>
              <a:t>39</a:t>
            </a:fld>
            <a:endParaRPr lang="sv-SE"/>
          </a:p>
        </p:txBody>
      </p:sp>
    </p:spTree>
    <p:extLst>
      <p:ext uri="{BB962C8B-B14F-4D97-AF65-F5344CB8AC3E}">
        <p14:creationId xmlns:p14="http://schemas.microsoft.com/office/powerpoint/2010/main" val="216035458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558FF6-198C-7A6C-11E8-1664431A1D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6B8FE4-FAF6-63C9-F04F-816958FD60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DB034D7-703A-9EF6-F767-B5BA6181861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7615EBE-12A6-6092-2CA0-7B1CCFFEA9F6}"/>
              </a:ext>
            </a:extLst>
          </p:cNvPr>
          <p:cNvSpPr>
            <a:spLocks noGrp="1"/>
          </p:cNvSpPr>
          <p:nvPr>
            <p:ph type="sldNum" sz="quarter" idx="5"/>
          </p:nvPr>
        </p:nvSpPr>
        <p:spPr/>
        <p:txBody>
          <a:bodyPr/>
          <a:lstStyle/>
          <a:p>
            <a:fld id="{A29CD586-C145-4C08-8ECD-C931AA628107}" type="slidenum">
              <a:rPr lang="sv-SE" smtClean="0"/>
              <a:t>40</a:t>
            </a:fld>
            <a:endParaRPr lang="sv-SE"/>
          </a:p>
        </p:txBody>
      </p:sp>
    </p:spTree>
    <p:extLst>
      <p:ext uri="{BB962C8B-B14F-4D97-AF65-F5344CB8AC3E}">
        <p14:creationId xmlns:p14="http://schemas.microsoft.com/office/powerpoint/2010/main" val="379318874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A3DCCD-5B11-000A-BAD5-D0E90F25A1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D44BA7-43A3-CE88-95E9-9F168CA4DCF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62D72D-B145-DBF2-9FA1-EC8ECF26147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02E1B4C-5FD9-38CA-1A4E-5FEB216F8EBD}"/>
              </a:ext>
            </a:extLst>
          </p:cNvPr>
          <p:cNvSpPr>
            <a:spLocks noGrp="1"/>
          </p:cNvSpPr>
          <p:nvPr>
            <p:ph type="sldNum" sz="quarter" idx="5"/>
          </p:nvPr>
        </p:nvSpPr>
        <p:spPr/>
        <p:txBody>
          <a:bodyPr/>
          <a:lstStyle/>
          <a:p>
            <a:fld id="{A29CD586-C145-4C08-8ECD-C931AA628107}" type="slidenum">
              <a:rPr lang="sv-SE" smtClean="0"/>
              <a:t>41</a:t>
            </a:fld>
            <a:endParaRPr lang="sv-SE"/>
          </a:p>
        </p:txBody>
      </p:sp>
    </p:spTree>
    <p:extLst>
      <p:ext uri="{BB962C8B-B14F-4D97-AF65-F5344CB8AC3E}">
        <p14:creationId xmlns:p14="http://schemas.microsoft.com/office/powerpoint/2010/main" val="199201239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181EE5-F722-35E1-ACF4-5C58FA63C7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42B916-BF2C-A929-9765-4B45D3434E5A}"/>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E3778755-6DC9-BA22-5154-CB586951813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7E94CB1-EDE3-436E-E45F-E07E0DFA2306}"/>
              </a:ext>
            </a:extLst>
          </p:cNvPr>
          <p:cNvSpPr>
            <a:spLocks noGrp="1"/>
          </p:cNvSpPr>
          <p:nvPr>
            <p:ph type="sldNum" sz="quarter" idx="5"/>
          </p:nvPr>
        </p:nvSpPr>
        <p:spPr/>
        <p:txBody>
          <a:bodyPr/>
          <a:lstStyle/>
          <a:p>
            <a:fld id="{A29CD586-C145-4C08-8ECD-C931AA628107}" type="slidenum">
              <a:rPr lang="en-US" smtClean="0"/>
              <a:t>42</a:t>
            </a:fld>
            <a:endParaRPr lang="en-US"/>
          </a:p>
        </p:txBody>
      </p:sp>
    </p:spTree>
    <p:extLst>
      <p:ext uri="{BB962C8B-B14F-4D97-AF65-F5344CB8AC3E}">
        <p14:creationId xmlns:p14="http://schemas.microsoft.com/office/powerpoint/2010/main" val="55839974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B6C520-A496-7937-606D-CF0085F68E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1E977C-F588-E615-2A2C-1ED9CC0FEA7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D305AB-996F-E195-00DE-82D6085B14D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FFEAC62-DC5B-1FEB-BDB7-00C437039A9C}"/>
              </a:ext>
            </a:extLst>
          </p:cNvPr>
          <p:cNvSpPr>
            <a:spLocks noGrp="1"/>
          </p:cNvSpPr>
          <p:nvPr>
            <p:ph type="sldNum" sz="quarter" idx="5"/>
          </p:nvPr>
        </p:nvSpPr>
        <p:spPr/>
        <p:txBody>
          <a:bodyPr/>
          <a:lstStyle/>
          <a:p>
            <a:fld id="{A29CD586-C145-4C08-8ECD-C931AA628107}" type="slidenum">
              <a:rPr lang="sv-SE" smtClean="0"/>
              <a:t>43</a:t>
            </a:fld>
            <a:endParaRPr lang="sv-SE"/>
          </a:p>
        </p:txBody>
      </p:sp>
    </p:spTree>
    <p:extLst>
      <p:ext uri="{BB962C8B-B14F-4D97-AF65-F5344CB8AC3E}">
        <p14:creationId xmlns:p14="http://schemas.microsoft.com/office/powerpoint/2010/main" val="198616646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4FD4A4-F846-0D46-2AE2-DA759C8CA2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37FCAE-5087-C865-5E56-CCF4A5D8925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88C311-800E-06F7-1690-B7D103CF047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29745F2-F082-9C0D-4820-2BD0E77A22A8}"/>
              </a:ext>
            </a:extLst>
          </p:cNvPr>
          <p:cNvSpPr>
            <a:spLocks noGrp="1"/>
          </p:cNvSpPr>
          <p:nvPr>
            <p:ph type="sldNum" sz="quarter" idx="5"/>
          </p:nvPr>
        </p:nvSpPr>
        <p:spPr/>
        <p:txBody>
          <a:bodyPr/>
          <a:lstStyle/>
          <a:p>
            <a:fld id="{A29CD586-C145-4C08-8ECD-C931AA628107}" type="slidenum">
              <a:rPr lang="sv-SE" smtClean="0"/>
              <a:t>44</a:t>
            </a:fld>
            <a:endParaRPr lang="sv-SE"/>
          </a:p>
        </p:txBody>
      </p:sp>
    </p:spTree>
    <p:extLst>
      <p:ext uri="{BB962C8B-B14F-4D97-AF65-F5344CB8AC3E}">
        <p14:creationId xmlns:p14="http://schemas.microsoft.com/office/powerpoint/2010/main" val="108970742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A77542-15F9-A53F-6B22-49D3B9BBA4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7C21B8-3BD7-FAAF-356D-549C62FE08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73475F4-25E5-0F7F-DB11-84265866F9D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5D3095A-3405-FED9-C5AB-0E6EBA21CD62}"/>
              </a:ext>
            </a:extLst>
          </p:cNvPr>
          <p:cNvSpPr>
            <a:spLocks noGrp="1"/>
          </p:cNvSpPr>
          <p:nvPr>
            <p:ph type="sldNum" sz="quarter" idx="5"/>
          </p:nvPr>
        </p:nvSpPr>
        <p:spPr/>
        <p:txBody>
          <a:bodyPr/>
          <a:lstStyle/>
          <a:p>
            <a:fld id="{A29CD586-C145-4C08-8ECD-C931AA628107}" type="slidenum">
              <a:rPr lang="sv-SE" smtClean="0"/>
              <a:t>45</a:t>
            </a:fld>
            <a:endParaRPr lang="sv-SE"/>
          </a:p>
        </p:txBody>
      </p:sp>
    </p:spTree>
    <p:extLst>
      <p:ext uri="{BB962C8B-B14F-4D97-AF65-F5344CB8AC3E}">
        <p14:creationId xmlns:p14="http://schemas.microsoft.com/office/powerpoint/2010/main" val="161855422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415471-49DF-7670-62AD-67EC1217DF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53E512-0C41-2734-8AA5-C1EE0E7AA1C0}"/>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DF32311A-FC2D-537D-52A4-4C3592B3FB7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3B2D57B-586D-CB6F-5BED-04CB86258F5A}"/>
              </a:ext>
            </a:extLst>
          </p:cNvPr>
          <p:cNvSpPr>
            <a:spLocks noGrp="1"/>
          </p:cNvSpPr>
          <p:nvPr>
            <p:ph type="sldNum" sz="quarter" idx="5"/>
          </p:nvPr>
        </p:nvSpPr>
        <p:spPr/>
        <p:txBody>
          <a:bodyPr/>
          <a:lstStyle/>
          <a:p>
            <a:fld id="{A29CD586-C145-4C08-8ECD-C931AA628107}" type="slidenum">
              <a:rPr lang="en-US" smtClean="0"/>
              <a:t>46</a:t>
            </a:fld>
            <a:endParaRPr lang="en-US"/>
          </a:p>
        </p:txBody>
      </p:sp>
    </p:spTree>
    <p:extLst>
      <p:ext uri="{BB962C8B-B14F-4D97-AF65-F5344CB8AC3E}">
        <p14:creationId xmlns:p14="http://schemas.microsoft.com/office/powerpoint/2010/main" val="139610489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DCBFE0-7D89-DF8A-051D-FE9C70B385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5F8BE9-7886-F87D-0B7D-89D40199EC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1AD54B-A44A-2A2C-FE8A-1B2AD115917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5247A77-3C07-8DE5-B8BE-5A71F1011AEF}"/>
              </a:ext>
            </a:extLst>
          </p:cNvPr>
          <p:cNvSpPr>
            <a:spLocks noGrp="1"/>
          </p:cNvSpPr>
          <p:nvPr>
            <p:ph type="sldNum" sz="quarter" idx="5"/>
          </p:nvPr>
        </p:nvSpPr>
        <p:spPr/>
        <p:txBody>
          <a:bodyPr/>
          <a:lstStyle/>
          <a:p>
            <a:fld id="{A29CD586-C145-4C08-8ECD-C931AA628107}" type="slidenum">
              <a:rPr lang="sv-SE" smtClean="0"/>
              <a:t>47</a:t>
            </a:fld>
            <a:endParaRPr lang="sv-SE"/>
          </a:p>
        </p:txBody>
      </p:sp>
    </p:spTree>
    <p:extLst>
      <p:ext uri="{BB962C8B-B14F-4D97-AF65-F5344CB8AC3E}">
        <p14:creationId xmlns:p14="http://schemas.microsoft.com/office/powerpoint/2010/main" val="307791288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4CB125-5A75-C6B4-43C0-AD44AD5743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565EB1-2B7D-D7F3-B305-6C14A1C48F3E}"/>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0D830D82-DE6E-CC44-9367-1A0CA9A954C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1679E4B-B053-CBB0-F816-8640A60F2B9B}"/>
              </a:ext>
            </a:extLst>
          </p:cNvPr>
          <p:cNvSpPr>
            <a:spLocks noGrp="1"/>
          </p:cNvSpPr>
          <p:nvPr>
            <p:ph type="sldNum" sz="quarter" idx="5"/>
          </p:nvPr>
        </p:nvSpPr>
        <p:spPr/>
        <p:txBody>
          <a:bodyPr/>
          <a:lstStyle/>
          <a:p>
            <a:fld id="{A29CD586-C145-4C08-8ECD-C931AA628107}" type="slidenum">
              <a:rPr lang="en-US" smtClean="0"/>
              <a:t>48</a:t>
            </a:fld>
            <a:endParaRPr lang="en-US"/>
          </a:p>
        </p:txBody>
      </p:sp>
    </p:spTree>
    <p:extLst>
      <p:ext uri="{BB962C8B-B14F-4D97-AF65-F5344CB8AC3E}">
        <p14:creationId xmlns:p14="http://schemas.microsoft.com/office/powerpoint/2010/main" val="121034792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E67014-C740-DA85-96C3-CA9DF281B2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27E5AE-5160-C40F-E065-FC559EF484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2EB53B3-19E9-D1F8-A8FB-549DF4C3F56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F2B5FCC-A0FA-AD65-856A-F8676238FA33}"/>
              </a:ext>
            </a:extLst>
          </p:cNvPr>
          <p:cNvSpPr>
            <a:spLocks noGrp="1"/>
          </p:cNvSpPr>
          <p:nvPr>
            <p:ph type="sldNum" sz="quarter" idx="5"/>
          </p:nvPr>
        </p:nvSpPr>
        <p:spPr/>
        <p:txBody>
          <a:bodyPr/>
          <a:lstStyle/>
          <a:p>
            <a:fld id="{A29CD586-C145-4C08-8ECD-C931AA628107}" type="slidenum">
              <a:rPr lang="sv-SE" smtClean="0"/>
              <a:t>49</a:t>
            </a:fld>
            <a:endParaRPr lang="sv-SE"/>
          </a:p>
        </p:txBody>
      </p:sp>
    </p:spTree>
    <p:extLst>
      <p:ext uri="{BB962C8B-B14F-4D97-AF65-F5344CB8AC3E}">
        <p14:creationId xmlns:p14="http://schemas.microsoft.com/office/powerpoint/2010/main" val="262168422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4A2A3C-7925-D975-1C93-0A8AB8EF96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6B04CF-2B76-0E0F-7CE3-248E0BBB613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FC3EC8-5A88-78A8-CA53-53844AD2CC5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E9E6FCB-14A1-6581-77F1-251ECCB5AC76}"/>
              </a:ext>
            </a:extLst>
          </p:cNvPr>
          <p:cNvSpPr>
            <a:spLocks noGrp="1"/>
          </p:cNvSpPr>
          <p:nvPr>
            <p:ph type="sldNum" sz="quarter" idx="5"/>
          </p:nvPr>
        </p:nvSpPr>
        <p:spPr/>
        <p:txBody>
          <a:bodyPr/>
          <a:lstStyle/>
          <a:p>
            <a:fld id="{A29CD586-C145-4C08-8ECD-C931AA628107}" type="slidenum">
              <a:rPr lang="sv-SE" smtClean="0"/>
              <a:t>50</a:t>
            </a:fld>
            <a:endParaRPr lang="sv-SE"/>
          </a:p>
        </p:txBody>
      </p:sp>
    </p:spTree>
    <p:extLst>
      <p:ext uri="{BB962C8B-B14F-4D97-AF65-F5344CB8AC3E}">
        <p14:creationId xmlns:p14="http://schemas.microsoft.com/office/powerpoint/2010/main" val="225383671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2968C7-64FE-1BE0-2CBC-16AA444B05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41B7BC-D038-C0DE-BEE2-514E89FD57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16DD5C4-AA45-3DE9-C5F0-E5EECFCFA56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4CA5439-2A10-BAAE-E537-CAE31E7BCEFA}"/>
              </a:ext>
            </a:extLst>
          </p:cNvPr>
          <p:cNvSpPr>
            <a:spLocks noGrp="1"/>
          </p:cNvSpPr>
          <p:nvPr>
            <p:ph type="sldNum" sz="quarter" idx="5"/>
          </p:nvPr>
        </p:nvSpPr>
        <p:spPr/>
        <p:txBody>
          <a:bodyPr/>
          <a:lstStyle/>
          <a:p>
            <a:fld id="{A29CD586-C145-4C08-8ECD-C931AA628107}" type="slidenum">
              <a:rPr lang="sv-SE" smtClean="0"/>
              <a:t>51</a:t>
            </a:fld>
            <a:endParaRPr lang="sv-SE"/>
          </a:p>
        </p:txBody>
      </p:sp>
    </p:spTree>
    <p:extLst>
      <p:ext uri="{BB962C8B-B14F-4D97-AF65-F5344CB8AC3E}">
        <p14:creationId xmlns:p14="http://schemas.microsoft.com/office/powerpoint/2010/main" val="106270226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E445DE-9CE1-FB0A-91CC-C47D9CEF3A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383BA7-855F-0CEC-3A4D-6F2F56BBBF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352E7A-B30B-C717-F6DD-B5F765EE38B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6773FC3-CB37-B699-1248-2C26924DD2F1}"/>
              </a:ext>
            </a:extLst>
          </p:cNvPr>
          <p:cNvSpPr>
            <a:spLocks noGrp="1"/>
          </p:cNvSpPr>
          <p:nvPr>
            <p:ph type="sldNum" sz="quarter" idx="5"/>
          </p:nvPr>
        </p:nvSpPr>
        <p:spPr/>
        <p:txBody>
          <a:bodyPr/>
          <a:lstStyle/>
          <a:p>
            <a:fld id="{A29CD586-C145-4C08-8ECD-C931AA628107}" type="slidenum">
              <a:rPr lang="sv-SE" smtClean="0"/>
              <a:t>52</a:t>
            </a:fld>
            <a:endParaRPr lang="sv-SE"/>
          </a:p>
        </p:txBody>
      </p:sp>
    </p:spTree>
    <p:extLst>
      <p:ext uri="{BB962C8B-B14F-4D97-AF65-F5344CB8AC3E}">
        <p14:creationId xmlns:p14="http://schemas.microsoft.com/office/powerpoint/2010/main" val="108204480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CB9ECF-6B6D-12B5-E7DD-7EAA67A1D6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AF813A-D6AF-AFD6-635D-ECCA53CB06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77E6C1-7368-38D0-5E2D-C4B9947A702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BD8E9FA-F4FD-13F1-A7B7-5B5C2C1C400E}"/>
              </a:ext>
            </a:extLst>
          </p:cNvPr>
          <p:cNvSpPr>
            <a:spLocks noGrp="1"/>
          </p:cNvSpPr>
          <p:nvPr>
            <p:ph type="sldNum" sz="quarter" idx="5"/>
          </p:nvPr>
        </p:nvSpPr>
        <p:spPr/>
        <p:txBody>
          <a:bodyPr/>
          <a:lstStyle/>
          <a:p>
            <a:fld id="{A29CD586-C145-4C08-8ECD-C931AA628107}" type="slidenum">
              <a:rPr lang="sv-SE" smtClean="0"/>
              <a:t>53</a:t>
            </a:fld>
            <a:endParaRPr lang="sv-SE"/>
          </a:p>
        </p:txBody>
      </p:sp>
    </p:spTree>
    <p:extLst>
      <p:ext uri="{BB962C8B-B14F-4D97-AF65-F5344CB8AC3E}">
        <p14:creationId xmlns:p14="http://schemas.microsoft.com/office/powerpoint/2010/main" val="109371471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100CF4-E2CB-15E0-964A-9A2308CE79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9F9594-1049-C993-2384-E3C7309D7CC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AE93098-EA80-EBAC-81D5-4256FA9D5A0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921CC90-2826-D007-ACBF-8D771EDFD4B6}"/>
              </a:ext>
            </a:extLst>
          </p:cNvPr>
          <p:cNvSpPr>
            <a:spLocks noGrp="1"/>
          </p:cNvSpPr>
          <p:nvPr>
            <p:ph type="sldNum" sz="quarter" idx="5"/>
          </p:nvPr>
        </p:nvSpPr>
        <p:spPr/>
        <p:txBody>
          <a:bodyPr/>
          <a:lstStyle/>
          <a:p>
            <a:fld id="{A29CD586-C145-4C08-8ECD-C931AA628107}" type="slidenum">
              <a:rPr lang="sv-SE" smtClean="0"/>
              <a:t>54</a:t>
            </a:fld>
            <a:endParaRPr lang="sv-SE"/>
          </a:p>
        </p:txBody>
      </p:sp>
    </p:spTree>
    <p:extLst>
      <p:ext uri="{BB962C8B-B14F-4D97-AF65-F5344CB8AC3E}">
        <p14:creationId xmlns:p14="http://schemas.microsoft.com/office/powerpoint/2010/main" val="352808116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F716F9-4C52-1850-7C1E-E306EFD18C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B46FF7-1E39-7EBB-A757-75F787E79FCE}"/>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99637406-BD7D-2900-8453-F94742B9B6F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62B2991-A4D5-E33E-1D1F-6F86B2496C90}"/>
              </a:ext>
            </a:extLst>
          </p:cNvPr>
          <p:cNvSpPr>
            <a:spLocks noGrp="1"/>
          </p:cNvSpPr>
          <p:nvPr>
            <p:ph type="sldNum" sz="quarter" idx="5"/>
          </p:nvPr>
        </p:nvSpPr>
        <p:spPr/>
        <p:txBody>
          <a:bodyPr/>
          <a:lstStyle/>
          <a:p>
            <a:fld id="{A29CD586-C145-4C08-8ECD-C931AA628107}" type="slidenum">
              <a:rPr lang="en-US" smtClean="0"/>
              <a:t>55</a:t>
            </a:fld>
            <a:endParaRPr lang="en-US"/>
          </a:p>
        </p:txBody>
      </p:sp>
    </p:spTree>
    <p:extLst>
      <p:ext uri="{BB962C8B-B14F-4D97-AF65-F5344CB8AC3E}">
        <p14:creationId xmlns:p14="http://schemas.microsoft.com/office/powerpoint/2010/main" val="86542136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accent2"/>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258EC79-F416-4E3D-A67E-4A13E8004581}"/>
              </a:ext>
            </a:extLst>
          </p:cNvPr>
          <p:cNvSpPr>
            <a:spLocks noGrp="1"/>
          </p:cNvSpPr>
          <p:nvPr>
            <p:ph type="ctrTitle" hasCustomPrompt="1"/>
          </p:nvPr>
        </p:nvSpPr>
        <p:spPr>
          <a:xfrm>
            <a:off x="222251" y="2121367"/>
            <a:ext cx="5634038" cy="1712037"/>
          </a:xfrm>
          <a:prstGeom prst="rect">
            <a:avLst/>
          </a:prstGeom>
        </p:spPr>
        <p:txBody>
          <a:bodyPr anchor="t"/>
          <a:lstStyle>
            <a:lvl1pPr algn="l">
              <a:lnSpc>
                <a:spcPct val="82000"/>
              </a:lnSpc>
              <a:defRPr sz="6400" spc="-30" baseline="0">
                <a:latin typeface="Host Grotesk SemiBold" panose="020B0504030402000203" pitchFamily="34" charset="0"/>
              </a:defRPr>
            </a:lvl1pPr>
          </a:lstStyle>
          <a:p>
            <a:r>
              <a:rPr lang="en-US"/>
              <a:t>Short title on two rows</a:t>
            </a:r>
          </a:p>
        </p:txBody>
      </p:sp>
      <p:sp>
        <p:nvSpPr>
          <p:cNvPr id="3" name="Underrubrik 2">
            <a:extLst>
              <a:ext uri="{FF2B5EF4-FFF2-40B4-BE49-F238E27FC236}">
                <a16:creationId xmlns:a16="http://schemas.microsoft.com/office/drawing/2014/main" id="{0B04F11C-8931-4F2C-862F-B58C9926FB12}"/>
              </a:ext>
            </a:extLst>
          </p:cNvPr>
          <p:cNvSpPr>
            <a:spLocks noGrp="1"/>
          </p:cNvSpPr>
          <p:nvPr>
            <p:ph type="subTitle" idx="1"/>
          </p:nvPr>
        </p:nvSpPr>
        <p:spPr>
          <a:xfrm>
            <a:off x="222251" y="4000501"/>
            <a:ext cx="5634038" cy="1381125"/>
          </a:xfrm>
          <a:prstGeom prst="rect">
            <a:avLst/>
          </a:prstGeom>
        </p:spPr>
        <p:txBody>
          <a:bodyPr/>
          <a:lstStyle>
            <a:lvl1pPr marL="0" indent="0" algn="l">
              <a:lnSpc>
                <a:spcPct val="100000"/>
              </a:lnSpc>
              <a:buNone/>
              <a:defRPr sz="2000" spc="-4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Platshållare för datum 3">
            <a:extLst>
              <a:ext uri="{FF2B5EF4-FFF2-40B4-BE49-F238E27FC236}">
                <a16:creationId xmlns:a16="http://schemas.microsoft.com/office/drawing/2014/main" id="{9964F6B1-10EC-43D7-8A6F-B43A304B5901}"/>
              </a:ext>
            </a:extLst>
          </p:cNvPr>
          <p:cNvSpPr>
            <a:spLocks noGrp="1"/>
          </p:cNvSpPr>
          <p:nvPr>
            <p:ph type="dt" sz="half" idx="10"/>
          </p:nvPr>
        </p:nvSpPr>
        <p:spPr/>
        <p:txBody>
          <a:bodyPr/>
          <a:lstStyle/>
          <a:p>
            <a:fld id="{4B1FE807-9B7D-4F81-AFED-3D5B5497066E}" type="datetime1">
              <a:rPr lang="en-US" smtClean="0"/>
              <a:t>9/9/26</a:t>
            </a:fld>
            <a:endParaRPr lang="en-US"/>
          </a:p>
        </p:txBody>
      </p:sp>
      <p:sp>
        <p:nvSpPr>
          <p:cNvPr id="5" name="Platshållare för sidfot 4">
            <a:extLst>
              <a:ext uri="{FF2B5EF4-FFF2-40B4-BE49-F238E27FC236}">
                <a16:creationId xmlns:a16="http://schemas.microsoft.com/office/drawing/2014/main" id="{637ACD31-1B3B-4C51-AAAF-B74C576BADD5}"/>
              </a:ext>
            </a:extLst>
          </p:cNvPr>
          <p:cNvSpPr>
            <a:spLocks noGrp="1"/>
          </p:cNvSpPr>
          <p:nvPr>
            <p:ph type="ftr" sz="quarter" idx="11"/>
          </p:nvPr>
        </p:nvSpPr>
        <p:spPr/>
        <p:txBody>
          <a:bodyPr/>
          <a:lstStyle/>
          <a:p>
            <a:r>
              <a:rPr lang="en-US"/>
              <a:t>Date 2025</a:t>
            </a:r>
          </a:p>
        </p:txBody>
      </p:sp>
      <p:sp>
        <p:nvSpPr>
          <p:cNvPr id="6" name="Platshållare för bildnummer 5">
            <a:extLst>
              <a:ext uri="{FF2B5EF4-FFF2-40B4-BE49-F238E27FC236}">
                <a16:creationId xmlns:a16="http://schemas.microsoft.com/office/drawing/2014/main" id="{81FD2A41-9C0C-486B-814D-D78D722ED64C}"/>
              </a:ext>
            </a:extLst>
          </p:cNvPr>
          <p:cNvSpPr>
            <a:spLocks noGrp="1"/>
          </p:cNvSpPr>
          <p:nvPr>
            <p:ph type="sldNum" sz="quarter" idx="12"/>
          </p:nvPr>
        </p:nvSpPr>
        <p:spPr/>
        <p:txBody>
          <a:bodyPr/>
          <a:lstStyle/>
          <a:p>
            <a:fld id="{AE086683-F536-42AB-ABBC-F4803DFE8DBC}" type="slidenum">
              <a:rPr lang="en-US" smtClean="0"/>
              <a:t>‹#›</a:t>
            </a:fld>
            <a:endParaRPr lang="en-US"/>
          </a:p>
        </p:txBody>
      </p:sp>
      <p:pic>
        <p:nvPicPr>
          <p:cNvPr id="44" name="Graphic 43">
            <a:extLst>
              <a:ext uri="{FF2B5EF4-FFF2-40B4-BE49-F238E27FC236}">
                <a16:creationId xmlns:a16="http://schemas.microsoft.com/office/drawing/2014/main" id="{FDA0C664-1699-E9B9-7DF1-55E98EFC49D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14312" y="258271"/>
            <a:ext cx="1902620" cy="406047"/>
          </a:xfrm>
          <a:prstGeom prst="rect">
            <a:avLst/>
          </a:prstGeom>
        </p:spPr>
      </p:pic>
      <p:sp>
        <p:nvSpPr>
          <p:cNvPr id="10" name="Picture Placeholder 9">
            <a:extLst>
              <a:ext uri="{FF2B5EF4-FFF2-40B4-BE49-F238E27FC236}">
                <a16:creationId xmlns:a16="http://schemas.microsoft.com/office/drawing/2014/main" id="{A6EB8854-4548-F033-B270-2294C48225CE}"/>
              </a:ext>
            </a:extLst>
          </p:cNvPr>
          <p:cNvSpPr>
            <a:spLocks noGrp="1"/>
          </p:cNvSpPr>
          <p:nvPr>
            <p:ph type="pic" sz="quarter" idx="13"/>
          </p:nvPr>
        </p:nvSpPr>
        <p:spPr>
          <a:xfrm>
            <a:off x="7145338" y="681040"/>
            <a:ext cx="4822824" cy="5873748"/>
          </a:xfrm>
          <a:prstGeom prst="roundRect">
            <a:avLst>
              <a:gd name="adj" fmla="val 3500"/>
            </a:avLst>
          </a:prstGeom>
          <a:solidFill>
            <a:schemeClr val="accent6"/>
          </a:solidFill>
        </p:spPr>
        <p:txBody>
          <a:bodyPr/>
          <a:lstStyle/>
          <a:p>
            <a:r>
              <a:rPr lang="en-US"/>
              <a:t>Click icon to add picture</a:t>
            </a:r>
          </a:p>
        </p:txBody>
      </p:sp>
      <p:sp>
        <p:nvSpPr>
          <p:cNvPr id="15" name="Text Placeholder 14">
            <a:extLst>
              <a:ext uri="{FF2B5EF4-FFF2-40B4-BE49-F238E27FC236}">
                <a16:creationId xmlns:a16="http://schemas.microsoft.com/office/drawing/2014/main" id="{491AA875-776C-69E8-B2EE-8BC3B35CFD9B}"/>
              </a:ext>
            </a:extLst>
          </p:cNvPr>
          <p:cNvSpPr>
            <a:spLocks noGrp="1"/>
          </p:cNvSpPr>
          <p:nvPr>
            <p:ph type="body" sz="quarter" idx="14" hasCustomPrompt="1"/>
          </p:nvPr>
        </p:nvSpPr>
        <p:spPr>
          <a:xfrm>
            <a:off x="222251" y="1816894"/>
            <a:ext cx="1417775" cy="169277"/>
          </a:xfrm>
        </p:spPr>
        <p:txBody>
          <a:bodyPr wrap="none" lIns="180000">
            <a:spAutoFit/>
          </a:bodyPr>
          <a:lstStyle>
            <a:lvl1pPr marL="0" indent="0">
              <a:lnSpc>
                <a:spcPct val="100000"/>
              </a:lnSpc>
              <a:spcBef>
                <a:spcPts val="0"/>
              </a:spcBef>
              <a:spcAft>
                <a:spcPts val="0"/>
              </a:spcAft>
              <a:buNone/>
              <a:defRPr sz="1100" cap="all" spc="170" baseline="0">
                <a:solidFill>
                  <a:schemeClr val="tx1"/>
                </a:solidFill>
                <a:latin typeface="+mj-lt"/>
              </a:defRPr>
            </a:lvl1pPr>
          </a:lstStyle>
          <a:p>
            <a:pPr lvl="0"/>
            <a:r>
              <a:rPr lang="en-US" err="1"/>
              <a:t>Microtitle</a:t>
            </a:r>
            <a:endParaRPr lang="en-US"/>
          </a:p>
        </p:txBody>
      </p:sp>
      <p:sp>
        <p:nvSpPr>
          <p:cNvPr id="11" name="Text Placeholder 7">
            <a:extLst>
              <a:ext uri="{FF2B5EF4-FFF2-40B4-BE49-F238E27FC236}">
                <a16:creationId xmlns:a16="http://schemas.microsoft.com/office/drawing/2014/main" id="{2562EECC-0DF6-27D3-67C8-79C64059585A}"/>
              </a:ext>
            </a:extLst>
          </p:cNvPr>
          <p:cNvSpPr>
            <a:spLocks noGrp="1"/>
          </p:cNvSpPr>
          <p:nvPr>
            <p:ph type="body" sz="quarter" idx="17" hasCustomPrompt="1"/>
          </p:nvPr>
        </p:nvSpPr>
        <p:spPr>
          <a:xfrm>
            <a:off x="223839" y="5722621"/>
            <a:ext cx="2843211" cy="327026"/>
          </a:xfrm>
        </p:spPr>
        <p:txBody>
          <a:bodyPr/>
          <a:lstStyle>
            <a:lvl1pPr marL="0" indent="0">
              <a:lnSpc>
                <a:spcPct val="110000"/>
              </a:lnSpc>
              <a:spcBef>
                <a:spcPts val="225"/>
              </a:spcBef>
              <a:spcAft>
                <a:spcPts val="225"/>
              </a:spcAft>
              <a:buNone/>
              <a:defRPr sz="2000" spc="-40">
                <a:solidFill>
                  <a:schemeClr val="tx1"/>
                </a:solidFill>
                <a:latin typeface="+mj-lt"/>
              </a:defRPr>
            </a:lvl1pPr>
            <a:lvl2pPr marL="0" indent="0">
              <a:spcBef>
                <a:spcPts val="225"/>
              </a:spcBef>
              <a:buNone/>
              <a:defRPr b="0">
                <a:solidFill>
                  <a:schemeClr val="tx2"/>
                </a:solidFill>
              </a:defRPr>
            </a:lvl2pPr>
            <a:lvl4pPr marL="343350" indent="-285750">
              <a:buFont typeface="Arial" panose="020B0604020202020204" pitchFamily="34" charset="0"/>
              <a:buChar char="•"/>
              <a:defRPr/>
            </a:lvl4pPr>
          </a:lstStyle>
          <a:p>
            <a:pPr lvl="0"/>
            <a:r>
              <a:rPr lang="en-US"/>
              <a:t>Author</a:t>
            </a:r>
          </a:p>
        </p:txBody>
      </p:sp>
      <p:sp>
        <p:nvSpPr>
          <p:cNvPr id="12" name="Text Placeholder 7">
            <a:extLst>
              <a:ext uri="{FF2B5EF4-FFF2-40B4-BE49-F238E27FC236}">
                <a16:creationId xmlns:a16="http://schemas.microsoft.com/office/drawing/2014/main" id="{D107CFFB-DD7E-C562-5891-D5FA7754F0F4}"/>
              </a:ext>
            </a:extLst>
          </p:cNvPr>
          <p:cNvSpPr>
            <a:spLocks noGrp="1"/>
          </p:cNvSpPr>
          <p:nvPr>
            <p:ph type="body" sz="quarter" idx="19" hasCustomPrompt="1"/>
          </p:nvPr>
        </p:nvSpPr>
        <p:spPr>
          <a:xfrm>
            <a:off x="222250" y="6049647"/>
            <a:ext cx="2844800" cy="505142"/>
          </a:xfrm>
        </p:spPr>
        <p:txBody>
          <a:bodyPr/>
          <a:lstStyle>
            <a:lvl1pPr marL="0" indent="0">
              <a:lnSpc>
                <a:spcPct val="110000"/>
              </a:lnSpc>
              <a:spcBef>
                <a:spcPts val="225"/>
              </a:spcBef>
              <a:spcAft>
                <a:spcPts val="225"/>
              </a:spcAft>
              <a:buNone/>
              <a:defRPr sz="1600" spc="-40">
                <a:solidFill>
                  <a:schemeClr val="tx2"/>
                </a:solidFill>
                <a:latin typeface="+mn-lt"/>
              </a:defRPr>
            </a:lvl1pPr>
            <a:lvl2pPr marL="0" indent="0">
              <a:spcBef>
                <a:spcPts val="225"/>
              </a:spcBef>
              <a:buNone/>
              <a:defRPr sz="1600" b="0">
                <a:solidFill>
                  <a:schemeClr val="tx2"/>
                </a:solidFill>
              </a:defRPr>
            </a:lvl2pPr>
            <a:lvl4pPr marL="343350" indent="-285750">
              <a:buFont typeface="Arial" panose="020B0604020202020204" pitchFamily="34" charset="0"/>
              <a:buChar char="•"/>
              <a:defRPr/>
            </a:lvl4pPr>
          </a:lstStyle>
          <a:p>
            <a:pPr lvl="0"/>
            <a:r>
              <a:rPr lang="en-US"/>
              <a:t>Job Position</a:t>
            </a:r>
            <a:br>
              <a:rPr lang="en-US"/>
            </a:br>
            <a:r>
              <a:rPr lang="en-US"/>
              <a:t>Company</a:t>
            </a:r>
          </a:p>
        </p:txBody>
      </p:sp>
      <p:sp>
        <p:nvSpPr>
          <p:cNvPr id="7" name="TextBox 6">
            <a:extLst>
              <a:ext uri="{FF2B5EF4-FFF2-40B4-BE49-F238E27FC236}">
                <a16:creationId xmlns:a16="http://schemas.microsoft.com/office/drawing/2014/main" id="{338653D7-7A33-4EE2-264F-9D089E80CCD1}"/>
              </a:ext>
            </a:extLst>
          </p:cNvPr>
          <p:cNvSpPr txBox="1"/>
          <p:nvPr userDrawn="1"/>
        </p:nvSpPr>
        <p:spPr>
          <a:xfrm rot="5400000">
            <a:off x="11607911" y="3407150"/>
            <a:ext cx="961802" cy="84190"/>
          </a:xfrm>
          <a:prstGeom prst="rect">
            <a:avLst/>
          </a:prstGeom>
          <a:noFill/>
          <a:ln>
            <a:noFill/>
          </a:ln>
        </p:spPr>
        <p:txBody>
          <a:bodyPr wrap="none" lIns="0" tIns="0" rIns="0" bIns="0" rtlCol="0" anchor="ctr">
            <a:spAutoFit/>
          </a:bodyPr>
          <a:lstStyle/>
          <a:p>
            <a:pPr algn="l">
              <a:lnSpc>
                <a:spcPct val="90000"/>
              </a:lnSpc>
            </a:pPr>
            <a:r>
              <a:rPr lang="en-US" sz="600" b="0" spc="0">
                <a:solidFill>
                  <a:schemeClr val="tx2"/>
                </a:solidFill>
                <a:latin typeface="+mj-lt"/>
                <a:cs typeface="Arial" panose="020B0604020202020204" pitchFamily="34" charset="0"/>
              </a:rPr>
              <a:t>©2026 All rights reserved</a:t>
            </a:r>
          </a:p>
        </p:txBody>
      </p:sp>
    </p:spTree>
    <p:extLst>
      <p:ext uri="{BB962C8B-B14F-4D97-AF65-F5344CB8AC3E}">
        <p14:creationId xmlns:p14="http://schemas.microsoft.com/office/powerpoint/2010/main" val="31776926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hapter">
    <p:bg>
      <p:bgPr>
        <a:solidFill>
          <a:schemeClr val="accent2"/>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258EC79-F416-4E3D-A67E-4A13E8004581}"/>
              </a:ext>
            </a:extLst>
          </p:cNvPr>
          <p:cNvSpPr>
            <a:spLocks noGrp="1"/>
          </p:cNvSpPr>
          <p:nvPr>
            <p:ph type="ctrTitle" hasCustomPrompt="1"/>
          </p:nvPr>
        </p:nvSpPr>
        <p:spPr>
          <a:xfrm>
            <a:off x="222251" y="2239114"/>
            <a:ext cx="5634038" cy="1351811"/>
          </a:xfrm>
          <a:prstGeom prst="rect">
            <a:avLst/>
          </a:prstGeom>
        </p:spPr>
        <p:txBody>
          <a:bodyPr anchor="b"/>
          <a:lstStyle>
            <a:lvl1pPr algn="l">
              <a:lnSpc>
                <a:spcPct val="82000"/>
              </a:lnSpc>
              <a:spcBef>
                <a:spcPts val="0"/>
              </a:spcBef>
              <a:defRPr sz="5000" spc="-10" baseline="0">
                <a:solidFill>
                  <a:schemeClr val="tx1"/>
                </a:solidFill>
                <a:latin typeface="Host Grotesk SemiBold" panose="020B0504030402000203" pitchFamily="34" charset="0"/>
              </a:defRPr>
            </a:lvl1pPr>
          </a:lstStyle>
          <a:p>
            <a:r>
              <a:rPr lang="en-US"/>
              <a:t>Short title</a:t>
            </a:r>
            <a:br>
              <a:rPr lang="en-US"/>
            </a:br>
            <a:r>
              <a:rPr lang="en-US"/>
              <a:t>on two rows</a:t>
            </a:r>
          </a:p>
        </p:txBody>
      </p:sp>
      <p:sp>
        <p:nvSpPr>
          <p:cNvPr id="3" name="Underrubrik 2">
            <a:extLst>
              <a:ext uri="{FF2B5EF4-FFF2-40B4-BE49-F238E27FC236}">
                <a16:creationId xmlns:a16="http://schemas.microsoft.com/office/drawing/2014/main" id="{0B04F11C-8931-4F2C-862F-B58C9926FB12}"/>
              </a:ext>
            </a:extLst>
          </p:cNvPr>
          <p:cNvSpPr>
            <a:spLocks noGrp="1"/>
          </p:cNvSpPr>
          <p:nvPr>
            <p:ph type="subTitle" idx="1"/>
          </p:nvPr>
        </p:nvSpPr>
        <p:spPr>
          <a:xfrm>
            <a:off x="222251" y="3749995"/>
            <a:ext cx="5634038" cy="1617346"/>
          </a:xfrm>
          <a:prstGeom prst="rect">
            <a:avLst/>
          </a:prstGeom>
        </p:spPr>
        <p:txBody>
          <a:bodyPr/>
          <a:lstStyle>
            <a:lvl1pPr marL="0" indent="0" algn="l">
              <a:lnSpc>
                <a:spcPct val="100000"/>
              </a:lnSpc>
              <a:buNone/>
              <a:defRPr sz="2000" spc="-4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Platshållare för datum 3">
            <a:extLst>
              <a:ext uri="{FF2B5EF4-FFF2-40B4-BE49-F238E27FC236}">
                <a16:creationId xmlns:a16="http://schemas.microsoft.com/office/drawing/2014/main" id="{9964F6B1-10EC-43D7-8A6F-B43A304B5901}"/>
              </a:ext>
            </a:extLst>
          </p:cNvPr>
          <p:cNvSpPr>
            <a:spLocks noGrp="1"/>
          </p:cNvSpPr>
          <p:nvPr>
            <p:ph type="dt" sz="half" idx="10"/>
          </p:nvPr>
        </p:nvSpPr>
        <p:spPr/>
        <p:txBody>
          <a:bodyPr/>
          <a:lstStyle/>
          <a:p>
            <a:fld id="{80F46DD0-CB26-484E-BDAB-D2FB937D72C1}" type="datetime1">
              <a:rPr lang="en-US" smtClean="0"/>
              <a:t>9/9/26</a:t>
            </a:fld>
            <a:endParaRPr lang="en-US"/>
          </a:p>
        </p:txBody>
      </p:sp>
      <p:sp>
        <p:nvSpPr>
          <p:cNvPr id="5" name="Platshållare för sidfot 4">
            <a:extLst>
              <a:ext uri="{FF2B5EF4-FFF2-40B4-BE49-F238E27FC236}">
                <a16:creationId xmlns:a16="http://schemas.microsoft.com/office/drawing/2014/main" id="{637ACD31-1B3B-4C51-AAAF-B74C576BADD5}"/>
              </a:ext>
            </a:extLst>
          </p:cNvPr>
          <p:cNvSpPr>
            <a:spLocks noGrp="1"/>
          </p:cNvSpPr>
          <p:nvPr>
            <p:ph type="ftr" sz="quarter" idx="11"/>
          </p:nvPr>
        </p:nvSpPr>
        <p:spPr/>
        <p:txBody>
          <a:bodyPr/>
          <a:lstStyle/>
          <a:p>
            <a:r>
              <a:rPr lang="en-US"/>
              <a:t>Date 2025</a:t>
            </a:r>
          </a:p>
        </p:txBody>
      </p:sp>
      <p:sp>
        <p:nvSpPr>
          <p:cNvPr id="6" name="Platshållare för bildnummer 5">
            <a:extLst>
              <a:ext uri="{FF2B5EF4-FFF2-40B4-BE49-F238E27FC236}">
                <a16:creationId xmlns:a16="http://schemas.microsoft.com/office/drawing/2014/main" id="{81FD2A41-9C0C-486B-814D-D78D722ED64C}"/>
              </a:ext>
            </a:extLst>
          </p:cNvPr>
          <p:cNvSpPr>
            <a:spLocks noGrp="1"/>
          </p:cNvSpPr>
          <p:nvPr>
            <p:ph type="sldNum" sz="quarter" idx="12"/>
          </p:nvPr>
        </p:nvSpPr>
        <p:spPr/>
        <p:txBody>
          <a:bodyPr/>
          <a:lstStyle/>
          <a:p>
            <a:fld id="{AE086683-F536-42AB-ABBC-F4803DFE8DBC}" type="slidenum">
              <a:rPr lang="en-US" smtClean="0"/>
              <a:t>‹#›</a:t>
            </a:fld>
            <a:endParaRPr lang="en-US"/>
          </a:p>
        </p:txBody>
      </p:sp>
      <p:sp>
        <p:nvSpPr>
          <p:cNvPr id="10" name="Picture Placeholder 9">
            <a:extLst>
              <a:ext uri="{FF2B5EF4-FFF2-40B4-BE49-F238E27FC236}">
                <a16:creationId xmlns:a16="http://schemas.microsoft.com/office/drawing/2014/main" id="{A6EB8854-4548-F033-B270-2294C48225CE}"/>
              </a:ext>
            </a:extLst>
          </p:cNvPr>
          <p:cNvSpPr>
            <a:spLocks noGrp="1"/>
          </p:cNvSpPr>
          <p:nvPr>
            <p:ph type="pic" sz="quarter" idx="13"/>
          </p:nvPr>
        </p:nvSpPr>
        <p:spPr>
          <a:xfrm>
            <a:off x="7145338" y="681042"/>
            <a:ext cx="4822824" cy="5873746"/>
          </a:xfrm>
          <a:prstGeom prst="roundRect">
            <a:avLst>
              <a:gd name="adj" fmla="val 3500"/>
            </a:avLst>
          </a:prstGeom>
          <a:solidFill>
            <a:schemeClr val="accent6"/>
          </a:solidFill>
        </p:spPr>
        <p:txBody>
          <a:bodyPr/>
          <a:lstStyle/>
          <a:p>
            <a:r>
              <a:rPr lang="en-US"/>
              <a:t>Click icon to add picture</a:t>
            </a:r>
          </a:p>
        </p:txBody>
      </p:sp>
      <p:sp>
        <p:nvSpPr>
          <p:cNvPr id="15" name="Text Placeholder 14">
            <a:extLst>
              <a:ext uri="{FF2B5EF4-FFF2-40B4-BE49-F238E27FC236}">
                <a16:creationId xmlns:a16="http://schemas.microsoft.com/office/drawing/2014/main" id="{491AA875-776C-69E8-B2EE-8BC3B35CFD9B}"/>
              </a:ext>
            </a:extLst>
          </p:cNvPr>
          <p:cNvSpPr>
            <a:spLocks noGrp="1"/>
          </p:cNvSpPr>
          <p:nvPr>
            <p:ph type="body" sz="quarter" idx="14" hasCustomPrompt="1"/>
          </p:nvPr>
        </p:nvSpPr>
        <p:spPr>
          <a:xfrm>
            <a:off x="222251" y="1816894"/>
            <a:ext cx="1417775" cy="169277"/>
          </a:xfrm>
        </p:spPr>
        <p:txBody>
          <a:bodyPr wrap="none" lIns="180000">
            <a:spAutoFit/>
          </a:bodyPr>
          <a:lstStyle>
            <a:lvl1pPr marL="0" indent="0">
              <a:lnSpc>
                <a:spcPct val="100000"/>
              </a:lnSpc>
              <a:spcBef>
                <a:spcPts val="0"/>
              </a:spcBef>
              <a:spcAft>
                <a:spcPts val="0"/>
              </a:spcAft>
              <a:buNone/>
              <a:defRPr sz="1100" cap="all" spc="170" baseline="0">
                <a:solidFill>
                  <a:schemeClr val="tx1"/>
                </a:solidFill>
                <a:latin typeface="+mj-lt"/>
              </a:defRPr>
            </a:lvl1pPr>
          </a:lstStyle>
          <a:p>
            <a:pPr lvl="0"/>
            <a:r>
              <a:rPr lang="en-US" err="1"/>
              <a:t>Microtitle</a:t>
            </a:r>
            <a:endParaRPr lang="en-US"/>
          </a:p>
        </p:txBody>
      </p:sp>
    </p:spTree>
    <p:extLst>
      <p:ext uri="{BB962C8B-B14F-4D97-AF65-F5344CB8AC3E}">
        <p14:creationId xmlns:p14="http://schemas.microsoft.com/office/powerpoint/2010/main" val="2546640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4E8AE-3317-3E77-A602-81BCE5FC016F}"/>
              </a:ext>
            </a:extLst>
          </p:cNvPr>
          <p:cNvSpPr>
            <a:spLocks noGrp="1"/>
          </p:cNvSpPr>
          <p:nvPr>
            <p:ph type="title" hasCustomPrompt="1"/>
          </p:nvPr>
        </p:nvSpPr>
        <p:spPr>
          <a:xfrm>
            <a:off x="222250" y="1695450"/>
            <a:ext cx="2844800" cy="530225"/>
          </a:xfrm>
        </p:spPr>
        <p:txBody>
          <a:bodyPr/>
          <a:lstStyle>
            <a:lvl1pPr>
              <a:defRPr sz="3400">
                <a:solidFill>
                  <a:schemeClr val="bg2"/>
                </a:solidFill>
              </a:defRPr>
            </a:lvl1pPr>
          </a:lstStyle>
          <a:p>
            <a:r>
              <a:rPr lang="en-US"/>
              <a:t>Agenda title</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5FD8616E-CA13-4658-8001-6847057422AA}" type="datetime1">
              <a:rPr lang="en-US" smtClean="0"/>
              <a:t>9/9/26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8" name="Text Placeholder 7">
            <a:extLst>
              <a:ext uri="{FF2B5EF4-FFF2-40B4-BE49-F238E27FC236}">
                <a16:creationId xmlns:a16="http://schemas.microsoft.com/office/drawing/2014/main" id="{D90E3AE5-BFE7-4132-2427-72C11E5F2935}"/>
              </a:ext>
            </a:extLst>
          </p:cNvPr>
          <p:cNvSpPr>
            <a:spLocks noGrp="1"/>
          </p:cNvSpPr>
          <p:nvPr>
            <p:ph type="body" sz="quarter" idx="17" hasCustomPrompt="1"/>
          </p:nvPr>
        </p:nvSpPr>
        <p:spPr>
          <a:xfrm>
            <a:off x="3189288" y="1695449"/>
            <a:ext cx="8778875" cy="4860917"/>
          </a:xfrm>
        </p:spPr>
        <p:txBody>
          <a:bodyPr/>
          <a:lstStyle>
            <a:lvl1pPr marL="508000" indent="-508000">
              <a:spcAft>
                <a:spcPts val="513"/>
              </a:spcAft>
              <a:buClr>
                <a:schemeClr val="bg2"/>
              </a:buClr>
              <a:buFont typeface="+mj-lt"/>
              <a:buAutoNum type="arabicPeriod"/>
              <a:defRPr sz="2000">
                <a:solidFill>
                  <a:schemeClr val="tx1"/>
                </a:solidFill>
                <a:latin typeface="+mj-lt"/>
              </a:defRPr>
            </a:lvl1pPr>
            <a:lvl2pPr marL="0" indent="0">
              <a:buNone/>
              <a:defRPr/>
            </a:lvl2pPr>
          </a:lstStyle>
          <a:p>
            <a:pPr lvl="0"/>
            <a:r>
              <a:rPr lang="en-US" dirty="0"/>
              <a:t>Agenda item</a:t>
            </a:r>
          </a:p>
        </p:txBody>
      </p:sp>
    </p:spTree>
    <p:extLst>
      <p:ext uri="{BB962C8B-B14F-4D97-AF65-F5344CB8AC3E}">
        <p14:creationId xmlns:p14="http://schemas.microsoft.com/office/powerpoint/2010/main" val="28157913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70080C-2365-A4AD-E5A8-5C90B15EC3B7}"/>
              </a:ext>
            </a:extLst>
          </p:cNvPr>
          <p:cNvSpPr>
            <a:spLocks noGrp="1"/>
          </p:cNvSpPr>
          <p:nvPr>
            <p:ph idx="1"/>
          </p:nvPr>
        </p:nvSpPr>
        <p:spPr>
          <a:xfrm>
            <a:off x="222251" y="2224090"/>
            <a:ext cx="11745912" cy="432937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1" y="1369415"/>
            <a:ext cx="11745912"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5" name="Text Placeholder 14">
            <a:extLst>
              <a:ext uri="{FF2B5EF4-FFF2-40B4-BE49-F238E27FC236}">
                <a16:creationId xmlns:a16="http://schemas.microsoft.com/office/drawing/2014/main" id="{F163CFA5-4099-C202-47DE-D831CD64434A}"/>
              </a:ext>
            </a:extLst>
          </p:cNvPr>
          <p:cNvSpPr>
            <a:spLocks noGrp="1"/>
          </p:cNvSpPr>
          <p:nvPr>
            <p:ph type="body" sz="quarter" idx="17" hasCustomPrompt="1"/>
          </p:nvPr>
        </p:nvSpPr>
        <p:spPr>
          <a:xfrm>
            <a:off x="222251" y="6391410"/>
            <a:ext cx="4645025"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8" name="Text Placeholder 4">
            <a:extLst>
              <a:ext uri="{FF2B5EF4-FFF2-40B4-BE49-F238E27FC236}">
                <a16:creationId xmlns:a16="http://schemas.microsoft.com/office/drawing/2014/main" id="{ECC3D6F4-B48A-8003-0AB3-0D218D80F247}"/>
              </a:ext>
            </a:extLst>
          </p:cNvPr>
          <p:cNvSpPr>
            <a:spLocks noGrp="1"/>
          </p:cNvSpPr>
          <p:nvPr>
            <p:ph type="body" sz="quarter" idx="19" hasCustomPrompt="1"/>
          </p:nvPr>
        </p:nvSpPr>
        <p:spPr>
          <a:xfrm>
            <a:off x="222250" y="685800"/>
            <a:ext cx="11745911" cy="601655"/>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
        <p:nvSpPr>
          <p:cNvPr id="2" name="Date Placeholder 1">
            <a:extLst>
              <a:ext uri="{FF2B5EF4-FFF2-40B4-BE49-F238E27FC236}">
                <a16:creationId xmlns:a16="http://schemas.microsoft.com/office/drawing/2014/main" id="{AF23E3FD-3F9A-8807-F79C-EBFE1B0A3B68}"/>
              </a:ext>
            </a:extLst>
          </p:cNvPr>
          <p:cNvSpPr>
            <a:spLocks noGrp="1"/>
          </p:cNvSpPr>
          <p:nvPr>
            <p:ph type="dt" sz="half" idx="20"/>
          </p:nvPr>
        </p:nvSpPr>
        <p:spPr/>
        <p:txBody>
          <a:bodyPr/>
          <a:lstStyle/>
          <a:p>
            <a:fld id="{85C67BD2-9703-4CA2-9155-A096199ED0DE}" type="datetime1">
              <a:rPr lang="en-US" smtClean="0"/>
              <a:t>9/9/26</a:t>
            </a:fld>
            <a:endParaRPr lang="en-US"/>
          </a:p>
        </p:txBody>
      </p:sp>
      <p:sp>
        <p:nvSpPr>
          <p:cNvPr id="4" name="Footer Placeholder 3">
            <a:extLst>
              <a:ext uri="{FF2B5EF4-FFF2-40B4-BE49-F238E27FC236}">
                <a16:creationId xmlns:a16="http://schemas.microsoft.com/office/drawing/2014/main" id="{CCAF92E2-08BF-AC66-AD78-78F3FA8FB71B}"/>
              </a:ext>
            </a:extLst>
          </p:cNvPr>
          <p:cNvSpPr>
            <a:spLocks noGrp="1"/>
          </p:cNvSpPr>
          <p:nvPr>
            <p:ph type="ftr" sz="quarter" idx="21"/>
          </p:nvPr>
        </p:nvSpPr>
        <p:spPr/>
        <p:txBody>
          <a:bodyPr/>
          <a:lstStyle/>
          <a:p>
            <a:r>
              <a:rPr lang="en-US"/>
              <a:t>Date 2025</a:t>
            </a:r>
          </a:p>
        </p:txBody>
      </p:sp>
      <p:sp>
        <p:nvSpPr>
          <p:cNvPr id="5" name="Slide Number Placeholder 4">
            <a:extLst>
              <a:ext uri="{FF2B5EF4-FFF2-40B4-BE49-F238E27FC236}">
                <a16:creationId xmlns:a16="http://schemas.microsoft.com/office/drawing/2014/main" id="{5B5F57DB-578B-8767-4F48-553207C06A02}"/>
              </a:ext>
            </a:extLst>
          </p:cNvPr>
          <p:cNvSpPr>
            <a:spLocks noGrp="1"/>
          </p:cNvSpPr>
          <p:nvPr>
            <p:ph type="sldNum" sz="quarter" idx="22"/>
          </p:nvPr>
        </p:nvSpPr>
        <p:spPr/>
        <p:txBody>
          <a:bodyPr/>
          <a:lstStyle/>
          <a:p>
            <a:fld id="{AE086683-F536-42AB-ABBC-F4803DFE8DBC}" type="slidenum">
              <a:rPr lang="en-US" smtClean="0"/>
              <a:pPr/>
              <a:t>‹#›</a:t>
            </a:fld>
            <a:endParaRPr lang="en-US" sz="700"/>
          </a:p>
        </p:txBody>
      </p:sp>
    </p:spTree>
    <p:extLst>
      <p:ext uri="{BB962C8B-B14F-4D97-AF65-F5344CB8AC3E}">
        <p14:creationId xmlns:p14="http://schemas.microsoft.com/office/powerpoint/2010/main" val="2898855947"/>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70080C-2365-A4AD-E5A8-5C90B15EC3B7}"/>
              </a:ext>
            </a:extLst>
          </p:cNvPr>
          <p:cNvSpPr>
            <a:spLocks noGrp="1"/>
          </p:cNvSpPr>
          <p:nvPr>
            <p:ph idx="1"/>
          </p:nvPr>
        </p:nvSpPr>
        <p:spPr>
          <a:xfrm>
            <a:off x="222251" y="2224090"/>
            <a:ext cx="5873749" cy="43306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0" y="1369414"/>
            <a:ext cx="11745912"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BA01C71D-D533-43FE-A54C-0392B2DBB12F}" type="datetime1">
              <a:rPr lang="en-US" smtClean="0"/>
              <a:t>9/9/26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4" name="Content Placeholder 2">
            <a:extLst>
              <a:ext uri="{FF2B5EF4-FFF2-40B4-BE49-F238E27FC236}">
                <a16:creationId xmlns:a16="http://schemas.microsoft.com/office/drawing/2014/main" id="{3DFDB433-BBC2-A495-BD04-8755B05E1E42}"/>
              </a:ext>
            </a:extLst>
          </p:cNvPr>
          <p:cNvSpPr>
            <a:spLocks noGrp="1"/>
          </p:cNvSpPr>
          <p:nvPr>
            <p:ph idx="17"/>
          </p:nvPr>
        </p:nvSpPr>
        <p:spPr>
          <a:xfrm>
            <a:off x="6094414" y="2224090"/>
            <a:ext cx="5873749" cy="43306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ext Placeholder 14">
            <a:extLst>
              <a:ext uri="{FF2B5EF4-FFF2-40B4-BE49-F238E27FC236}">
                <a16:creationId xmlns:a16="http://schemas.microsoft.com/office/drawing/2014/main" id="{EE9CFC37-78D2-1655-09E3-7BBBE0CD3FDD}"/>
              </a:ext>
            </a:extLst>
          </p:cNvPr>
          <p:cNvSpPr>
            <a:spLocks noGrp="1"/>
          </p:cNvSpPr>
          <p:nvPr>
            <p:ph type="body" sz="quarter" idx="18" hasCustomPrompt="1"/>
          </p:nvPr>
        </p:nvSpPr>
        <p:spPr>
          <a:xfrm>
            <a:off x="222251" y="6391410"/>
            <a:ext cx="4645025"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5" name="Text Placeholder 4">
            <a:extLst>
              <a:ext uri="{FF2B5EF4-FFF2-40B4-BE49-F238E27FC236}">
                <a16:creationId xmlns:a16="http://schemas.microsoft.com/office/drawing/2014/main" id="{A74672C0-B446-9464-6D37-0D9AA7A13663}"/>
              </a:ext>
            </a:extLst>
          </p:cNvPr>
          <p:cNvSpPr>
            <a:spLocks noGrp="1"/>
          </p:cNvSpPr>
          <p:nvPr>
            <p:ph type="body" sz="quarter" idx="19" hasCustomPrompt="1"/>
          </p:nvPr>
        </p:nvSpPr>
        <p:spPr>
          <a:xfrm>
            <a:off x="222250" y="685800"/>
            <a:ext cx="11745911" cy="601655"/>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Tree>
    <p:extLst>
      <p:ext uri="{BB962C8B-B14F-4D97-AF65-F5344CB8AC3E}">
        <p14:creationId xmlns:p14="http://schemas.microsoft.com/office/powerpoint/2010/main" val="34752801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three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70080C-2365-A4AD-E5A8-5C90B15EC3B7}"/>
              </a:ext>
            </a:extLst>
          </p:cNvPr>
          <p:cNvSpPr>
            <a:spLocks noGrp="1"/>
          </p:cNvSpPr>
          <p:nvPr>
            <p:ph idx="1"/>
          </p:nvPr>
        </p:nvSpPr>
        <p:spPr>
          <a:xfrm>
            <a:off x="222251" y="2224091"/>
            <a:ext cx="3916800" cy="43322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1" y="1369414"/>
            <a:ext cx="11745911"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0548081B-ED91-4296-8BEB-3FD60904C139}" type="datetime1">
              <a:rPr lang="en-US" smtClean="0"/>
              <a:t>9/9/26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4" name="Content Placeholder 2">
            <a:extLst>
              <a:ext uri="{FF2B5EF4-FFF2-40B4-BE49-F238E27FC236}">
                <a16:creationId xmlns:a16="http://schemas.microsoft.com/office/drawing/2014/main" id="{3DFDB433-BBC2-A495-BD04-8755B05E1E42}"/>
              </a:ext>
            </a:extLst>
          </p:cNvPr>
          <p:cNvSpPr>
            <a:spLocks noGrp="1"/>
          </p:cNvSpPr>
          <p:nvPr>
            <p:ph idx="17"/>
          </p:nvPr>
        </p:nvSpPr>
        <p:spPr>
          <a:xfrm>
            <a:off x="4136807" y="2224091"/>
            <a:ext cx="3916800" cy="43322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2">
            <a:extLst>
              <a:ext uri="{FF2B5EF4-FFF2-40B4-BE49-F238E27FC236}">
                <a16:creationId xmlns:a16="http://schemas.microsoft.com/office/drawing/2014/main" id="{DDD54EFC-21F8-BA53-A99B-00040D7FE72F}"/>
              </a:ext>
            </a:extLst>
          </p:cNvPr>
          <p:cNvSpPr>
            <a:spLocks noGrp="1"/>
          </p:cNvSpPr>
          <p:nvPr>
            <p:ph idx="18"/>
          </p:nvPr>
        </p:nvSpPr>
        <p:spPr>
          <a:xfrm>
            <a:off x="8051362" y="2224091"/>
            <a:ext cx="3916800" cy="43322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Text Placeholder 14">
            <a:extLst>
              <a:ext uri="{FF2B5EF4-FFF2-40B4-BE49-F238E27FC236}">
                <a16:creationId xmlns:a16="http://schemas.microsoft.com/office/drawing/2014/main" id="{3B59D605-1235-DA3A-A5BD-E7818B31DE09}"/>
              </a:ext>
            </a:extLst>
          </p:cNvPr>
          <p:cNvSpPr>
            <a:spLocks noGrp="1"/>
          </p:cNvSpPr>
          <p:nvPr>
            <p:ph type="body" sz="quarter" idx="19" hasCustomPrompt="1"/>
          </p:nvPr>
        </p:nvSpPr>
        <p:spPr>
          <a:xfrm>
            <a:off x="222251" y="6391410"/>
            <a:ext cx="4645025"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2" name="Text Placeholder 4">
            <a:extLst>
              <a:ext uri="{FF2B5EF4-FFF2-40B4-BE49-F238E27FC236}">
                <a16:creationId xmlns:a16="http://schemas.microsoft.com/office/drawing/2014/main" id="{F4D0B7F0-18BC-EF2B-438F-0E2643C40CA3}"/>
              </a:ext>
            </a:extLst>
          </p:cNvPr>
          <p:cNvSpPr>
            <a:spLocks noGrp="1"/>
          </p:cNvSpPr>
          <p:nvPr>
            <p:ph type="body" sz="quarter" idx="20" hasCustomPrompt="1"/>
          </p:nvPr>
        </p:nvSpPr>
        <p:spPr>
          <a:xfrm>
            <a:off x="222250" y="685800"/>
            <a:ext cx="11745911" cy="601655"/>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dirty="0"/>
              <a:t>H2</a:t>
            </a:r>
          </a:p>
          <a:p>
            <a:pPr lvl="1"/>
            <a:r>
              <a:rPr lang="en-US" dirty="0"/>
              <a:t>H3</a:t>
            </a:r>
          </a:p>
          <a:p>
            <a:pPr lvl="2"/>
            <a:r>
              <a:rPr lang="en-US" dirty="0"/>
              <a:t>H4</a:t>
            </a:r>
          </a:p>
        </p:txBody>
      </p:sp>
    </p:spTree>
    <p:extLst>
      <p:ext uri="{BB962C8B-B14F-4D97-AF65-F5344CB8AC3E}">
        <p14:creationId xmlns:p14="http://schemas.microsoft.com/office/powerpoint/2010/main" val="35463434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four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70080C-2365-A4AD-E5A8-5C90B15EC3B7}"/>
              </a:ext>
            </a:extLst>
          </p:cNvPr>
          <p:cNvSpPr>
            <a:spLocks noGrp="1"/>
          </p:cNvSpPr>
          <p:nvPr>
            <p:ph idx="1"/>
          </p:nvPr>
        </p:nvSpPr>
        <p:spPr>
          <a:xfrm>
            <a:off x="222251" y="2224099"/>
            <a:ext cx="2937600" cy="43322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1" y="1369414"/>
            <a:ext cx="11745912"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C50C0330-CB94-4F36-B97B-17A28A25CEBF}" type="datetime1">
              <a:rPr lang="en-US" smtClean="0"/>
              <a:t>9/9/26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4" name="Content Placeholder 2">
            <a:extLst>
              <a:ext uri="{FF2B5EF4-FFF2-40B4-BE49-F238E27FC236}">
                <a16:creationId xmlns:a16="http://schemas.microsoft.com/office/drawing/2014/main" id="{3DFDB433-BBC2-A495-BD04-8755B05E1E42}"/>
              </a:ext>
            </a:extLst>
          </p:cNvPr>
          <p:cNvSpPr>
            <a:spLocks noGrp="1"/>
          </p:cNvSpPr>
          <p:nvPr>
            <p:ph idx="17"/>
          </p:nvPr>
        </p:nvSpPr>
        <p:spPr>
          <a:xfrm>
            <a:off x="3158355" y="2224099"/>
            <a:ext cx="2937600" cy="43322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2">
            <a:extLst>
              <a:ext uri="{FF2B5EF4-FFF2-40B4-BE49-F238E27FC236}">
                <a16:creationId xmlns:a16="http://schemas.microsoft.com/office/drawing/2014/main" id="{DDD54EFC-21F8-BA53-A99B-00040D7FE72F}"/>
              </a:ext>
            </a:extLst>
          </p:cNvPr>
          <p:cNvSpPr>
            <a:spLocks noGrp="1"/>
          </p:cNvSpPr>
          <p:nvPr>
            <p:ph idx="18"/>
          </p:nvPr>
        </p:nvSpPr>
        <p:spPr>
          <a:xfrm>
            <a:off x="6094459" y="2224099"/>
            <a:ext cx="2937600" cy="43322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7ABD57BA-6541-2655-884D-A553F16AACF0}"/>
              </a:ext>
            </a:extLst>
          </p:cNvPr>
          <p:cNvSpPr>
            <a:spLocks noGrp="1"/>
          </p:cNvSpPr>
          <p:nvPr>
            <p:ph idx="19"/>
          </p:nvPr>
        </p:nvSpPr>
        <p:spPr>
          <a:xfrm>
            <a:off x="9030562" y="2224099"/>
            <a:ext cx="2937600" cy="43322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ext Placeholder 14">
            <a:extLst>
              <a:ext uri="{FF2B5EF4-FFF2-40B4-BE49-F238E27FC236}">
                <a16:creationId xmlns:a16="http://schemas.microsoft.com/office/drawing/2014/main" id="{245DB907-C333-EB64-4B3A-8E0CB45DC212}"/>
              </a:ext>
            </a:extLst>
          </p:cNvPr>
          <p:cNvSpPr>
            <a:spLocks noGrp="1"/>
          </p:cNvSpPr>
          <p:nvPr>
            <p:ph type="body" sz="quarter" idx="20" hasCustomPrompt="1"/>
          </p:nvPr>
        </p:nvSpPr>
        <p:spPr>
          <a:xfrm>
            <a:off x="222251" y="6391410"/>
            <a:ext cx="4645025"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5" name="Text Placeholder 4">
            <a:extLst>
              <a:ext uri="{FF2B5EF4-FFF2-40B4-BE49-F238E27FC236}">
                <a16:creationId xmlns:a16="http://schemas.microsoft.com/office/drawing/2014/main" id="{30BE8279-20FB-721A-3FF1-01F4E4DFE88F}"/>
              </a:ext>
            </a:extLst>
          </p:cNvPr>
          <p:cNvSpPr>
            <a:spLocks noGrp="1"/>
          </p:cNvSpPr>
          <p:nvPr>
            <p:ph type="body" sz="quarter" idx="21" hasCustomPrompt="1"/>
          </p:nvPr>
        </p:nvSpPr>
        <p:spPr>
          <a:xfrm>
            <a:off x="222250" y="685800"/>
            <a:ext cx="11745911" cy="601655"/>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Tree>
    <p:extLst>
      <p:ext uri="{BB962C8B-B14F-4D97-AF65-F5344CB8AC3E}">
        <p14:creationId xmlns:p14="http://schemas.microsoft.com/office/powerpoint/2010/main" val="32332028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wo content w icons">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70080C-2365-A4AD-E5A8-5C90B15EC3B7}"/>
              </a:ext>
            </a:extLst>
          </p:cNvPr>
          <p:cNvSpPr>
            <a:spLocks noGrp="1"/>
          </p:cNvSpPr>
          <p:nvPr>
            <p:ph idx="1"/>
          </p:nvPr>
        </p:nvSpPr>
        <p:spPr>
          <a:xfrm>
            <a:off x="222251" y="2656717"/>
            <a:ext cx="5873749" cy="389965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1" y="1369414"/>
            <a:ext cx="11745912"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6A1ACC17-4A5E-4425-B6F1-136ED5D17418}" type="datetime1">
              <a:rPr lang="en-US" smtClean="0"/>
              <a:t>9/9/26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4" name="Content Placeholder 2">
            <a:extLst>
              <a:ext uri="{FF2B5EF4-FFF2-40B4-BE49-F238E27FC236}">
                <a16:creationId xmlns:a16="http://schemas.microsoft.com/office/drawing/2014/main" id="{3DFDB433-BBC2-A495-BD04-8755B05E1E42}"/>
              </a:ext>
            </a:extLst>
          </p:cNvPr>
          <p:cNvSpPr>
            <a:spLocks noGrp="1"/>
          </p:cNvSpPr>
          <p:nvPr>
            <p:ph idx="17"/>
          </p:nvPr>
        </p:nvSpPr>
        <p:spPr>
          <a:xfrm>
            <a:off x="6094414" y="2656717"/>
            <a:ext cx="5873749" cy="389965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ext Placeholder 14">
            <a:extLst>
              <a:ext uri="{FF2B5EF4-FFF2-40B4-BE49-F238E27FC236}">
                <a16:creationId xmlns:a16="http://schemas.microsoft.com/office/drawing/2014/main" id="{EE9CFC37-78D2-1655-09E3-7BBBE0CD3FDD}"/>
              </a:ext>
            </a:extLst>
          </p:cNvPr>
          <p:cNvSpPr>
            <a:spLocks noGrp="1"/>
          </p:cNvSpPr>
          <p:nvPr>
            <p:ph type="body" sz="quarter" idx="18" hasCustomPrompt="1"/>
          </p:nvPr>
        </p:nvSpPr>
        <p:spPr>
          <a:xfrm>
            <a:off x="222251" y="6391410"/>
            <a:ext cx="4645025"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14" name="Picture Placeholder 8">
            <a:extLst>
              <a:ext uri="{FF2B5EF4-FFF2-40B4-BE49-F238E27FC236}">
                <a16:creationId xmlns:a16="http://schemas.microsoft.com/office/drawing/2014/main" id="{DF68908A-F142-62DD-CD4F-CFB0C0C255E6}"/>
              </a:ext>
            </a:extLst>
          </p:cNvPr>
          <p:cNvSpPr>
            <a:spLocks noGrp="1"/>
          </p:cNvSpPr>
          <p:nvPr>
            <p:ph type="pic" sz="quarter" idx="20" hasCustomPrompt="1"/>
          </p:nvPr>
        </p:nvSpPr>
        <p:spPr>
          <a:xfrm>
            <a:off x="341458" y="2224088"/>
            <a:ext cx="368154" cy="322132"/>
          </a:xfrm>
        </p:spPr>
        <p:txBody>
          <a:bodyPr/>
          <a:lstStyle>
            <a:lvl1pPr marL="0" indent="0">
              <a:buNone/>
              <a:defRPr sz="100">
                <a:noFill/>
              </a:defRPr>
            </a:lvl1pPr>
          </a:lstStyle>
          <a:p>
            <a:r>
              <a:rPr lang="en-US"/>
              <a:t> </a:t>
            </a:r>
          </a:p>
        </p:txBody>
      </p:sp>
      <p:sp>
        <p:nvSpPr>
          <p:cNvPr id="5" name="Picture Placeholder 8">
            <a:extLst>
              <a:ext uri="{FF2B5EF4-FFF2-40B4-BE49-F238E27FC236}">
                <a16:creationId xmlns:a16="http://schemas.microsoft.com/office/drawing/2014/main" id="{111EA46C-DF19-D0C9-32DC-559622F8474A}"/>
              </a:ext>
            </a:extLst>
          </p:cNvPr>
          <p:cNvSpPr>
            <a:spLocks noGrp="1"/>
          </p:cNvSpPr>
          <p:nvPr>
            <p:ph type="pic" sz="quarter" idx="21" hasCustomPrompt="1"/>
          </p:nvPr>
        </p:nvSpPr>
        <p:spPr>
          <a:xfrm>
            <a:off x="6226968" y="2224088"/>
            <a:ext cx="368154" cy="322132"/>
          </a:xfrm>
        </p:spPr>
        <p:txBody>
          <a:bodyPr/>
          <a:lstStyle>
            <a:lvl1pPr marL="0" indent="0">
              <a:buNone/>
              <a:defRPr sz="100">
                <a:noFill/>
              </a:defRPr>
            </a:lvl1pPr>
          </a:lstStyle>
          <a:p>
            <a:r>
              <a:rPr lang="en-US"/>
              <a:t> </a:t>
            </a:r>
          </a:p>
        </p:txBody>
      </p:sp>
      <p:sp>
        <p:nvSpPr>
          <p:cNvPr id="6" name="Text Placeholder 4">
            <a:extLst>
              <a:ext uri="{FF2B5EF4-FFF2-40B4-BE49-F238E27FC236}">
                <a16:creationId xmlns:a16="http://schemas.microsoft.com/office/drawing/2014/main" id="{3C3772F1-D3F1-29BB-2D54-97A9E30C2C7A}"/>
              </a:ext>
            </a:extLst>
          </p:cNvPr>
          <p:cNvSpPr>
            <a:spLocks noGrp="1"/>
          </p:cNvSpPr>
          <p:nvPr>
            <p:ph type="body" sz="quarter" idx="19" hasCustomPrompt="1"/>
          </p:nvPr>
        </p:nvSpPr>
        <p:spPr>
          <a:xfrm>
            <a:off x="222250" y="685800"/>
            <a:ext cx="11745911" cy="601655"/>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Tree>
    <p:extLst>
      <p:ext uri="{BB962C8B-B14F-4D97-AF65-F5344CB8AC3E}">
        <p14:creationId xmlns:p14="http://schemas.microsoft.com/office/powerpoint/2010/main" val="28712071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three content w icons">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70080C-2365-A4AD-E5A8-5C90B15EC3B7}"/>
              </a:ext>
            </a:extLst>
          </p:cNvPr>
          <p:cNvSpPr>
            <a:spLocks noGrp="1"/>
          </p:cNvSpPr>
          <p:nvPr>
            <p:ph idx="1"/>
          </p:nvPr>
        </p:nvSpPr>
        <p:spPr>
          <a:xfrm>
            <a:off x="222251" y="2656717"/>
            <a:ext cx="3916800" cy="389965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1" y="1369414"/>
            <a:ext cx="11745911"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33EC8B5B-73FB-4698-B736-BC639AEE2A42}" type="datetime1">
              <a:rPr lang="en-US" smtClean="0"/>
              <a:t>9/9/26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4" name="Content Placeholder 2">
            <a:extLst>
              <a:ext uri="{FF2B5EF4-FFF2-40B4-BE49-F238E27FC236}">
                <a16:creationId xmlns:a16="http://schemas.microsoft.com/office/drawing/2014/main" id="{3DFDB433-BBC2-A495-BD04-8755B05E1E42}"/>
              </a:ext>
            </a:extLst>
          </p:cNvPr>
          <p:cNvSpPr>
            <a:spLocks noGrp="1"/>
          </p:cNvSpPr>
          <p:nvPr>
            <p:ph idx="17"/>
          </p:nvPr>
        </p:nvSpPr>
        <p:spPr>
          <a:xfrm>
            <a:off x="4136807" y="2656717"/>
            <a:ext cx="3916800" cy="389965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2">
            <a:extLst>
              <a:ext uri="{FF2B5EF4-FFF2-40B4-BE49-F238E27FC236}">
                <a16:creationId xmlns:a16="http://schemas.microsoft.com/office/drawing/2014/main" id="{DDD54EFC-21F8-BA53-A99B-00040D7FE72F}"/>
              </a:ext>
            </a:extLst>
          </p:cNvPr>
          <p:cNvSpPr>
            <a:spLocks noGrp="1"/>
          </p:cNvSpPr>
          <p:nvPr>
            <p:ph idx="18"/>
          </p:nvPr>
        </p:nvSpPr>
        <p:spPr>
          <a:xfrm>
            <a:off x="8051362" y="2656717"/>
            <a:ext cx="3916800" cy="389965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Text Placeholder 14">
            <a:extLst>
              <a:ext uri="{FF2B5EF4-FFF2-40B4-BE49-F238E27FC236}">
                <a16:creationId xmlns:a16="http://schemas.microsoft.com/office/drawing/2014/main" id="{3B59D605-1235-DA3A-A5BD-E7818B31DE09}"/>
              </a:ext>
            </a:extLst>
          </p:cNvPr>
          <p:cNvSpPr>
            <a:spLocks noGrp="1"/>
          </p:cNvSpPr>
          <p:nvPr>
            <p:ph type="body" sz="quarter" idx="19" hasCustomPrompt="1"/>
          </p:nvPr>
        </p:nvSpPr>
        <p:spPr>
          <a:xfrm>
            <a:off x="222251" y="6391410"/>
            <a:ext cx="4645025"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2" name="Text Placeholder 4">
            <a:extLst>
              <a:ext uri="{FF2B5EF4-FFF2-40B4-BE49-F238E27FC236}">
                <a16:creationId xmlns:a16="http://schemas.microsoft.com/office/drawing/2014/main" id="{061CA5AD-3637-A61F-9B97-BB5CE27DCD0F}"/>
              </a:ext>
            </a:extLst>
          </p:cNvPr>
          <p:cNvSpPr>
            <a:spLocks noGrp="1"/>
          </p:cNvSpPr>
          <p:nvPr>
            <p:ph type="body" sz="quarter" idx="23" hasCustomPrompt="1"/>
          </p:nvPr>
        </p:nvSpPr>
        <p:spPr>
          <a:xfrm>
            <a:off x="222250" y="685800"/>
            <a:ext cx="11745911" cy="601655"/>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
        <p:nvSpPr>
          <p:cNvPr id="5" name="Picture Placeholder 8">
            <a:extLst>
              <a:ext uri="{FF2B5EF4-FFF2-40B4-BE49-F238E27FC236}">
                <a16:creationId xmlns:a16="http://schemas.microsoft.com/office/drawing/2014/main" id="{4C3A44AD-9EDA-4C30-9BBE-5BEFFBC7C438}"/>
              </a:ext>
            </a:extLst>
          </p:cNvPr>
          <p:cNvSpPr>
            <a:spLocks noGrp="1"/>
          </p:cNvSpPr>
          <p:nvPr>
            <p:ph type="pic" sz="quarter" idx="20" hasCustomPrompt="1"/>
          </p:nvPr>
        </p:nvSpPr>
        <p:spPr>
          <a:xfrm>
            <a:off x="341458" y="2224088"/>
            <a:ext cx="368154" cy="322132"/>
          </a:xfrm>
        </p:spPr>
        <p:txBody>
          <a:bodyPr/>
          <a:lstStyle>
            <a:lvl1pPr marL="0" indent="0">
              <a:buNone/>
              <a:defRPr sz="100">
                <a:noFill/>
              </a:defRPr>
            </a:lvl1pPr>
          </a:lstStyle>
          <a:p>
            <a:r>
              <a:rPr lang="en-US"/>
              <a:t> </a:t>
            </a:r>
          </a:p>
        </p:txBody>
      </p:sp>
      <p:sp>
        <p:nvSpPr>
          <p:cNvPr id="8" name="Picture Placeholder 8">
            <a:extLst>
              <a:ext uri="{FF2B5EF4-FFF2-40B4-BE49-F238E27FC236}">
                <a16:creationId xmlns:a16="http://schemas.microsoft.com/office/drawing/2014/main" id="{D81DA7D1-BCAD-C521-C85E-616E62D2AE72}"/>
              </a:ext>
            </a:extLst>
          </p:cNvPr>
          <p:cNvSpPr>
            <a:spLocks noGrp="1"/>
          </p:cNvSpPr>
          <p:nvPr>
            <p:ph type="pic" sz="quarter" idx="21" hasCustomPrompt="1"/>
          </p:nvPr>
        </p:nvSpPr>
        <p:spPr>
          <a:xfrm>
            <a:off x="4271486" y="2224088"/>
            <a:ext cx="368154" cy="322132"/>
          </a:xfrm>
        </p:spPr>
        <p:txBody>
          <a:bodyPr/>
          <a:lstStyle>
            <a:lvl1pPr marL="0" indent="0">
              <a:buNone/>
              <a:defRPr sz="100">
                <a:noFill/>
              </a:defRPr>
            </a:lvl1pPr>
          </a:lstStyle>
          <a:p>
            <a:r>
              <a:rPr lang="en-US"/>
              <a:t> </a:t>
            </a:r>
          </a:p>
        </p:txBody>
      </p:sp>
      <p:sp>
        <p:nvSpPr>
          <p:cNvPr id="9" name="Picture Placeholder 8">
            <a:extLst>
              <a:ext uri="{FF2B5EF4-FFF2-40B4-BE49-F238E27FC236}">
                <a16:creationId xmlns:a16="http://schemas.microsoft.com/office/drawing/2014/main" id="{C66F2442-7E92-3011-7D83-ED5EC3948B3F}"/>
              </a:ext>
            </a:extLst>
          </p:cNvPr>
          <p:cNvSpPr>
            <a:spLocks noGrp="1"/>
          </p:cNvSpPr>
          <p:nvPr>
            <p:ph type="pic" sz="quarter" idx="24" hasCustomPrompt="1"/>
          </p:nvPr>
        </p:nvSpPr>
        <p:spPr>
          <a:xfrm>
            <a:off x="8198168" y="2224088"/>
            <a:ext cx="368154" cy="322132"/>
          </a:xfrm>
        </p:spPr>
        <p:txBody>
          <a:bodyPr/>
          <a:lstStyle>
            <a:lvl1pPr marL="0" indent="0">
              <a:buNone/>
              <a:defRPr sz="100">
                <a:noFill/>
              </a:defRPr>
            </a:lvl1pPr>
          </a:lstStyle>
          <a:p>
            <a:r>
              <a:rPr lang="en-US"/>
              <a:t> </a:t>
            </a:r>
          </a:p>
        </p:txBody>
      </p:sp>
    </p:spTree>
    <p:extLst>
      <p:ext uri="{BB962C8B-B14F-4D97-AF65-F5344CB8AC3E}">
        <p14:creationId xmlns:p14="http://schemas.microsoft.com/office/powerpoint/2010/main" val="24080764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four content w icons">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70080C-2365-A4AD-E5A8-5C90B15EC3B7}"/>
              </a:ext>
            </a:extLst>
          </p:cNvPr>
          <p:cNvSpPr>
            <a:spLocks noGrp="1"/>
          </p:cNvSpPr>
          <p:nvPr>
            <p:ph idx="1"/>
          </p:nvPr>
        </p:nvSpPr>
        <p:spPr>
          <a:xfrm>
            <a:off x="222251" y="2656717"/>
            <a:ext cx="2937600" cy="389965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1" y="1369414"/>
            <a:ext cx="11745911"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2054517F-9F5E-4861-B9BA-D131177E4CFE}" type="datetime1">
              <a:rPr lang="en-US" smtClean="0"/>
              <a:t>9/9/26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4" name="Content Placeholder 2">
            <a:extLst>
              <a:ext uri="{FF2B5EF4-FFF2-40B4-BE49-F238E27FC236}">
                <a16:creationId xmlns:a16="http://schemas.microsoft.com/office/drawing/2014/main" id="{3DFDB433-BBC2-A495-BD04-8755B05E1E42}"/>
              </a:ext>
            </a:extLst>
          </p:cNvPr>
          <p:cNvSpPr>
            <a:spLocks noGrp="1"/>
          </p:cNvSpPr>
          <p:nvPr>
            <p:ph idx="17"/>
          </p:nvPr>
        </p:nvSpPr>
        <p:spPr>
          <a:xfrm>
            <a:off x="3158355" y="2656717"/>
            <a:ext cx="2937600" cy="389965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2">
            <a:extLst>
              <a:ext uri="{FF2B5EF4-FFF2-40B4-BE49-F238E27FC236}">
                <a16:creationId xmlns:a16="http://schemas.microsoft.com/office/drawing/2014/main" id="{DDD54EFC-21F8-BA53-A99B-00040D7FE72F}"/>
              </a:ext>
            </a:extLst>
          </p:cNvPr>
          <p:cNvSpPr>
            <a:spLocks noGrp="1"/>
          </p:cNvSpPr>
          <p:nvPr>
            <p:ph idx="18"/>
          </p:nvPr>
        </p:nvSpPr>
        <p:spPr>
          <a:xfrm>
            <a:off x="6094459" y="2656717"/>
            <a:ext cx="2937600" cy="389965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7ABD57BA-6541-2655-884D-A553F16AACF0}"/>
              </a:ext>
            </a:extLst>
          </p:cNvPr>
          <p:cNvSpPr>
            <a:spLocks noGrp="1"/>
          </p:cNvSpPr>
          <p:nvPr>
            <p:ph idx="19"/>
          </p:nvPr>
        </p:nvSpPr>
        <p:spPr>
          <a:xfrm>
            <a:off x="9030562" y="2656717"/>
            <a:ext cx="2937600" cy="389965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ext Placeholder 14">
            <a:extLst>
              <a:ext uri="{FF2B5EF4-FFF2-40B4-BE49-F238E27FC236}">
                <a16:creationId xmlns:a16="http://schemas.microsoft.com/office/drawing/2014/main" id="{245DB907-C333-EB64-4B3A-8E0CB45DC212}"/>
              </a:ext>
            </a:extLst>
          </p:cNvPr>
          <p:cNvSpPr>
            <a:spLocks noGrp="1"/>
          </p:cNvSpPr>
          <p:nvPr>
            <p:ph type="body" sz="quarter" idx="20" hasCustomPrompt="1"/>
          </p:nvPr>
        </p:nvSpPr>
        <p:spPr>
          <a:xfrm>
            <a:off x="222251" y="6391410"/>
            <a:ext cx="4645025"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2" name="Picture Placeholder 8">
            <a:extLst>
              <a:ext uri="{FF2B5EF4-FFF2-40B4-BE49-F238E27FC236}">
                <a16:creationId xmlns:a16="http://schemas.microsoft.com/office/drawing/2014/main" id="{D6479170-1A3C-5CA6-54D0-1D76CCA63749}"/>
              </a:ext>
            </a:extLst>
          </p:cNvPr>
          <p:cNvSpPr>
            <a:spLocks noGrp="1"/>
          </p:cNvSpPr>
          <p:nvPr>
            <p:ph type="pic" sz="quarter" idx="26" hasCustomPrompt="1"/>
          </p:nvPr>
        </p:nvSpPr>
        <p:spPr>
          <a:xfrm>
            <a:off x="341458" y="2224088"/>
            <a:ext cx="368154" cy="322132"/>
          </a:xfrm>
        </p:spPr>
        <p:txBody>
          <a:bodyPr/>
          <a:lstStyle>
            <a:lvl1pPr marL="0" indent="0">
              <a:buNone/>
              <a:defRPr sz="100">
                <a:noFill/>
              </a:defRPr>
            </a:lvl1pPr>
          </a:lstStyle>
          <a:p>
            <a:r>
              <a:rPr lang="en-US"/>
              <a:t> </a:t>
            </a:r>
          </a:p>
        </p:txBody>
      </p:sp>
      <p:sp>
        <p:nvSpPr>
          <p:cNvPr id="18" name="Picture Placeholder 8">
            <a:extLst>
              <a:ext uri="{FF2B5EF4-FFF2-40B4-BE49-F238E27FC236}">
                <a16:creationId xmlns:a16="http://schemas.microsoft.com/office/drawing/2014/main" id="{E9EA11AB-FFD0-32E2-DE0D-392E578D8DB5}"/>
              </a:ext>
            </a:extLst>
          </p:cNvPr>
          <p:cNvSpPr>
            <a:spLocks noGrp="1"/>
          </p:cNvSpPr>
          <p:nvPr>
            <p:ph type="pic" sz="quarter" idx="22" hasCustomPrompt="1"/>
          </p:nvPr>
        </p:nvSpPr>
        <p:spPr>
          <a:xfrm>
            <a:off x="3295133" y="2224088"/>
            <a:ext cx="368154" cy="322132"/>
          </a:xfrm>
        </p:spPr>
        <p:txBody>
          <a:bodyPr/>
          <a:lstStyle>
            <a:lvl1pPr marL="0" indent="0">
              <a:buNone/>
              <a:defRPr sz="100">
                <a:noFill/>
              </a:defRPr>
            </a:lvl1pPr>
          </a:lstStyle>
          <a:p>
            <a:r>
              <a:rPr lang="en-US"/>
              <a:t> </a:t>
            </a:r>
          </a:p>
        </p:txBody>
      </p:sp>
      <p:sp>
        <p:nvSpPr>
          <p:cNvPr id="19" name="Picture Placeholder 8">
            <a:extLst>
              <a:ext uri="{FF2B5EF4-FFF2-40B4-BE49-F238E27FC236}">
                <a16:creationId xmlns:a16="http://schemas.microsoft.com/office/drawing/2014/main" id="{21217A44-5382-3A5C-DFBE-5038BECE4FC7}"/>
              </a:ext>
            </a:extLst>
          </p:cNvPr>
          <p:cNvSpPr>
            <a:spLocks noGrp="1"/>
          </p:cNvSpPr>
          <p:nvPr>
            <p:ph type="pic" sz="quarter" idx="23" hasCustomPrompt="1"/>
          </p:nvPr>
        </p:nvSpPr>
        <p:spPr>
          <a:xfrm>
            <a:off x="6236376" y="2224088"/>
            <a:ext cx="368154" cy="322132"/>
          </a:xfrm>
        </p:spPr>
        <p:txBody>
          <a:bodyPr/>
          <a:lstStyle>
            <a:lvl1pPr marL="0" indent="0">
              <a:buNone/>
              <a:defRPr sz="100">
                <a:noFill/>
              </a:defRPr>
            </a:lvl1pPr>
          </a:lstStyle>
          <a:p>
            <a:r>
              <a:rPr lang="en-US"/>
              <a:t> </a:t>
            </a:r>
          </a:p>
        </p:txBody>
      </p:sp>
      <p:sp>
        <p:nvSpPr>
          <p:cNvPr id="20" name="Picture Placeholder 8">
            <a:extLst>
              <a:ext uri="{FF2B5EF4-FFF2-40B4-BE49-F238E27FC236}">
                <a16:creationId xmlns:a16="http://schemas.microsoft.com/office/drawing/2014/main" id="{A4AD8092-F933-C7EE-BA1D-567BE0BEB6CC}"/>
              </a:ext>
            </a:extLst>
          </p:cNvPr>
          <p:cNvSpPr>
            <a:spLocks noGrp="1"/>
          </p:cNvSpPr>
          <p:nvPr>
            <p:ph type="pic" sz="quarter" idx="24" hasCustomPrompt="1"/>
          </p:nvPr>
        </p:nvSpPr>
        <p:spPr>
          <a:xfrm>
            <a:off x="9170473" y="2224088"/>
            <a:ext cx="368154" cy="322132"/>
          </a:xfrm>
        </p:spPr>
        <p:txBody>
          <a:bodyPr/>
          <a:lstStyle>
            <a:lvl1pPr marL="0" indent="0">
              <a:buNone/>
              <a:defRPr sz="100">
                <a:noFill/>
              </a:defRPr>
            </a:lvl1pPr>
          </a:lstStyle>
          <a:p>
            <a:r>
              <a:rPr lang="en-US"/>
              <a:t> </a:t>
            </a:r>
          </a:p>
        </p:txBody>
      </p:sp>
      <p:sp>
        <p:nvSpPr>
          <p:cNvPr id="5" name="Text Placeholder 4">
            <a:extLst>
              <a:ext uri="{FF2B5EF4-FFF2-40B4-BE49-F238E27FC236}">
                <a16:creationId xmlns:a16="http://schemas.microsoft.com/office/drawing/2014/main" id="{8513E1BF-0CF1-5CCB-5DE4-AB745B6178B1}"/>
              </a:ext>
            </a:extLst>
          </p:cNvPr>
          <p:cNvSpPr>
            <a:spLocks noGrp="1"/>
          </p:cNvSpPr>
          <p:nvPr>
            <p:ph type="body" sz="quarter" idx="25" hasCustomPrompt="1"/>
          </p:nvPr>
        </p:nvSpPr>
        <p:spPr>
          <a:xfrm>
            <a:off x="222250" y="685800"/>
            <a:ext cx="11745911" cy="601655"/>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Tree>
    <p:extLst>
      <p:ext uri="{BB962C8B-B14F-4D97-AF65-F5344CB8AC3E}">
        <p14:creationId xmlns:p14="http://schemas.microsoft.com/office/powerpoint/2010/main" val="13409119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w pictur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70080C-2365-A4AD-E5A8-5C90B15EC3B7}"/>
              </a:ext>
            </a:extLst>
          </p:cNvPr>
          <p:cNvSpPr>
            <a:spLocks noGrp="1"/>
          </p:cNvSpPr>
          <p:nvPr>
            <p:ph idx="1"/>
          </p:nvPr>
        </p:nvSpPr>
        <p:spPr>
          <a:xfrm>
            <a:off x="222251" y="2224099"/>
            <a:ext cx="6799262" cy="43306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1" y="1369414"/>
            <a:ext cx="6799262"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E07E3431-219A-43E7-B3EB-03836A50B7BA}" type="datetime1">
              <a:rPr lang="en-US" smtClean="0"/>
              <a:t>9/9/26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6" name="Picture Placeholder 9">
            <a:extLst>
              <a:ext uri="{FF2B5EF4-FFF2-40B4-BE49-F238E27FC236}">
                <a16:creationId xmlns:a16="http://schemas.microsoft.com/office/drawing/2014/main" id="{7952717B-E9AF-4EEA-3A4C-974169182215}"/>
              </a:ext>
            </a:extLst>
          </p:cNvPr>
          <p:cNvSpPr>
            <a:spLocks noGrp="1"/>
          </p:cNvSpPr>
          <p:nvPr>
            <p:ph type="pic" sz="quarter" idx="17"/>
          </p:nvPr>
        </p:nvSpPr>
        <p:spPr>
          <a:xfrm>
            <a:off x="8135940" y="685800"/>
            <a:ext cx="3832222" cy="5868988"/>
          </a:xfrm>
          <a:prstGeom prst="roundRect">
            <a:avLst>
              <a:gd name="adj" fmla="val 3500"/>
            </a:avLst>
          </a:prstGeom>
          <a:solidFill>
            <a:schemeClr val="accent6"/>
          </a:solidFill>
        </p:spPr>
        <p:txBody>
          <a:bodyPr/>
          <a:lstStyle/>
          <a:p>
            <a:r>
              <a:rPr lang="en-US"/>
              <a:t>Click icon to add picture</a:t>
            </a:r>
          </a:p>
        </p:txBody>
      </p:sp>
      <p:sp>
        <p:nvSpPr>
          <p:cNvPr id="8" name="Text Placeholder 14">
            <a:extLst>
              <a:ext uri="{FF2B5EF4-FFF2-40B4-BE49-F238E27FC236}">
                <a16:creationId xmlns:a16="http://schemas.microsoft.com/office/drawing/2014/main" id="{1AE390C8-5261-D5BC-C257-9288CDA0F225}"/>
              </a:ext>
            </a:extLst>
          </p:cNvPr>
          <p:cNvSpPr>
            <a:spLocks noGrp="1"/>
          </p:cNvSpPr>
          <p:nvPr>
            <p:ph type="body" sz="quarter" idx="18" hasCustomPrompt="1"/>
          </p:nvPr>
        </p:nvSpPr>
        <p:spPr>
          <a:xfrm>
            <a:off x="222251" y="6391410"/>
            <a:ext cx="4645025"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4" name="Text Placeholder 4">
            <a:extLst>
              <a:ext uri="{FF2B5EF4-FFF2-40B4-BE49-F238E27FC236}">
                <a16:creationId xmlns:a16="http://schemas.microsoft.com/office/drawing/2014/main" id="{653F050F-51F8-6B30-6CCF-38404C26C0D9}"/>
              </a:ext>
            </a:extLst>
          </p:cNvPr>
          <p:cNvSpPr>
            <a:spLocks noGrp="1"/>
          </p:cNvSpPr>
          <p:nvPr>
            <p:ph type="body" sz="quarter" idx="19" hasCustomPrompt="1"/>
          </p:nvPr>
        </p:nvSpPr>
        <p:spPr>
          <a:xfrm>
            <a:off x="222250" y="685800"/>
            <a:ext cx="6799263" cy="60120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Tree>
    <p:extLst>
      <p:ext uri="{BB962C8B-B14F-4D97-AF65-F5344CB8AC3E}">
        <p14:creationId xmlns:p14="http://schemas.microsoft.com/office/powerpoint/2010/main" val="42750567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two content w pictur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70080C-2365-A4AD-E5A8-5C90B15EC3B7}"/>
              </a:ext>
            </a:extLst>
          </p:cNvPr>
          <p:cNvSpPr>
            <a:spLocks noGrp="1"/>
          </p:cNvSpPr>
          <p:nvPr>
            <p:ph idx="1"/>
          </p:nvPr>
        </p:nvSpPr>
        <p:spPr>
          <a:xfrm>
            <a:off x="223838" y="2224099"/>
            <a:ext cx="3400200" cy="43306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3838" y="1369414"/>
            <a:ext cx="6799263"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19FBE734-DB9C-47D8-9F46-AE375BBC01BE}" type="datetime1">
              <a:rPr lang="en-US" smtClean="0"/>
              <a:t>9/9/26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6" name="Picture Placeholder 9">
            <a:extLst>
              <a:ext uri="{FF2B5EF4-FFF2-40B4-BE49-F238E27FC236}">
                <a16:creationId xmlns:a16="http://schemas.microsoft.com/office/drawing/2014/main" id="{7952717B-E9AF-4EEA-3A4C-974169182215}"/>
              </a:ext>
            </a:extLst>
          </p:cNvPr>
          <p:cNvSpPr>
            <a:spLocks noGrp="1"/>
          </p:cNvSpPr>
          <p:nvPr>
            <p:ph type="pic" sz="quarter" idx="17"/>
          </p:nvPr>
        </p:nvSpPr>
        <p:spPr>
          <a:xfrm>
            <a:off x="8135940" y="685800"/>
            <a:ext cx="3832222" cy="5868988"/>
          </a:xfrm>
          <a:prstGeom prst="roundRect">
            <a:avLst>
              <a:gd name="adj" fmla="val 3500"/>
            </a:avLst>
          </a:prstGeom>
          <a:solidFill>
            <a:schemeClr val="accent6"/>
          </a:solidFill>
        </p:spPr>
        <p:txBody>
          <a:bodyPr/>
          <a:lstStyle/>
          <a:p>
            <a:r>
              <a:rPr lang="en-US"/>
              <a:t>Click icon to add picture</a:t>
            </a:r>
          </a:p>
        </p:txBody>
      </p:sp>
      <p:sp>
        <p:nvSpPr>
          <p:cNvPr id="5" name="Content Placeholder 2">
            <a:extLst>
              <a:ext uri="{FF2B5EF4-FFF2-40B4-BE49-F238E27FC236}">
                <a16:creationId xmlns:a16="http://schemas.microsoft.com/office/drawing/2014/main" id="{EB663C11-E66F-12B2-1F87-6D2FD3FE304D}"/>
              </a:ext>
            </a:extLst>
          </p:cNvPr>
          <p:cNvSpPr>
            <a:spLocks noGrp="1"/>
          </p:cNvSpPr>
          <p:nvPr>
            <p:ph idx="18"/>
          </p:nvPr>
        </p:nvSpPr>
        <p:spPr>
          <a:xfrm>
            <a:off x="3622899" y="2224099"/>
            <a:ext cx="3400200" cy="43306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14">
            <a:extLst>
              <a:ext uri="{FF2B5EF4-FFF2-40B4-BE49-F238E27FC236}">
                <a16:creationId xmlns:a16="http://schemas.microsoft.com/office/drawing/2014/main" id="{53FF3394-21CF-6CC2-A59B-A8E93FE834B5}"/>
              </a:ext>
            </a:extLst>
          </p:cNvPr>
          <p:cNvSpPr>
            <a:spLocks noGrp="1"/>
          </p:cNvSpPr>
          <p:nvPr>
            <p:ph type="body" sz="quarter" idx="19" hasCustomPrompt="1"/>
          </p:nvPr>
        </p:nvSpPr>
        <p:spPr>
          <a:xfrm>
            <a:off x="223838" y="6391410"/>
            <a:ext cx="4645025"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4" name="Text Placeholder 4">
            <a:extLst>
              <a:ext uri="{FF2B5EF4-FFF2-40B4-BE49-F238E27FC236}">
                <a16:creationId xmlns:a16="http://schemas.microsoft.com/office/drawing/2014/main" id="{F0EDB2BA-2DF0-E043-2C0F-A0DB520FBDD7}"/>
              </a:ext>
            </a:extLst>
          </p:cNvPr>
          <p:cNvSpPr>
            <a:spLocks noGrp="1"/>
          </p:cNvSpPr>
          <p:nvPr>
            <p:ph type="body" sz="quarter" idx="20" hasCustomPrompt="1"/>
          </p:nvPr>
        </p:nvSpPr>
        <p:spPr>
          <a:xfrm>
            <a:off x="222251" y="685800"/>
            <a:ext cx="6799264" cy="60120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Tree>
    <p:extLst>
      <p:ext uri="{BB962C8B-B14F-4D97-AF65-F5344CB8AC3E}">
        <p14:creationId xmlns:p14="http://schemas.microsoft.com/office/powerpoint/2010/main" val="7684224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three content w pictur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70080C-2365-A4AD-E5A8-5C90B15EC3B7}"/>
              </a:ext>
            </a:extLst>
          </p:cNvPr>
          <p:cNvSpPr>
            <a:spLocks noGrp="1"/>
          </p:cNvSpPr>
          <p:nvPr>
            <p:ph idx="1"/>
          </p:nvPr>
        </p:nvSpPr>
        <p:spPr>
          <a:xfrm>
            <a:off x="223838" y="2224099"/>
            <a:ext cx="2926800" cy="43322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3838" y="1369414"/>
            <a:ext cx="8778873"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AB45B634-EEF7-42F9-93A5-8F8540F67059}" type="datetime1">
              <a:rPr lang="en-US" smtClean="0"/>
              <a:t>9/9/26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6" name="Picture Placeholder 9">
            <a:extLst>
              <a:ext uri="{FF2B5EF4-FFF2-40B4-BE49-F238E27FC236}">
                <a16:creationId xmlns:a16="http://schemas.microsoft.com/office/drawing/2014/main" id="{7952717B-E9AF-4EEA-3A4C-974169182215}"/>
              </a:ext>
            </a:extLst>
          </p:cNvPr>
          <p:cNvSpPr>
            <a:spLocks noGrp="1"/>
          </p:cNvSpPr>
          <p:nvPr>
            <p:ph type="pic" sz="quarter" idx="17"/>
          </p:nvPr>
        </p:nvSpPr>
        <p:spPr>
          <a:xfrm>
            <a:off x="9123363" y="681040"/>
            <a:ext cx="2844799" cy="5873748"/>
          </a:xfrm>
          <a:prstGeom prst="roundRect">
            <a:avLst>
              <a:gd name="adj" fmla="val 4575"/>
            </a:avLst>
          </a:prstGeom>
          <a:solidFill>
            <a:schemeClr val="accent6"/>
          </a:solidFill>
        </p:spPr>
        <p:txBody>
          <a:bodyPr/>
          <a:lstStyle/>
          <a:p>
            <a:r>
              <a:rPr lang="en-US"/>
              <a:t>Click icon to add picture</a:t>
            </a:r>
          </a:p>
        </p:txBody>
      </p:sp>
      <p:sp>
        <p:nvSpPr>
          <p:cNvPr id="5" name="Content Placeholder 2">
            <a:extLst>
              <a:ext uri="{FF2B5EF4-FFF2-40B4-BE49-F238E27FC236}">
                <a16:creationId xmlns:a16="http://schemas.microsoft.com/office/drawing/2014/main" id="{EB663C11-E66F-12B2-1F87-6D2FD3FE304D}"/>
              </a:ext>
            </a:extLst>
          </p:cNvPr>
          <p:cNvSpPr>
            <a:spLocks noGrp="1"/>
          </p:cNvSpPr>
          <p:nvPr>
            <p:ph idx="18"/>
          </p:nvPr>
        </p:nvSpPr>
        <p:spPr>
          <a:xfrm>
            <a:off x="3148288" y="2224099"/>
            <a:ext cx="2926800" cy="43322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14EE2369-54E5-DF8C-812B-99A0F88D78D1}"/>
              </a:ext>
            </a:extLst>
          </p:cNvPr>
          <p:cNvSpPr>
            <a:spLocks noGrp="1"/>
          </p:cNvSpPr>
          <p:nvPr>
            <p:ph idx="19"/>
          </p:nvPr>
        </p:nvSpPr>
        <p:spPr>
          <a:xfrm>
            <a:off x="6074325" y="2224099"/>
            <a:ext cx="2926800" cy="43322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ext Placeholder 14">
            <a:extLst>
              <a:ext uri="{FF2B5EF4-FFF2-40B4-BE49-F238E27FC236}">
                <a16:creationId xmlns:a16="http://schemas.microsoft.com/office/drawing/2014/main" id="{A20EFE2E-981B-D26A-E527-023CEB7C4899}"/>
              </a:ext>
            </a:extLst>
          </p:cNvPr>
          <p:cNvSpPr>
            <a:spLocks noGrp="1"/>
          </p:cNvSpPr>
          <p:nvPr>
            <p:ph type="body" sz="quarter" idx="20" hasCustomPrompt="1"/>
          </p:nvPr>
        </p:nvSpPr>
        <p:spPr>
          <a:xfrm>
            <a:off x="223838" y="6391410"/>
            <a:ext cx="4645025"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2" name="Text Placeholder 4">
            <a:extLst>
              <a:ext uri="{FF2B5EF4-FFF2-40B4-BE49-F238E27FC236}">
                <a16:creationId xmlns:a16="http://schemas.microsoft.com/office/drawing/2014/main" id="{F3CF926A-E74B-F98A-3337-019F6A2843AD}"/>
              </a:ext>
            </a:extLst>
          </p:cNvPr>
          <p:cNvSpPr>
            <a:spLocks noGrp="1"/>
          </p:cNvSpPr>
          <p:nvPr>
            <p:ph type="body" sz="quarter" idx="21" hasCustomPrompt="1"/>
          </p:nvPr>
        </p:nvSpPr>
        <p:spPr>
          <a:xfrm>
            <a:off x="222250" y="685800"/>
            <a:ext cx="8778875" cy="60120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Tree>
    <p:extLst>
      <p:ext uri="{BB962C8B-B14F-4D97-AF65-F5344CB8AC3E}">
        <p14:creationId xmlns:p14="http://schemas.microsoft.com/office/powerpoint/2010/main" val="25078895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icture w 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70080C-2365-A4AD-E5A8-5C90B15EC3B7}"/>
              </a:ext>
            </a:extLst>
          </p:cNvPr>
          <p:cNvSpPr>
            <a:spLocks noGrp="1"/>
          </p:cNvSpPr>
          <p:nvPr>
            <p:ph idx="1"/>
          </p:nvPr>
        </p:nvSpPr>
        <p:spPr>
          <a:xfrm>
            <a:off x="4178300" y="2224099"/>
            <a:ext cx="6799262" cy="43322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4178300" y="1369414"/>
            <a:ext cx="7788043"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0CB406B8-F037-43D5-9B13-3827732F5D11}" type="datetime1">
              <a:rPr lang="en-US" smtClean="0"/>
              <a:t>9/9/26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6" name="Picture Placeholder 9">
            <a:extLst>
              <a:ext uri="{FF2B5EF4-FFF2-40B4-BE49-F238E27FC236}">
                <a16:creationId xmlns:a16="http://schemas.microsoft.com/office/drawing/2014/main" id="{7952717B-E9AF-4EEA-3A4C-974169182215}"/>
              </a:ext>
            </a:extLst>
          </p:cNvPr>
          <p:cNvSpPr>
            <a:spLocks noGrp="1"/>
          </p:cNvSpPr>
          <p:nvPr>
            <p:ph type="pic" sz="quarter" idx="17"/>
          </p:nvPr>
        </p:nvSpPr>
        <p:spPr>
          <a:xfrm>
            <a:off x="222250" y="681038"/>
            <a:ext cx="3832222" cy="5873750"/>
          </a:xfrm>
          <a:prstGeom prst="roundRect">
            <a:avLst>
              <a:gd name="adj" fmla="val 3500"/>
            </a:avLst>
          </a:prstGeom>
          <a:solidFill>
            <a:schemeClr val="accent6"/>
          </a:solidFill>
        </p:spPr>
        <p:txBody>
          <a:bodyPr/>
          <a:lstStyle/>
          <a:p>
            <a:r>
              <a:rPr lang="en-US"/>
              <a:t>Click icon to add picture</a:t>
            </a:r>
          </a:p>
        </p:txBody>
      </p:sp>
      <p:sp>
        <p:nvSpPr>
          <p:cNvPr id="8" name="Text Placeholder 14">
            <a:extLst>
              <a:ext uri="{FF2B5EF4-FFF2-40B4-BE49-F238E27FC236}">
                <a16:creationId xmlns:a16="http://schemas.microsoft.com/office/drawing/2014/main" id="{1AE390C8-5261-D5BC-C257-9288CDA0F225}"/>
              </a:ext>
            </a:extLst>
          </p:cNvPr>
          <p:cNvSpPr>
            <a:spLocks noGrp="1"/>
          </p:cNvSpPr>
          <p:nvPr>
            <p:ph type="body" sz="quarter" idx="18" hasCustomPrompt="1"/>
          </p:nvPr>
        </p:nvSpPr>
        <p:spPr>
          <a:xfrm>
            <a:off x="4178300" y="6391410"/>
            <a:ext cx="4645025"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4" name="Text Placeholder 4">
            <a:extLst>
              <a:ext uri="{FF2B5EF4-FFF2-40B4-BE49-F238E27FC236}">
                <a16:creationId xmlns:a16="http://schemas.microsoft.com/office/drawing/2014/main" id="{653F050F-51F8-6B30-6CCF-38404C26C0D9}"/>
              </a:ext>
            </a:extLst>
          </p:cNvPr>
          <p:cNvSpPr>
            <a:spLocks noGrp="1"/>
          </p:cNvSpPr>
          <p:nvPr>
            <p:ph type="body" sz="quarter" idx="19" hasCustomPrompt="1"/>
          </p:nvPr>
        </p:nvSpPr>
        <p:spPr>
          <a:xfrm>
            <a:off x="4178300" y="685800"/>
            <a:ext cx="7789862" cy="60120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Tree>
    <p:extLst>
      <p:ext uri="{BB962C8B-B14F-4D97-AF65-F5344CB8AC3E}">
        <p14:creationId xmlns:p14="http://schemas.microsoft.com/office/powerpoint/2010/main" val="27713564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icture w Title and two content">
    <p:spTree>
      <p:nvGrpSpPr>
        <p:cNvPr id="1" name=""/>
        <p:cNvGrpSpPr/>
        <p:nvPr/>
      </p:nvGrpSpPr>
      <p:grpSpPr>
        <a:xfrm>
          <a:off x="0" y="0"/>
          <a:ext cx="0" cy="0"/>
          <a:chOff x="0" y="0"/>
          <a:chExt cx="0" cy="0"/>
        </a:xfrm>
      </p:grpSpPr>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B87E87DA-939F-4C39-9E73-83DAE4819448}" type="datetime1">
              <a:rPr lang="en-US" smtClean="0"/>
              <a:t>9/9/26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6" name="Picture Placeholder 9">
            <a:extLst>
              <a:ext uri="{FF2B5EF4-FFF2-40B4-BE49-F238E27FC236}">
                <a16:creationId xmlns:a16="http://schemas.microsoft.com/office/drawing/2014/main" id="{7952717B-E9AF-4EEA-3A4C-974169182215}"/>
              </a:ext>
            </a:extLst>
          </p:cNvPr>
          <p:cNvSpPr>
            <a:spLocks noGrp="1"/>
          </p:cNvSpPr>
          <p:nvPr>
            <p:ph type="pic" sz="quarter" idx="17"/>
          </p:nvPr>
        </p:nvSpPr>
        <p:spPr>
          <a:xfrm>
            <a:off x="222250" y="681038"/>
            <a:ext cx="3832222" cy="5873750"/>
          </a:xfrm>
          <a:prstGeom prst="roundRect">
            <a:avLst>
              <a:gd name="adj" fmla="val 3500"/>
            </a:avLst>
          </a:prstGeom>
          <a:solidFill>
            <a:schemeClr val="accent6"/>
          </a:solidFill>
        </p:spPr>
        <p:txBody>
          <a:bodyPr/>
          <a:lstStyle/>
          <a:p>
            <a:r>
              <a:rPr lang="en-US"/>
              <a:t>Click icon to add picture</a:t>
            </a:r>
          </a:p>
        </p:txBody>
      </p:sp>
      <p:sp>
        <p:nvSpPr>
          <p:cNvPr id="8" name="Text Placeholder 14">
            <a:extLst>
              <a:ext uri="{FF2B5EF4-FFF2-40B4-BE49-F238E27FC236}">
                <a16:creationId xmlns:a16="http://schemas.microsoft.com/office/drawing/2014/main" id="{1AE390C8-5261-D5BC-C257-9288CDA0F225}"/>
              </a:ext>
            </a:extLst>
          </p:cNvPr>
          <p:cNvSpPr>
            <a:spLocks noGrp="1"/>
          </p:cNvSpPr>
          <p:nvPr>
            <p:ph type="body" sz="quarter" idx="18" hasCustomPrompt="1"/>
          </p:nvPr>
        </p:nvSpPr>
        <p:spPr>
          <a:xfrm>
            <a:off x="4178300" y="6391410"/>
            <a:ext cx="4645025"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4" name="Text Placeholder 4">
            <a:extLst>
              <a:ext uri="{FF2B5EF4-FFF2-40B4-BE49-F238E27FC236}">
                <a16:creationId xmlns:a16="http://schemas.microsoft.com/office/drawing/2014/main" id="{653F050F-51F8-6B30-6CCF-38404C26C0D9}"/>
              </a:ext>
            </a:extLst>
          </p:cNvPr>
          <p:cNvSpPr>
            <a:spLocks noGrp="1"/>
          </p:cNvSpPr>
          <p:nvPr>
            <p:ph type="body" sz="quarter" idx="19" hasCustomPrompt="1"/>
          </p:nvPr>
        </p:nvSpPr>
        <p:spPr>
          <a:xfrm>
            <a:off x="4178299" y="685800"/>
            <a:ext cx="7789863" cy="60120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
        <p:nvSpPr>
          <p:cNvPr id="9" name="Content Placeholder 2">
            <a:extLst>
              <a:ext uri="{FF2B5EF4-FFF2-40B4-BE49-F238E27FC236}">
                <a16:creationId xmlns:a16="http://schemas.microsoft.com/office/drawing/2014/main" id="{B110E180-F884-0194-4DC1-B4B4258FAF59}"/>
              </a:ext>
            </a:extLst>
          </p:cNvPr>
          <p:cNvSpPr>
            <a:spLocks noGrp="1"/>
          </p:cNvSpPr>
          <p:nvPr>
            <p:ph idx="1"/>
          </p:nvPr>
        </p:nvSpPr>
        <p:spPr>
          <a:xfrm>
            <a:off x="4178299" y="2224099"/>
            <a:ext cx="3833813" cy="43322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35D6CF3F-A69D-8EF7-10D6-647D493BDAC4}"/>
              </a:ext>
            </a:extLst>
          </p:cNvPr>
          <p:cNvSpPr>
            <a:spLocks noGrp="1"/>
          </p:cNvSpPr>
          <p:nvPr>
            <p:ph idx="20"/>
          </p:nvPr>
        </p:nvSpPr>
        <p:spPr>
          <a:xfrm>
            <a:off x="8145462" y="2224099"/>
            <a:ext cx="3833813" cy="43322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4178300" y="1369414"/>
            <a:ext cx="7788044"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8812094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icture w Title and three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70080C-2365-A4AD-E5A8-5C90B15EC3B7}"/>
              </a:ext>
            </a:extLst>
          </p:cNvPr>
          <p:cNvSpPr>
            <a:spLocks noGrp="1"/>
          </p:cNvSpPr>
          <p:nvPr>
            <p:ph idx="1"/>
          </p:nvPr>
        </p:nvSpPr>
        <p:spPr>
          <a:xfrm>
            <a:off x="3190876" y="2224098"/>
            <a:ext cx="2926800" cy="43306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3190876" y="1369414"/>
            <a:ext cx="8778873"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DF0D1188-3F81-405D-BCEC-DA4D4404C60A}" type="datetime1">
              <a:rPr lang="en-US" smtClean="0"/>
              <a:t>9/9/26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6" name="Picture Placeholder 9">
            <a:extLst>
              <a:ext uri="{FF2B5EF4-FFF2-40B4-BE49-F238E27FC236}">
                <a16:creationId xmlns:a16="http://schemas.microsoft.com/office/drawing/2014/main" id="{7952717B-E9AF-4EEA-3A4C-974169182215}"/>
              </a:ext>
            </a:extLst>
          </p:cNvPr>
          <p:cNvSpPr>
            <a:spLocks noGrp="1"/>
          </p:cNvSpPr>
          <p:nvPr>
            <p:ph type="pic" sz="quarter" idx="17"/>
          </p:nvPr>
        </p:nvSpPr>
        <p:spPr>
          <a:xfrm>
            <a:off x="222250" y="685800"/>
            <a:ext cx="2844800" cy="5868988"/>
          </a:xfrm>
          <a:prstGeom prst="roundRect">
            <a:avLst>
              <a:gd name="adj" fmla="val 4575"/>
            </a:avLst>
          </a:prstGeom>
          <a:solidFill>
            <a:schemeClr val="accent6"/>
          </a:solidFill>
        </p:spPr>
        <p:txBody>
          <a:bodyPr/>
          <a:lstStyle/>
          <a:p>
            <a:r>
              <a:rPr lang="en-US"/>
              <a:t>Click icon to add picture</a:t>
            </a:r>
          </a:p>
        </p:txBody>
      </p:sp>
      <p:sp>
        <p:nvSpPr>
          <p:cNvPr id="5" name="Content Placeholder 2">
            <a:extLst>
              <a:ext uri="{FF2B5EF4-FFF2-40B4-BE49-F238E27FC236}">
                <a16:creationId xmlns:a16="http://schemas.microsoft.com/office/drawing/2014/main" id="{EB663C11-E66F-12B2-1F87-6D2FD3FE304D}"/>
              </a:ext>
            </a:extLst>
          </p:cNvPr>
          <p:cNvSpPr>
            <a:spLocks noGrp="1"/>
          </p:cNvSpPr>
          <p:nvPr>
            <p:ph idx="18"/>
          </p:nvPr>
        </p:nvSpPr>
        <p:spPr>
          <a:xfrm>
            <a:off x="6115326" y="2224098"/>
            <a:ext cx="2926800" cy="43306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14EE2369-54E5-DF8C-812B-99A0F88D78D1}"/>
              </a:ext>
            </a:extLst>
          </p:cNvPr>
          <p:cNvSpPr>
            <a:spLocks noGrp="1"/>
          </p:cNvSpPr>
          <p:nvPr>
            <p:ph idx="19"/>
          </p:nvPr>
        </p:nvSpPr>
        <p:spPr>
          <a:xfrm>
            <a:off x="9041363" y="2224098"/>
            <a:ext cx="2926800" cy="43306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ext Placeholder 14">
            <a:extLst>
              <a:ext uri="{FF2B5EF4-FFF2-40B4-BE49-F238E27FC236}">
                <a16:creationId xmlns:a16="http://schemas.microsoft.com/office/drawing/2014/main" id="{A20EFE2E-981B-D26A-E527-023CEB7C4899}"/>
              </a:ext>
            </a:extLst>
          </p:cNvPr>
          <p:cNvSpPr>
            <a:spLocks noGrp="1"/>
          </p:cNvSpPr>
          <p:nvPr>
            <p:ph type="body" sz="quarter" idx="20" hasCustomPrompt="1"/>
          </p:nvPr>
        </p:nvSpPr>
        <p:spPr>
          <a:xfrm>
            <a:off x="3189288" y="6391410"/>
            <a:ext cx="4645025"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2" name="Text Placeholder 4">
            <a:extLst>
              <a:ext uri="{FF2B5EF4-FFF2-40B4-BE49-F238E27FC236}">
                <a16:creationId xmlns:a16="http://schemas.microsoft.com/office/drawing/2014/main" id="{F3CF926A-E74B-F98A-3337-019F6A2843AD}"/>
              </a:ext>
            </a:extLst>
          </p:cNvPr>
          <p:cNvSpPr>
            <a:spLocks noGrp="1"/>
          </p:cNvSpPr>
          <p:nvPr>
            <p:ph type="body" sz="quarter" idx="21" hasCustomPrompt="1"/>
          </p:nvPr>
        </p:nvSpPr>
        <p:spPr>
          <a:xfrm>
            <a:off x="3189288" y="685800"/>
            <a:ext cx="8778875" cy="60120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Tree>
    <p:extLst>
      <p:ext uri="{BB962C8B-B14F-4D97-AF65-F5344CB8AC3E}">
        <p14:creationId xmlns:p14="http://schemas.microsoft.com/office/powerpoint/2010/main" val="33843159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Preamble w four picture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653F050F-51F8-6B30-6CCF-38404C26C0D9}"/>
              </a:ext>
            </a:extLst>
          </p:cNvPr>
          <p:cNvSpPr>
            <a:spLocks noGrp="1"/>
          </p:cNvSpPr>
          <p:nvPr>
            <p:ph type="body" sz="quarter" idx="19" hasCustomPrompt="1"/>
          </p:nvPr>
        </p:nvSpPr>
        <p:spPr>
          <a:xfrm>
            <a:off x="222250" y="685800"/>
            <a:ext cx="9767888" cy="129312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0" y="2061070"/>
            <a:ext cx="9767887"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Picture Placeholder 9">
            <a:extLst>
              <a:ext uri="{FF2B5EF4-FFF2-40B4-BE49-F238E27FC236}">
                <a16:creationId xmlns:a16="http://schemas.microsoft.com/office/drawing/2014/main" id="{7952717B-E9AF-4EEA-3A4C-974169182215}"/>
              </a:ext>
            </a:extLst>
          </p:cNvPr>
          <p:cNvSpPr>
            <a:spLocks noGrp="1"/>
          </p:cNvSpPr>
          <p:nvPr>
            <p:ph type="pic" sz="quarter" idx="17"/>
          </p:nvPr>
        </p:nvSpPr>
        <p:spPr>
          <a:xfrm>
            <a:off x="223841" y="3685359"/>
            <a:ext cx="2843209" cy="2871007"/>
          </a:xfrm>
          <a:prstGeom prst="roundRect">
            <a:avLst>
              <a:gd name="adj" fmla="val 5555"/>
            </a:avLst>
          </a:prstGeom>
          <a:solidFill>
            <a:schemeClr val="accent6"/>
          </a:solidFill>
        </p:spPr>
        <p:txBody>
          <a:bodyPr/>
          <a:lstStyle/>
          <a:p>
            <a:r>
              <a:rPr lang="en-US"/>
              <a:t>Click icon to add picture</a:t>
            </a:r>
          </a:p>
        </p:txBody>
      </p:sp>
      <p:sp>
        <p:nvSpPr>
          <p:cNvPr id="15" name="Picture Placeholder 9">
            <a:extLst>
              <a:ext uri="{FF2B5EF4-FFF2-40B4-BE49-F238E27FC236}">
                <a16:creationId xmlns:a16="http://schemas.microsoft.com/office/drawing/2014/main" id="{0488A322-2AA0-9E8A-4FA4-C0A6667662D8}"/>
              </a:ext>
            </a:extLst>
          </p:cNvPr>
          <p:cNvSpPr>
            <a:spLocks noGrp="1"/>
          </p:cNvSpPr>
          <p:nvPr>
            <p:ph type="pic" sz="quarter" idx="20"/>
          </p:nvPr>
        </p:nvSpPr>
        <p:spPr>
          <a:xfrm>
            <a:off x="3190879" y="3685359"/>
            <a:ext cx="2843209" cy="2871007"/>
          </a:xfrm>
          <a:prstGeom prst="roundRect">
            <a:avLst>
              <a:gd name="adj" fmla="val 5555"/>
            </a:avLst>
          </a:prstGeom>
          <a:solidFill>
            <a:schemeClr val="accent6"/>
          </a:solidFill>
        </p:spPr>
        <p:txBody>
          <a:bodyPr/>
          <a:lstStyle/>
          <a:p>
            <a:r>
              <a:rPr lang="en-US"/>
              <a:t>Click icon to add picture</a:t>
            </a:r>
          </a:p>
        </p:txBody>
      </p:sp>
      <p:sp>
        <p:nvSpPr>
          <p:cNvPr id="16" name="Picture Placeholder 9">
            <a:extLst>
              <a:ext uri="{FF2B5EF4-FFF2-40B4-BE49-F238E27FC236}">
                <a16:creationId xmlns:a16="http://schemas.microsoft.com/office/drawing/2014/main" id="{727D2FDA-E17E-0AA8-8670-8208187CB305}"/>
              </a:ext>
            </a:extLst>
          </p:cNvPr>
          <p:cNvSpPr>
            <a:spLocks noGrp="1"/>
          </p:cNvSpPr>
          <p:nvPr>
            <p:ph type="pic" sz="quarter" idx="21"/>
          </p:nvPr>
        </p:nvSpPr>
        <p:spPr>
          <a:xfrm>
            <a:off x="6157917" y="3685359"/>
            <a:ext cx="2843209" cy="2871007"/>
          </a:xfrm>
          <a:prstGeom prst="roundRect">
            <a:avLst>
              <a:gd name="adj" fmla="val 5555"/>
            </a:avLst>
          </a:prstGeom>
          <a:solidFill>
            <a:schemeClr val="accent6"/>
          </a:solidFill>
        </p:spPr>
        <p:txBody>
          <a:bodyPr/>
          <a:lstStyle/>
          <a:p>
            <a:r>
              <a:rPr lang="en-US" dirty="0"/>
              <a:t>Click icon to add picture</a:t>
            </a:r>
          </a:p>
        </p:txBody>
      </p:sp>
      <p:sp>
        <p:nvSpPr>
          <p:cNvPr id="17" name="Picture Placeholder 9">
            <a:extLst>
              <a:ext uri="{FF2B5EF4-FFF2-40B4-BE49-F238E27FC236}">
                <a16:creationId xmlns:a16="http://schemas.microsoft.com/office/drawing/2014/main" id="{F1CBC30C-B70D-E4B1-3503-340BA08EC2F3}"/>
              </a:ext>
            </a:extLst>
          </p:cNvPr>
          <p:cNvSpPr>
            <a:spLocks noGrp="1"/>
          </p:cNvSpPr>
          <p:nvPr>
            <p:ph type="pic" sz="quarter" idx="22"/>
          </p:nvPr>
        </p:nvSpPr>
        <p:spPr>
          <a:xfrm>
            <a:off x="9124954" y="3685359"/>
            <a:ext cx="2843209" cy="2871007"/>
          </a:xfrm>
          <a:prstGeom prst="roundRect">
            <a:avLst>
              <a:gd name="adj" fmla="val 5555"/>
            </a:avLst>
          </a:prstGeom>
          <a:solidFill>
            <a:schemeClr val="accent6"/>
          </a:solidFill>
        </p:spPr>
        <p:txBody>
          <a:bodyPr/>
          <a:lstStyle/>
          <a:p>
            <a:r>
              <a:rPr lang="en-US" dirty="0"/>
              <a:t>Click icon to add picture</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2361CDDA-80FF-4FBA-B84F-824B65AE2486}" type="datetime1">
              <a:rPr lang="en-US" smtClean="0"/>
              <a:t>9/9/26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24" name="Text Placeholder 2">
            <a:extLst>
              <a:ext uri="{FF2B5EF4-FFF2-40B4-BE49-F238E27FC236}">
                <a16:creationId xmlns:a16="http://schemas.microsoft.com/office/drawing/2014/main" id="{1DDBDEAC-A823-44D7-2915-E61BE181CBF2}"/>
              </a:ext>
            </a:extLst>
          </p:cNvPr>
          <p:cNvSpPr>
            <a:spLocks noGrp="1"/>
          </p:cNvSpPr>
          <p:nvPr>
            <p:ph type="body" idx="23" hasCustomPrompt="1"/>
          </p:nvPr>
        </p:nvSpPr>
        <p:spPr>
          <a:xfrm>
            <a:off x="223837" y="3205211"/>
            <a:ext cx="2843213" cy="326821"/>
          </a:xfrm>
        </p:spPr>
        <p:txBody>
          <a:bodyPr wrap="square" anchor="t">
            <a:spAutoFit/>
          </a:bodyPr>
          <a:lstStyle>
            <a:lvl1pPr marL="0" indent="0">
              <a:buNone/>
              <a:defRPr sz="2000" b="1"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H4 Bold heading</a:t>
            </a:r>
          </a:p>
        </p:txBody>
      </p:sp>
      <p:sp>
        <p:nvSpPr>
          <p:cNvPr id="25" name="Text Placeholder 2">
            <a:extLst>
              <a:ext uri="{FF2B5EF4-FFF2-40B4-BE49-F238E27FC236}">
                <a16:creationId xmlns:a16="http://schemas.microsoft.com/office/drawing/2014/main" id="{49AD0380-1DAC-C843-4F8A-14E3DC2A8071}"/>
              </a:ext>
            </a:extLst>
          </p:cNvPr>
          <p:cNvSpPr>
            <a:spLocks noGrp="1"/>
          </p:cNvSpPr>
          <p:nvPr>
            <p:ph type="body" idx="24" hasCustomPrompt="1"/>
          </p:nvPr>
        </p:nvSpPr>
        <p:spPr>
          <a:xfrm>
            <a:off x="3190879" y="3205211"/>
            <a:ext cx="2843213" cy="326821"/>
          </a:xfrm>
        </p:spPr>
        <p:txBody>
          <a:bodyPr wrap="square" anchor="t">
            <a:spAutoFit/>
          </a:bodyPr>
          <a:lstStyle>
            <a:lvl1pPr marL="0" indent="0">
              <a:buNone/>
              <a:defRPr sz="2000" b="1"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H4 Bold heading</a:t>
            </a:r>
          </a:p>
        </p:txBody>
      </p:sp>
      <p:sp>
        <p:nvSpPr>
          <p:cNvPr id="26" name="Text Placeholder 2">
            <a:extLst>
              <a:ext uri="{FF2B5EF4-FFF2-40B4-BE49-F238E27FC236}">
                <a16:creationId xmlns:a16="http://schemas.microsoft.com/office/drawing/2014/main" id="{0420464D-EE01-5723-944A-19AC66296A76}"/>
              </a:ext>
            </a:extLst>
          </p:cNvPr>
          <p:cNvSpPr>
            <a:spLocks noGrp="1"/>
          </p:cNvSpPr>
          <p:nvPr>
            <p:ph type="body" idx="25" hasCustomPrompt="1"/>
          </p:nvPr>
        </p:nvSpPr>
        <p:spPr>
          <a:xfrm>
            <a:off x="6156325" y="3205211"/>
            <a:ext cx="2843213" cy="326821"/>
          </a:xfrm>
        </p:spPr>
        <p:txBody>
          <a:bodyPr wrap="square" anchor="t">
            <a:spAutoFit/>
          </a:bodyPr>
          <a:lstStyle>
            <a:lvl1pPr marL="0" indent="0">
              <a:buNone/>
              <a:defRPr sz="2000" b="1"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H4 Bold heading</a:t>
            </a:r>
          </a:p>
        </p:txBody>
      </p:sp>
      <p:sp>
        <p:nvSpPr>
          <p:cNvPr id="27" name="Text Placeholder 2">
            <a:extLst>
              <a:ext uri="{FF2B5EF4-FFF2-40B4-BE49-F238E27FC236}">
                <a16:creationId xmlns:a16="http://schemas.microsoft.com/office/drawing/2014/main" id="{06ACA99F-B88A-8041-0A3D-B006F5183115}"/>
              </a:ext>
            </a:extLst>
          </p:cNvPr>
          <p:cNvSpPr>
            <a:spLocks noGrp="1"/>
          </p:cNvSpPr>
          <p:nvPr>
            <p:ph type="body" idx="26" hasCustomPrompt="1"/>
          </p:nvPr>
        </p:nvSpPr>
        <p:spPr>
          <a:xfrm>
            <a:off x="9119393" y="3205211"/>
            <a:ext cx="2843213" cy="326821"/>
          </a:xfrm>
        </p:spPr>
        <p:txBody>
          <a:bodyPr wrap="square" anchor="t">
            <a:spAutoFit/>
          </a:bodyPr>
          <a:lstStyle>
            <a:lvl1pPr marL="0" indent="0">
              <a:buNone/>
              <a:defRPr sz="2000" b="1"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H4 Bold heading</a:t>
            </a:r>
          </a:p>
        </p:txBody>
      </p:sp>
    </p:spTree>
    <p:extLst>
      <p:ext uri="{BB962C8B-B14F-4D97-AF65-F5344CB8AC3E}">
        <p14:creationId xmlns:p14="http://schemas.microsoft.com/office/powerpoint/2010/main" val="15616364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Preamble w two pictures and info, horizontal">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653F050F-51F8-6B30-6CCF-38404C26C0D9}"/>
              </a:ext>
            </a:extLst>
          </p:cNvPr>
          <p:cNvSpPr>
            <a:spLocks noGrp="1"/>
          </p:cNvSpPr>
          <p:nvPr>
            <p:ph type="body" sz="quarter" idx="19" hasCustomPrompt="1"/>
          </p:nvPr>
        </p:nvSpPr>
        <p:spPr>
          <a:xfrm>
            <a:off x="222250" y="685800"/>
            <a:ext cx="9767888" cy="129312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0" y="2061070"/>
            <a:ext cx="9767887"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Picture Placeholder 9">
            <a:extLst>
              <a:ext uri="{FF2B5EF4-FFF2-40B4-BE49-F238E27FC236}">
                <a16:creationId xmlns:a16="http://schemas.microsoft.com/office/drawing/2014/main" id="{7952717B-E9AF-4EEA-3A4C-974169182215}"/>
              </a:ext>
            </a:extLst>
          </p:cNvPr>
          <p:cNvSpPr>
            <a:spLocks noGrp="1"/>
          </p:cNvSpPr>
          <p:nvPr>
            <p:ph type="pic" sz="quarter" idx="17"/>
          </p:nvPr>
        </p:nvSpPr>
        <p:spPr>
          <a:xfrm>
            <a:off x="223841" y="3685359"/>
            <a:ext cx="2843209" cy="2869425"/>
          </a:xfrm>
          <a:prstGeom prst="roundRect">
            <a:avLst>
              <a:gd name="adj" fmla="val 5555"/>
            </a:avLst>
          </a:prstGeom>
          <a:solidFill>
            <a:schemeClr val="accent6"/>
          </a:solidFill>
        </p:spPr>
        <p:txBody>
          <a:bodyPr/>
          <a:lstStyle/>
          <a:p>
            <a:r>
              <a:rPr lang="en-US"/>
              <a:t>Click icon to add picture</a:t>
            </a:r>
          </a:p>
        </p:txBody>
      </p:sp>
      <p:sp>
        <p:nvSpPr>
          <p:cNvPr id="15" name="Picture Placeholder 9">
            <a:extLst>
              <a:ext uri="{FF2B5EF4-FFF2-40B4-BE49-F238E27FC236}">
                <a16:creationId xmlns:a16="http://schemas.microsoft.com/office/drawing/2014/main" id="{0488A322-2AA0-9E8A-4FA4-C0A6667662D8}"/>
              </a:ext>
            </a:extLst>
          </p:cNvPr>
          <p:cNvSpPr>
            <a:spLocks noGrp="1"/>
          </p:cNvSpPr>
          <p:nvPr>
            <p:ph type="pic" sz="quarter" idx="20"/>
          </p:nvPr>
        </p:nvSpPr>
        <p:spPr>
          <a:xfrm>
            <a:off x="6157918" y="3685359"/>
            <a:ext cx="2843209" cy="2869425"/>
          </a:xfrm>
          <a:prstGeom prst="roundRect">
            <a:avLst>
              <a:gd name="adj" fmla="val 5555"/>
            </a:avLst>
          </a:prstGeom>
          <a:solidFill>
            <a:schemeClr val="accent6"/>
          </a:solidFill>
        </p:spPr>
        <p:txBody>
          <a:bodyPr/>
          <a:lstStyle/>
          <a:p>
            <a:r>
              <a:rPr lang="en-US"/>
              <a:t>Click icon to add picture</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42D54E48-2A68-412E-A771-2F29F0AD2B33}" type="datetime1">
              <a:rPr lang="en-US" smtClean="0"/>
              <a:t>9/9/26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24" name="Text Placeholder 2">
            <a:extLst>
              <a:ext uri="{FF2B5EF4-FFF2-40B4-BE49-F238E27FC236}">
                <a16:creationId xmlns:a16="http://schemas.microsoft.com/office/drawing/2014/main" id="{1DDBDEAC-A823-44D7-2915-E61BE181CBF2}"/>
              </a:ext>
            </a:extLst>
          </p:cNvPr>
          <p:cNvSpPr>
            <a:spLocks noGrp="1"/>
          </p:cNvSpPr>
          <p:nvPr>
            <p:ph type="body" idx="23" hasCustomPrompt="1"/>
          </p:nvPr>
        </p:nvSpPr>
        <p:spPr>
          <a:xfrm>
            <a:off x="3190878" y="5064491"/>
            <a:ext cx="2843213" cy="326821"/>
          </a:xfrm>
        </p:spPr>
        <p:txBody>
          <a:bodyPr wrap="square" anchor="t">
            <a:spAutoFit/>
          </a:bodyPr>
          <a:lstStyle>
            <a:lvl1pPr marL="0" indent="0">
              <a:buNone/>
              <a:defRPr sz="2000" b="1"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H4 Bold heading</a:t>
            </a:r>
          </a:p>
        </p:txBody>
      </p:sp>
      <p:sp>
        <p:nvSpPr>
          <p:cNvPr id="25" name="Text Placeholder 2">
            <a:extLst>
              <a:ext uri="{FF2B5EF4-FFF2-40B4-BE49-F238E27FC236}">
                <a16:creationId xmlns:a16="http://schemas.microsoft.com/office/drawing/2014/main" id="{49AD0380-1DAC-C843-4F8A-14E3DC2A8071}"/>
              </a:ext>
            </a:extLst>
          </p:cNvPr>
          <p:cNvSpPr>
            <a:spLocks noGrp="1"/>
          </p:cNvSpPr>
          <p:nvPr>
            <p:ph type="body" idx="24" hasCustomPrompt="1"/>
          </p:nvPr>
        </p:nvSpPr>
        <p:spPr>
          <a:xfrm>
            <a:off x="9124954" y="5064491"/>
            <a:ext cx="2843213" cy="326821"/>
          </a:xfrm>
        </p:spPr>
        <p:txBody>
          <a:bodyPr wrap="square" anchor="t">
            <a:spAutoFit/>
          </a:bodyPr>
          <a:lstStyle>
            <a:lvl1pPr marL="0" indent="0">
              <a:buNone/>
              <a:defRPr sz="2000" b="1"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H4 Bold heading</a:t>
            </a:r>
          </a:p>
        </p:txBody>
      </p:sp>
      <p:sp>
        <p:nvSpPr>
          <p:cNvPr id="19" name="Text Placeholder 18">
            <a:extLst>
              <a:ext uri="{FF2B5EF4-FFF2-40B4-BE49-F238E27FC236}">
                <a16:creationId xmlns:a16="http://schemas.microsoft.com/office/drawing/2014/main" id="{E4FBA878-D5C9-DE39-C298-2231D090919E}"/>
              </a:ext>
            </a:extLst>
          </p:cNvPr>
          <p:cNvSpPr>
            <a:spLocks noGrp="1"/>
          </p:cNvSpPr>
          <p:nvPr>
            <p:ph type="body" sz="quarter" idx="25"/>
          </p:nvPr>
        </p:nvSpPr>
        <p:spPr>
          <a:xfrm>
            <a:off x="3190875" y="5634038"/>
            <a:ext cx="2843213" cy="9207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Text Placeholder 18">
            <a:extLst>
              <a:ext uri="{FF2B5EF4-FFF2-40B4-BE49-F238E27FC236}">
                <a16:creationId xmlns:a16="http://schemas.microsoft.com/office/drawing/2014/main" id="{190EE011-22E3-7AAF-5B62-34DFCD78714F}"/>
              </a:ext>
            </a:extLst>
          </p:cNvPr>
          <p:cNvSpPr>
            <a:spLocks noGrp="1"/>
          </p:cNvSpPr>
          <p:nvPr>
            <p:ph type="body" sz="quarter" idx="26"/>
          </p:nvPr>
        </p:nvSpPr>
        <p:spPr>
          <a:xfrm>
            <a:off x="9124954" y="5634038"/>
            <a:ext cx="2843213" cy="9207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Picture Placeholder 8">
            <a:extLst>
              <a:ext uri="{FF2B5EF4-FFF2-40B4-BE49-F238E27FC236}">
                <a16:creationId xmlns:a16="http://schemas.microsoft.com/office/drawing/2014/main" id="{8B4321D8-1704-F4DF-5F2B-3012E0EF33CE}"/>
              </a:ext>
            </a:extLst>
          </p:cNvPr>
          <p:cNvSpPr>
            <a:spLocks noGrp="1"/>
          </p:cNvSpPr>
          <p:nvPr>
            <p:ph type="pic" sz="quarter" idx="27" hasCustomPrompt="1"/>
          </p:nvPr>
        </p:nvSpPr>
        <p:spPr>
          <a:xfrm>
            <a:off x="3323750" y="4667355"/>
            <a:ext cx="368154" cy="322133"/>
          </a:xfrm>
        </p:spPr>
        <p:txBody>
          <a:bodyPr/>
          <a:lstStyle>
            <a:lvl1pPr marL="0" indent="0">
              <a:buNone/>
              <a:defRPr sz="100">
                <a:noFill/>
              </a:defRPr>
            </a:lvl1pPr>
          </a:lstStyle>
          <a:p>
            <a:r>
              <a:rPr lang="en-US"/>
              <a:t> </a:t>
            </a:r>
          </a:p>
        </p:txBody>
      </p:sp>
      <p:sp>
        <p:nvSpPr>
          <p:cNvPr id="22" name="Picture Placeholder 8">
            <a:extLst>
              <a:ext uri="{FF2B5EF4-FFF2-40B4-BE49-F238E27FC236}">
                <a16:creationId xmlns:a16="http://schemas.microsoft.com/office/drawing/2014/main" id="{F8263361-8EDF-EB50-637D-D64DFD46F7D9}"/>
              </a:ext>
            </a:extLst>
          </p:cNvPr>
          <p:cNvSpPr>
            <a:spLocks noGrp="1"/>
          </p:cNvSpPr>
          <p:nvPr>
            <p:ph type="pic" sz="quarter" idx="28" hasCustomPrompt="1"/>
          </p:nvPr>
        </p:nvSpPr>
        <p:spPr>
          <a:xfrm>
            <a:off x="9257827" y="4667355"/>
            <a:ext cx="368154" cy="322133"/>
          </a:xfrm>
        </p:spPr>
        <p:txBody>
          <a:bodyPr/>
          <a:lstStyle>
            <a:lvl1pPr marL="0" indent="0">
              <a:buNone/>
              <a:defRPr sz="100">
                <a:noFill/>
              </a:defRPr>
            </a:lvl1pPr>
          </a:lstStyle>
          <a:p>
            <a:r>
              <a:rPr lang="en-US"/>
              <a:t> </a:t>
            </a:r>
          </a:p>
        </p:txBody>
      </p:sp>
    </p:spTree>
    <p:extLst>
      <p:ext uri="{BB962C8B-B14F-4D97-AF65-F5344CB8AC3E}">
        <p14:creationId xmlns:p14="http://schemas.microsoft.com/office/powerpoint/2010/main" val="129871826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Preamble w two bio pictures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2DC96-1CD5-AAAF-6EF1-AA060CA3E27F}"/>
              </a:ext>
            </a:extLst>
          </p:cNvPr>
          <p:cNvSpPr>
            <a:spLocks noGrp="1"/>
          </p:cNvSpPr>
          <p:nvPr>
            <p:ph type="title"/>
          </p:nvPr>
        </p:nvSpPr>
        <p:spPr/>
        <p:txBody>
          <a:bodyPr/>
          <a:lstStyle/>
          <a:p>
            <a:r>
              <a:rPr lang="en-GB"/>
              <a:t>Click to edit Master title style</a:t>
            </a:r>
            <a:endParaRPr lang="en-US"/>
          </a:p>
        </p:txBody>
      </p:sp>
      <p:sp>
        <p:nvSpPr>
          <p:cNvPr id="5" name="Slide Number Placeholder 4">
            <a:extLst>
              <a:ext uri="{FF2B5EF4-FFF2-40B4-BE49-F238E27FC236}">
                <a16:creationId xmlns:a16="http://schemas.microsoft.com/office/drawing/2014/main" id="{3F698427-2DFA-7754-B9A0-5423E1C12598}"/>
              </a:ext>
            </a:extLst>
          </p:cNvPr>
          <p:cNvSpPr>
            <a:spLocks noGrp="1"/>
          </p:cNvSpPr>
          <p:nvPr>
            <p:ph type="sldNum" sz="quarter" idx="12"/>
          </p:nvPr>
        </p:nvSpPr>
        <p:spPr/>
        <p:txBody>
          <a:bodyPr/>
          <a:lstStyle/>
          <a:p>
            <a:fld id="{AE086683-F536-42AB-ABBC-F4803DFE8DBC}" type="slidenum">
              <a:rPr lang="en-US" smtClean="0"/>
              <a:pPr/>
              <a:t>‹#›</a:t>
            </a:fld>
            <a:endParaRPr lang="en-US" sz="700"/>
          </a:p>
        </p:txBody>
      </p:sp>
      <p:sp>
        <p:nvSpPr>
          <p:cNvPr id="46" name="Picture Placeholder 9">
            <a:extLst>
              <a:ext uri="{FF2B5EF4-FFF2-40B4-BE49-F238E27FC236}">
                <a16:creationId xmlns:a16="http://schemas.microsoft.com/office/drawing/2014/main" id="{5948A1F9-6607-0725-A359-94E2F88A78F8}"/>
              </a:ext>
            </a:extLst>
          </p:cNvPr>
          <p:cNvSpPr>
            <a:spLocks noGrp="1"/>
          </p:cNvSpPr>
          <p:nvPr>
            <p:ph type="pic" sz="quarter" idx="17"/>
          </p:nvPr>
        </p:nvSpPr>
        <p:spPr>
          <a:xfrm>
            <a:off x="223841" y="2224087"/>
            <a:ext cx="2843209" cy="4330697"/>
          </a:xfrm>
          <a:prstGeom prst="roundRect">
            <a:avLst>
              <a:gd name="adj" fmla="val 5555"/>
            </a:avLst>
          </a:prstGeom>
          <a:solidFill>
            <a:schemeClr val="accent6"/>
          </a:solidFill>
        </p:spPr>
        <p:txBody>
          <a:bodyPr/>
          <a:lstStyle/>
          <a:p>
            <a:r>
              <a:rPr lang="en-US"/>
              <a:t>Click icon to add picture</a:t>
            </a:r>
          </a:p>
        </p:txBody>
      </p:sp>
      <p:sp>
        <p:nvSpPr>
          <p:cNvPr id="51" name="Text Placeholder 2">
            <a:extLst>
              <a:ext uri="{FF2B5EF4-FFF2-40B4-BE49-F238E27FC236}">
                <a16:creationId xmlns:a16="http://schemas.microsoft.com/office/drawing/2014/main" id="{98E53929-B3A6-13B3-9CBD-453CA96FCAF9}"/>
              </a:ext>
            </a:extLst>
          </p:cNvPr>
          <p:cNvSpPr>
            <a:spLocks noGrp="1"/>
          </p:cNvSpPr>
          <p:nvPr>
            <p:ph type="body" idx="23" hasCustomPrompt="1"/>
          </p:nvPr>
        </p:nvSpPr>
        <p:spPr>
          <a:xfrm>
            <a:off x="3070225" y="2224088"/>
            <a:ext cx="2843213" cy="326821"/>
          </a:xfrm>
        </p:spPr>
        <p:txBody>
          <a:bodyPr wrap="square" anchor="t">
            <a:spAutoFit/>
          </a:bodyPr>
          <a:lstStyle>
            <a:lvl1pPr marL="0" indent="0">
              <a:buNone/>
              <a:defRPr sz="2000" b="1"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H4 Bold heading</a:t>
            </a:r>
          </a:p>
        </p:txBody>
      </p:sp>
      <p:sp>
        <p:nvSpPr>
          <p:cNvPr id="52" name="Text Placeholder 18">
            <a:extLst>
              <a:ext uri="{FF2B5EF4-FFF2-40B4-BE49-F238E27FC236}">
                <a16:creationId xmlns:a16="http://schemas.microsoft.com/office/drawing/2014/main" id="{D15E2D98-7244-E78C-4674-849D85734BFA}"/>
              </a:ext>
            </a:extLst>
          </p:cNvPr>
          <p:cNvSpPr>
            <a:spLocks noGrp="1"/>
          </p:cNvSpPr>
          <p:nvPr>
            <p:ph type="body" sz="quarter" idx="25" hasCustomPrompt="1"/>
          </p:nvPr>
        </p:nvSpPr>
        <p:spPr>
          <a:xfrm>
            <a:off x="3070225" y="2917360"/>
            <a:ext cx="2843213" cy="2124684"/>
          </a:xfrm>
        </p:spPr>
        <p:txBody>
          <a:bodyPr>
            <a:spAutoFit/>
          </a:bodyPr>
          <a:lstStyle>
            <a:lvl1pPr marL="0" indent="0">
              <a:buFontTx/>
              <a:buNone/>
              <a:defRPr sz="1400"/>
            </a:lvl1pPr>
            <a:lvl2pPr>
              <a:buFontTx/>
              <a:buNone/>
              <a:defRPr sz="1400"/>
            </a:lvl2pPr>
            <a:lvl3pPr>
              <a:buFontTx/>
              <a:buNone/>
              <a:defRPr sz="1400"/>
            </a:lvl3pPr>
            <a:lvl4pPr marL="0" indent="0">
              <a:buFontTx/>
              <a:buNone/>
              <a:defRPr sz="1400"/>
            </a:lvl4pPr>
            <a:lvl5pPr>
              <a:buFontTx/>
              <a:buNone/>
              <a:defRPr sz="1400"/>
            </a:lvl5pPr>
          </a:lstStyle>
          <a:p>
            <a:pPr marL="0" indent="0">
              <a:buNone/>
            </a:pPr>
            <a:r>
              <a:rPr lang="en-US" dirty="0"/>
              <a:t>Body MD </a:t>
            </a:r>
            <a:r>
              <a:rPr lang="en-US" dirty="0" err="1"/>
              <a:t>Faucibus</a:t>
            </a:r>
            <a:r>
              <a:rPr lang="en-US" dirty="0"/>
              <a:t> </a:t>
            </a:r>
            <a:r>
              <a:rPr lang="en-US" dirty="0" err="1"/>
              <a:t>incandes</a:t>
            </a:r>
            <a:r>
              <a:rPr lang="en-US" dirty="0"/>
              <a:t> </a:t>
            </a:r>
            <a:r>
              <a:rPr lang="en-US" dirty="0" err="1"/>
              <a:t>morbi</a:t>
            </a:r>
            <a:r>
              <a:rPr lang="en-US" dirty="0"/>
              <a:t> diam </a:t>
            </a:r>
            <a:r>
              <a:rPr lang="en-US" dirty="0" err="1"/>
              <a:t>pretium</a:t>
            </a:r>
            <a:r>
              <a:rPr lang="en-US" dirty="0"/>
              <a:t> </a:t>
            </a:r>
            <a:r>
              <a:rPr lang="en-US" dirty="0" err="1"/>
              <a:t>maecenas</a:t>
            </a:r>
            <a:r>
              <a:rPr lang="en-US" dirty="0"/>
              <a:t> </a:t>
            </a:r>
            <a:r>
              <a:rPr lang="en-US" dirty="0" err="1"/>
              <a:t>lacus</a:t>
            </a:r>
            <a:r>
              <a:rPr lang="en-US" dirty="0"/>
              <a:t> </a:t>
            </a:r>
            <a:r>
              <a:rPr lang="en-US" dirty="0" err="1"/>
              <a:t>etiam</a:t>
            </a:r>
            <a:r>
              <a:rPr lang="en-US" dirty="0"/>
              <a:t> </a:t>
            </a:r>
            <a:r>
              <a:rPr lang="en-US" dirty="0" err="1"/>
              <a:t>sollicitudin</a:t>
            </a:r>
            <a:r>
              <a:rPr lang="en-US" dirty="0"/>
              <a:t> </a:t>
            </a:r>
            <a:r>
              <a:rPr lang="en-US" dirty="0" err="1"/>
              <a:t>malesuada</a:t>
            </a:r>
            <a:r>
              <a:rPr lang="en-US" dirty="0"/>
              <a:t> sed. Lorem ipsum dolor. </a:t>
            </a:r>
            <a:r>
              <a:rPr lang="en-US" dirty="0" err="1"/>
              <a:t>Faucibus</a:t>
            </a:r>
            <a:r>
              <a:rPr lang="en-US" dirty="0"/>
              <a:t> </a:t>
            </a:r>
            <a:r>
              <a:rPr lang="en-US" dirty="0" err="1"/>
              <a:t>incandes</a:t>
            </a:r>
            <a:r>
              <a:rPr lang="en-US" dirty="0"/>
              <a:t> </a:t>
            </a:r>
            <a:r>
              <a:rPr lang="en-US" dirty="0" err="1"/>
              <a:t>morbi</a:t>
            </a:r>
            <a:r>
              <a:rPr lang="en-US" dirty="0"/>
              <a:t> diam </a:t>
            </a:r>
            <a:r>
              <a:rPr lang="en-US" dirty="0" err="1"/>
              <a:t>pretium</a:t>
            </a:r>
            <a:r>
              <a:rPr lang="en-US" dirty="0"/>
              <a:t> </a:t>
            </a:r>
            <a:r>
              <a:rPr lang="en-US" dirty="0" err="1"/>
              <a:t>maecenas</a:t>
            </a:r>
            <a:r>
              <a:rPr lang="en-US" dirty="0"/>
              <a:t> </a:t>
            </a:r>
            <a:r>
              <a:rPr lang="en-US" dirty="0" err="1"/>
              <a:t>lacus</a:t>
            </a:r>
            <a:r>
              <a:rPr lang="en-US" dirty="0"/>
              <a:t> </a:t>
            </a:r>
            <a:r>
              <a:rPr lang="en-US" dirty="0" err="1"/>
              <a:t>etiam</a:t>
            </a:r>
            <a:r>
              <a:rPr lang="en-US" dirty="0"/>
              <a:t> </a:t>
            </a:r>
            <a:r>
              <a:rPr lang="en-US" dirty="0" err="1"/>
              <a:t>Faucibus</a:t>
            </a:r>
            <a:r>
              <a:rPr lang="en-US" dirty="0"/>
              <a:t> </a:t>
            </a:r>
            <a:r>
              <a:rPr lang="en-US" dirty="0" err="1"/>
              <a:t>incandes</a:t>
            </a:r>
            <a:r>
              <a:rPr lang="en-US" dirty="0"/>
              <a:t> </a:t>
            </a:r>
            <a:r>
              <a:rPr lang="en-US" dirty="0" err="1"/>
              <a:t>morbi</a:t>
            </a:r>
            <a:r>
              <a:rPr lang="en-US" dirty="0"/>
              <a:t> diam </a:t>
            </a:r>
            <a:r>
              <a:rPr lang="en-US" dirty="0" err="1"/>
              <a:t>pretium</a:t>
            </a:r>
            <a:r>
              <a:rPr lang="en-US" dirty="0"/>
              <a:t> </a:t>
            </a:r>
            <a:r>
              <a:rPr lang="en-US" dirty="0" err="1"/>
              <a:t>maecenas</a:t>
            </a:r>
            <a:r>
              <a:rPr lang="en-US" dirty="0"/>
              <a:t> </a:t>
            </a:r>
            <a:r>
              <a:rPr lang="en-US" dirty="0" err="1"/>
              <a:t>lacus</a:t>
            </a:r>
            <a:r>
              <a:rPr lang="en-US" dirty="0"/>
              <a:t> </a:t>
            </a:r>
            <a:r>
              <a:rPr lang="en-US" dirty="0" err="1"/>
              <a:t>etiam</a:t>
            </a:r>
            <a:r>
              <a:rPr lang="en-US" dirty="0"/>
              <a:t> </a:t>
            </a:r>
          </a:p>
        </p:txBody>
      </p:sp>
      <p:sp>
        <p:nvSpPr>
          <p:cNvPr id="53" name="Text Placeholder 2">
            <a:extLst>
              <a:ext uri="{FF2B5EF4-FFF2-40B4-BE49-F238E27FC236}">
                <a16:creationId xmlns:a16="http://schemas.microsoft.com/office/drawing/2014/main" id="{FE5FB020-6A88-EAFA-CFF4-7F0685212CE0}"/>
              </a:ext>
            </a:extLst>
          </p:cNvPr>
          <p:cNvSpPr>
            <a:spLocks noGrp="1"/>
          </p:cNvSpPr>
          <p:nvPr>
            <p:ph type="body" idx="26" hasCustomPrompt="1"/>
          </p:nvPr>
        </p:nvSpPr>
        <p:spPr>
          <a:xfrm>
            <a:off x="3070225" y="2654298"/>
            <a:ext cx="2843213" cy="228781"/>
          </a:xfrm>
        </p:spPr>
        <p:txBody>
          <a:bodyPr wrap="square" anchor="t">
            <a:spAutoFit/>
          </a:bodyPr>
          <a:lstStyle>
            <a:lvl1pPr marL="0" indent="0">
              <a:buNone/>
              <a:defRPr sz="1400" b="1"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H5 Bold heading</a:t>
            </a:r>
          </a:p>
        </p:txBody>
      </p:sp>
      <p:sp>
        <p:nvSpPr>
          <p:cNvPr id="54" name="Text Placeholder 2">
            <a:extLst>
              <a:ext uri="{FF2B5EF4-FFF2-40B4-BE49-F238E27FC236}">
                <a16:creationId xmlns:a16="http://schemas.microsoft.com/office/drawing/2014/main" id="{2F24937C-60B7-9F0C-46D6-A153E16D1E36}"/>
              </a:ext>
            </a:extLst>
          </p:cNvPr>
          <p:cNvSpPr>
            <a:spLocks noGrp="1"/>
          </p:cNvSpPr>
          <p:nvPr>
            <p:ph type="body" idx="27" hasCustomPrompt="1"/>
          </p:nvPr>
        </p:nvSpPr>
        <p:spPr>
          <a:xfrm>
            <a:off x="9009552" y="2224088"/>
            <a:ext cx="2843213" cy="326821"/>
          </a:xfrm>
        </p:spPr>
        <p:txBody>
          <a:bodyPr wrap="square" anchor="t">
            <a:spAutoFit/>
          </a:bodyPr>
          <a:lstStyle>
            <a:lvl1pPr marL="0" indent="0">
              <a:buNone/>
              <a:defRPr sz="2000" b="1"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H4 Bold heading</a:t>
            </a:r>
          </a:p>
        </p:txBody>
      </p:sp>
      <p:sp>
        <p:nvSpPr>
          <p:cNvPr id="56" name="Text Placeholder 2">
            <a:extLst>
              <a:ext uri="{FF2B5EF4-FFF2-40B4-BE49-F238E27FC236}">
                <a16:creationId xmlns:a16="http://schemas.microsoft.com/office/drawing/2014/main" id="{00A3E03B-4BFF-AD97-AAE8-C4B182968687}"/>
              </a:ext>
            </a:extLst>
          </p:cNvPr>
          <p:cNvSpPr>
            <a:spLocks noGrp="1"/>
          </p:cNvSpPr>
          <p:nvPr>
            <p:ph type="body" idx="29" hasCustomPrompt="1"/>
          </p:nvPr>
        </p:nvSpPr>
        <p:spPr>
          <a:xfrm>
            <a:off x="9009552" y="2654298"/>
            <a:ext cx="2843213" cy="228781"/>
          </a:xfrm>
        </p:spPr>
        <p:txBody>
          <a:bodyPr wrap="square" anchor="t">
            <a:spAutoFit/>
          </a:bodyPr>
          <a:lstStyle>
            <a:lvl1pPr marL="0" indent="0">
              <a:buNone/>
              <a:defRPr sz="1400" b="1"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H5 Bold heading</a:t>
            </a:r>
          </a:p>
        </p:txBody>
      </p:sp>
      <p:sp>
        <p:nvSpPr>
          <p:cNvPr id="3" name="Picture Placeholder 9">
            <a:extLst>
              <a:ext uri="{FF2B5EF4-FFF2-40B4-BE49-F238E27FC236}">
                <a16:creationId xmlns:a16="http://schemas.microsoft.com/office/drawing/2014/main" id="{97A2398B-EAEC-AD36-6F0C-32D255BE8DDA}"/>
              </a:ext>
            </a:extLst>
          </p:cNvPr>
          <p:cNvSpPr>
            <a:spLocks noGrp="1"/>
          </p:cNvSpPr>
          <p:nvPr>
            <p:ph type="pic" sz="quarter" idx="30"/>
          </p:nvPr>
        </p:nvSpPr>
        <p:spPr>
          <a:xfrm>
            <a:off x="6157281" y="2224087"/>
            <a:ext cx="2843209" cy="4330697"/>
          </a:xfrm>
          <a:prstGeom prst="roundRect">
            <a:avLst>
              <a:gd name="adj" fmla="val 5555"/>
            </a:avLst>
          </a:prstGeom>
          <a:solidFill>
            <a:schemeClr val="accent6"/>
          </a:solidFill>
        </p:spPr>
        <p:txBody>
          <a:bodyPr/>
          <a:lstStyle/>
          <a:p>
            <a:r>
              <a:rPr lang="en-US"/>
              <a:t>Click icon to add picture</a:t>
            </a:r>
          </a:p>
        </p:txBody>
      </p:sp>
      <p:sp>
        <p:nvSpPr>
          <p:cNvPr id="4" name="Text Placeholder 18">
            <a:extLst>
              <a:ext uri="{FF2B5EF4-FFF2-40B4-BE49-F238E27FC236}">
                <a16:creationId xmlns:a16="http://schemas.microsoft.com/office/drawing/2014/main" id="{6FA657CE-1BC2-60B6-CD22-85EF5EEA3D7D}"/>
              </a:ext>
            </a:extLst>
          </p:cNvPr>
          <p:cNvSpPr>
            <a:spLocks noGrp="1"/>
          </p:cNvSpPr>
          <p:nvPr>
            <p:ph type="body" sz="quarter" idx="31" hasCustomPrompt="1"/>
          </p:nvPr>
        </p:nvSpPr>
        <p:spPr>
          <a:xfrm>
            <a:off x="9010800" y="2917360"/>
            <a:ext cx="2843213" cy="2124684"/>
          </a:xfrm>
        </p:spPr>
        <p:txBody>
          <a:bodyPr>
            <a:spAutoFit/>
          </a:bodyPr>
          <a:lstStyle>
            <a:lvl1pPr marL="0" indent="0">
              <a:buFontTx/>
              <a:buNone/>
              <a:defRPr sz="1400"/>
            </a:lvl1pPr>
            <a:lvl2pPr>
              <a:buFontTx/>
              <a:buNone/>
              <a:defRPr sz="1400"/>
            </a:lvl2pPr>
            <a:lvl3pPr>
              <a:buFontTx/>
              <a:buNone/>
              <a:defRPr sz="1400"/>
            </a:lvl3pPr>
            <a:lvl4pPr marL="0" indent="0">
              <a:buFontTx/>
              <a:buNone/>
              <a:defRPr sz="1400"/>
            </a:lvl4pPr>
            <a:lvl5pPr>
              <a:buFontTx/>
              <a:buNone/>
              <a:defRPr sz="1400"/>
            </a:lvl5pPr>
          </a:lstStyle>
          <a:p>
            <a:pPr marL="0" indent="0">
              <a:buNone/>
            </a:pPr>
            <a:r>
              <a:rPr lang="en-US" dirty="0"/>
              <a:t>Body MD </a:t>
            </a:r>
            <a:r>
              <a:rPr lang="en-US" dirty="0" err="1"/>
              <a:t>Faucibus</a:t>
            </a:r>
            <a:r>
              <a:rPr lang="en-US" dirty="0"/>
              <a:t> </a:t>
            </a:r>
            <a:r>
              <a:rPr lang="en-US" dirty="0" err="1"/>
              <a:t>incandes</a:t>
            </a:r>
            <a:r>
              <a:rPr lang="en-US" dirty="0"/>
              <a:t> </a:t>
            </a:r>
            <a:r>
              <a:rPr lang="en-US" dirty="0" err="1"/>
              <a:t>morbi</a:t>
            </a:r>
            <a:r>
              <a:rPr lang="en-US" dirty="0"/>
              <a:t> diam </a:t>
            </a:r>
            <a:r>
              <a:rPr lang="en-US" dirty="0" err="1"/>
              <a:t>pretium</a:t>
            </a:r>
            <a:r>
              <a:rPr lang="en-US" dirty="0"/>
              <a:t> </a:t>
            </a:r>
            <a:r>
              <a:rPr lang="en-US" dirty="0" err="1"/>
              <a:t>maecenas</a:t>
            </a:r>
            <a:r>
              <a:rPr lang="en-US" dirty="0"/>
              <a:t> </a:t>
            </a:r>
            <a:r>
              <a:rPr lang="en-US" dirty="0" err="1"/>
              <a:t>lacus</a:t>
            </a:r>
            <a:r>
              <a:rPr lang="en-US" dirty="0"/>
              <a:t> </a:t>
            </a:r>
            <a:r>
              <a:rPr lang="en-US" dirty="0" err="1"/>
              <a:t>etiam</a:t>
            </a:r>
            <a:r>
              <a:rPr lang="en-US" dirty="0"/>
              <a:t> </a:t>
            </a:r>
            <a:r>
              <a:rPr lang="en-US" dirty="0" err="1"/>
              <a:t>sollicitudin</a:t>
            </a:r>
            <a:r>
              <a:rPr lang="en-US" dirty="0"/>
              <a:t> </a:t>
            </a:r>
            <a:r>
              <a:rPr lang="en-US" dirty="0" err="1"/>
              <a:t>malesuada</a:t>
            </a:r>
            <a:r>
              <a:rPr lang="en-US" dirty="0"/>
              <a:t> sed. Lorem ipsum dolor. </a:t>
            </a:r>
            <a:r>
              <a:rPr lang="en-US" dirty="0" err="1"/>
              <a:t>Faucibus</a:t>
            </a:r>
            <a:r>
              <a:rPr lang="en-US" dirty="0"/>
              <a:t> </a:t>
            </a:r>
            <a:r>
              <a:rPr lang="en-US" dirty="0" err="1"/>
              <a:t>incandes</a:t>
            </a:r>
            <a:r>
              <a:rPr lang="en-US" dirty="0"/>
              <a:t> </a:t>
            </a:r>
            <a:r>
              <a:rPr lang="en-US" dirty="0" err="1"/>
              <a:t>morbi</a:t>
            </a:r>
            <a:r>
              <a:rPr lang="en-US" dirty="0"/>
              <a:t> diam </a:t>
            </a:r>
            <a:r>
              <a:rPr lang="en-US" dirty="0" err="1"/>
              <a:t>pretium</a:t>
            </a:r>
            <a:r>
              <a:rPr lang="en-US" dirty="0"/>
              <a:t> </a:t>
            </a:r>
            <a:r>
              <a:rPr lang="en-US" dirty="0" err="1"/>
              <a:t>maecenas</a:t>
            </a:r>
            <a:r>
              <a:rPr lang="en-US" dirty="0"/>
              <a:t> </a:t>
            </a:r>
            <a:r>
              <a:rPr lang="en-US" dirty="0" err="1"/>
              <a:t>lacus</a:t>
            </a:r>
            <a:r>
              <a:rPr lang="en-US" dirty="0"/>
              <a:t> </a:t>
            </a:r>
            <a:r>
              <a:rPr lang="en-US" dirty="0" err="1"/>
              <a:t>etiam</a:t>
            </a:r>
            <a:r>
              <a:rPr lang="en-US" dirty="0"/>
              <a:t> </a:t>
            </a:r>
            <a:r>
              <a:rPr lang="en-US" dirty="0" err="1"/>
              <a:t>Faucibus</a:t>
            </a:r>
            <a:r>
              <a:rPr lang="en-US" dirty="0"/>
              <a:t> </a:t>
            </a:r>
            <a:r>
              <a:rPr lang="en-US" dirty="0" err="1"/>
              <a:t>incandes</a:t>
            </a:r>
            <a:r>
              <a:rPr lang="en-US" dirty="0"/>
              <a:t> </a:t>
            </a:r>
            <a:r>
              <a:rPr lang="en-US" dirty="0" err="1"/>
              <a:t>morbi</a:t>
            </a:r>
            <a:r>
              <a:rPr lang="en-US" dirty="0"/>
              <a:t> diam </a:t>
            </a:r>
            <a:r>
              <a:rPr lang="en-US" dirty="0" err="1"/>
              <a:t>pretium</a:t>
            </a:r>
            <a:r>
              <a:rPr lang="en-US" dirty="0"/>
              <a:t> </a:t>
            </a:r>
            <a:r>
              <a:rPr lang="en-US" dirty="0" err="1"/>
              <a:t>maecenas</a:t>
            </a:r>
            <a:r>
              <a:rPr lang="en-US" dirty="0"/>
              <a:t> </a:t>
            </a:r>
            <a:r>
              <a:rPr lang="en-US" dirty="0" err="1"/>
              <a:t>lacus</a:t>
            </a:r>
            <a:r>
              <a:rPr lang="en-US" dirty="0"/>
              <a:t> </a:t>
            </a:r>
            <a:r>
              <a:rPr lang="en-US" dirty="0" err="1"/>
              <a:t>etiam</a:t>
            </a:r>
            <a:r>
              <a:rPr lang="en-US" dirty="0"/>
              <a:t> </a:t>
            </a:r>
          </a:p>
        </p:txBody>
      </p:sp>
    </p:spTree>
    <p:extLst>
      <p:ext uri="{BB962C8B-B14F-4D97-AF65-F5344CB8AC3E}">
        <p14:creationId xmlns:p14="http://schemas.microsoft.com/office/powerpoint/2010/main" val="18371728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Preamble w 3 bio pictures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2DC96-1CD5-AAAF-6EF1-AA060CA3E27F}"/>
              </a:ext>
            </a:extLst>
          </p:cNvPr>
          <p:cNvSpPr>
            <a:spLocks noGrp="1"/>
          </p:cNvSpPr>
          <p:nvPr>
            <p:ph type="title"/>
          </p:nvPr>
        </p:nvSpPr>
        <p:spPr/>
        <p:txBody>
          <a:bodyPr/>
          <a:lstStyle/>
          <a:p>
            <a:r>
              <a:rPr lang="en-GB"/>
              <a:t>Click to edit Master title style</a:t>
            </a:r>
            <a:endParaRPr lang="en-US"/>
          </a:p>
        </p:txBody>
      </p:sp>
      <p:sp>
        <p:nvSpPr>
          <p:cNvPr id="5" name="Slide Number Placeholder 4">
            <a:extLst>
              <a:ext uri="{FF2B5EF4-FFF2-40B4-BE49-F238E27FC236}">
                <a16:creationId xmlns:a16="http://schemas.microsoft.com/office/drawing/2014/main" id="{3F698427-2DFA-7754-B9A0-5423E1C12598}"/>
              </a:ext>
            </a:extLst>
          </p:cNvPr>
          <p:cNvSpPr>
            <a:spLocks noGrp="1"/>
          </p:cNvSpPr>
          <p:nvPr>
            <p:ph type="sldNum" sz="quarter" idx="12"/>
          </p:nvPr>
        </p:nvSpPr>
        <p:spPr/>
        <p:txBody>
          <a:bodyPr/>
          <a:lstStyle/>
          <a:p>
            <a:fld id="{AE086683-F536-42AB-ABBC-F4803DFE8DBC}" type="slidenum">
              <a:rPr lang="en-US" smtClean="0"/>
              <a:pPr/>
              <a:t>‹#›</a:t>
            </a:fld>
            <a:endParaRPr lang="en-US" sz="700"/>
          </a:p>
        </p:txBody>
      </p:sp>
      <p:sp>
        <p:nvSpPr>
          <p:cNvPr id="8" name="Picture Placeholder 9">
            <a:extLst>
              <a:ext uri="{FF2B5EF4-FFF2-40B4-BE49-F238E27FC236}">
                <a16:creationId xmlns:a16="http://schemas.microsoft.com/office/drawing/2014/main" id="{1BCF35DD-7799-87F7-3337-A2D327404685}"/>
              </a:ext>
            </a:extLst>
          </p:cNvPr>
          <p:cNvSpPr>
            <a:spLocks noGrp="1"/>
          </p:cNvSpPr>
          <p:nvPr>
            <p:ph type="pic" sz="quarter" idx="17"/>
          </p:nvPr>
        </p:nvSpPr>
        <p:spPr>
          <a:xfrm>
            <a:off x="229968" y="2231418"/>
            <a:ext cx="3826096" cy="1856793"/>
          </a:xfrm>
          <a:prstGeom prst="roundRect">
            <a:avLst>
              <a:gd name="adj" fmla="val 5555"/>
            </a:avLst>
          </a:prstGeom>
          <a:solidFill>
            <a:schemeClr val="accent6"/>
          </a:solidFill>
        </p:spPr>
        <p:txBody>
          <a:bodyPr/>
          <a:lstStyle>
            <a:lvl1pPr>
              <a:buNone/>
              <a:defRPr/>
            </a:lvl1pPr>
          </a:lstStyle>
          <a:p>
            <a:endParaRPr lang="en-US" dirty="0"/>
          </a:p>
        </p:txBody>
      </p:sp>
      <p:sp>
        <p:nvSpPr>
          <p:cNvPr id="12" name="Text Placeholder 2">
            <a:extLst>
              <a:ext uri="{FF2B5EF4-FFF2-40B4-BE49-F238E27FC236}">
                <a16:creationId xmlns:a16="http://schemas.microsoft.com/office/drawing/2014/main" id="{12A16FF3-4626-16EB-669F-9293F2F81EE0}"/>
              </a:ext>
            </a:extLst>
          </p:cNvPr>
          <p:cNvSpPr>
            <a:spLocks noGrp="1"/>
          </p:cNvSpPr>
          <p:nvPr>
            <p:ph type="body" idx="23" hasCustomPrompt="1"/>
          </p:nvPr>
        </p:nvSpPr>
        <p:spPr>
          <a:xfrm>
            <a:off x="229968" y="4320953"/>
            <a:ext cx="3826096" cy="326821"/>
          </a:xfrm>
        </p:spPr>
        <p:txBody>
          <a:bodyPr wrap="square" anchor="t">
            <a:spAutoFit/>
          </a:bodyPr>
          <a:lstStyle>
            <a:lvl1pPr marL="0" indent="0">
              <a:buNone/>
              <a:defRPr sz="2000" b="1"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H4 Bold heading</a:t>
            </a:r>
          </a:p>
        </p:txBody>
      </p:sp>
      <p:sp>
        <p:nvSpPr>
          <p:cNvPr id="13" name="Text Placeholder 18">
            <a:extLst>
              <a:ext uri="{FF2B5EF4-FFF2-40B4-BE49-F238E27FC236}">
                <a16:creationId xmlns:a16="http://schemas.microsoft.com/office/drawing/2014/main" id="{3B1CDFBF-8848-B59B-C371-8DC4D19BE0EB}"/>
              </a:ext>
            </a:extLst>
          </p:cNvPr>
          <p:cNvSpPr>
            <a:spLocks noGrp="1"/>
          </p:cNvSpPr>
          <p:nvPr>
            <p:ph type="body" sz="quarter" idx="25"/>
          </p:nvPr>
        </p:nvSpPr>
        <p:spPr>
          <a:xfrm>
            <a:off x="229968" y="4941518"/>
            <a:ext cx="3826096" cy="920750"/>
          </a:xfrm>
        </p:spPr>
        <p:txBody>
          <a:bodyPr/>
          <a:lstStyle>
            <a:lvl1pPr>
              <a:buFontTx/>
              <a:buNone/>
              <a:defRPr sz="1400"/>
            </a:lvl1pPr>
            <a:lvl2pPr>
              <a:buFontTx/>
              <a:buNone/>
              <a:defRPr sz="1200"/>
            </a:lvl2pPr>
            <a:lvl3pPr>
              <a:buFontTx/>
              <a:buNone/>
              <a:defRPr sz="1200"/>
            </a:lvl3pPr>
            <a:lvl4pPr>
              <a:buFontTx/>
              <a:buNone/>
              <a:defRPr sz="1200"/>
            </a:lvl4pPr>
            <a:lvl5pPr>
              <a:buFontTx/>
              <a:buNone/>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ext Placeholder 2">
            <a:extLst>
              <a:ext uri="{FF2B5EF4-FFF2-40B4-BE49-F238E27FC236}">
                <a16:creationId xmlns:a16="http://schemas.microsoft.com/office/drawing/2014/main" id="{130E53A7-FDBD-2105-014E-0F2CC722CC04}"/>
              </a:ext>
            </a:extLst>
          </p:cNvPr>
          <p:cNvSpPr>
            <a:spLocks noGrp="1"/>
          </p:cNvSpPr>
          <p:nvPr>
            <p:ph type="body" idx="26" hasCustomPrompt="1"/>
          </p:nvPr>
        </p:nvSpPr>
        <p:spPr>
          <a:xfrm>
            <a:off x="229968" y="4680256"/>
            <a:ext cx="3826096" cy="228781"/>
          </a:xfrm>
        </p:spPr>
        <p:txBody>
          <a:bodyPr wrap="square" anchor="t">
            <a:spAutoFit/>
          </a:bodyPr>
          <a:lstStyle>
            <a:lvl1pPr marL="0" indent="0">
              <a:buNone/>
              <a:defRPr sz="1400" b="0" spc="-3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H5 Bold heading</a:t>
            </a:r>
          </a:p>
        </p:txBody>
      </p:sp>
      <p:sp>
        <p:nvSpPr>
          <p:cNvPr id="27" name="Picture Placeholder 9">
            <a:extLst>
              <a:ext uri="{FF2B5EF4-FFF2-40B4-BE49-F238E27FC236}">
                <a16:creationId xmlns:a16="http://schemas.microsoft.com/office/drawing/2014/main" id="{01D5BC82-EEFB-EFBA-8E49-803DEC55CC47}"/>
              </a:ext>
            </a:extLst>
          </p:cNvPr>
          <p:cNvSpPr>
            <a:spLocks noGrp="1"/>
          </p:cNvSpPr>
          <p:nvPr>
            <p:ph type="pic" sz="quarter" idx="33"/>
          </p:nvPr>
        </p:nvSpPr>
        <p:spPr>
          <a:xfrm>
            <a:off x="4185023" y="2231418"/>
            <a:ext cx="3826096" cy="1856793"/>
          </a:xfrm>
          <a:prstGeom prst="roundRect">
            <a:avLst>
              <a:gd name="adj" fmla="val 5555"/>
            </a:avLst>
          </a:prstGeom>
          <a:solidFill>
            <a:schemeClr val="accent6"/>
          </a:solidFill>
        </p:spPr>
        <p:txBody>
          <a:bodyPr/>
          <a:lstStyle>
            <a:lvl1pPr>
              <a:buNone/>
              <a:defRPr/>
            </a:lvl1pPr>
          </a:lstStyle>
          <a:p>
            <a:endParaRPr lang="en-US" dirty="0"/>
          </a:p>
        </p:txBody>
      </p:sp>
      <p:sp>
        <p:nvSpPr>
          <p:cNvPr id="28" name="Picture Placeholder 9">
            <a:extLst>
              <a:ext uri="{FF2B5EF4-FFF2-40B4-BE49-F238E27FC236}">
                <a16:creationId xmlns:a16="http://schemas.microsoft.com/office/drawing/2014/main" id="{9E8FE1C9-9BB4-0710-028B-7C709E44BE34}"/>
              </a:ext>
            </a:extLst>
          </p:cNvPr>
          <p:cNvSpPr>
            <a:spLocks noGrp="1"/>
          </p:cNvSpPr>
          <p:nvPr>
            <p:ph type="pic" sz="quarter" idx="34"/>
          </p:nvPr>
        </p:nvSpPr>
        <p:spPr>
          <a:xfrm>
            <a:off x="8140079" y="2231418"/>
            <a:ext cx="3826096" cy="1856793"/>
          </a:xfrm>
          <a:prstGeom prst="roundRect">
            <a:avLst>
              <a:gd name="adj" fmla="val 5555"/>
            </a:avLst>
          </a:prstGeom>
          <a:solidFill>
            <a:schemeClr val="accent6"/>
          </a:solidFill>
        </p:spPr>
        <p:txBody>
          <a:bodyPr/>
          <a:lstStyle>
            <a:lvl1pPr>
              <a:buNone/>
              <a:defRPr/>
            </a:lvl1pPr>
          </a:lstStyle>
          <a:p>
            <a:endParaRPr lang="en-US" dirty="0"/>
          </a:p>
        </p:txBody>
      </p:sp>
      <p:sp>
        <p:nvSpPr>
          <p:cNvPr id="44" name="Text Placeholder 2">
            <a:extLst>
              <a:ext uri="{FF2B5EF4-FFF2-40B4-BE49-F238E27FC236}">
                <a16:creationId xmlns:a16="http://schemas.microsoft.com/office/drawing/2014/main" id="{CABF1AF6-34D2-5768-87F9-6734C5F1A5DC}"/>
              </a:ext>
            </a:extLst>
          </p:cNvPr>
          <p:cNvSpPr>
            <a:spLocks noGrp="1"/>
          </p:cNvSpPr>
          <p:nvPr>
            <p:ph type="body" idx="35" hasCustomPrompt="1"/>
          </p:nvPr>
        </p:nvSpPr>
        <p:spPr>
          <a:xfrm>
            <a:off x="4179668" y="4320953"/>
            <a:ext cx="3826096" cy="326821"/>
          </a:xfrm>
        </p:spPr>
        <p:txBody>
          <a:bodyPr wrap="square" anchor="t">
            <a:spAutoFit/>
          </a:bodyPr>
          <a:lstStyle>
            <a:lvl1pPr marL="0" indent="0">
              <a:buNone/>
              <a:defRPr sz="2000" b="1"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H4 Bold heading</a:t>
            </a:r>
          </a:p>
        </p:txBody>
      </p:sp>
      <p:sp>
        <p:nvSpPr>
          <p:cNvPr id="45" name="Text Placeholder 18">
            <a:extLst>
              <a:ext uri="{FF2B5EF4-FFF2-40B4-BE49-F238E27FC236}">
                <a16:creationId xmlns:a16="http://schemas.microsoft.com/office/drawing/2014/main" id="{BD12AE42-90E1-D3FD-B42C-9F23CF14F2CC}"/>
              </a:ext>
            </a:extLst>
          </p:cNvPr>
          <p:cNvSpPr>
            <a:spLocks noGrp="1"/>
          </p:cNvSpPr>
          <p:nvPr>
            <p:ph type="body" sz="quarter" idx="36"/>
          </p:nvPr>
        </p:nvSpPr>
        <p:spPr>
          <a:xfrm>
            <a:off x="4179668" y="4941518"/>
            <a:ext cx="3826096" cy="920750"/>
          </a:xfrm>
        </p:spPr>
        <p:txBody>
          <a:bodyPr/>
          <a:lstStyle>
            <a:lvl1pPr>
              <a:buFontTx/>
              <a:buNone/>
              <a:defRPr sz="1400"/>
            </a:lvl1pPr>
            <a:lvl2pPr>
              <a:buFontTx/>
              <a:buNone/>
              <a:defRPr sz="1200"/>
            </a:lvl2pPr>
            <a:lvl3pPr>
              <a:buFontTx/>
              <a:buNone/>
              <a:defRPr sz="1200"/>
            </a:lvl3pPr>
            <a:lvl4pPr>
              <a:buFontTx/>
              <a:buNone/>
              <a:defRPr sz="1200"/>
            </a:lvl4pPr>
            <a:lvl5pPr>
              <a:buFontTx/>
              <a:buNone/>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6" name="Text Placeholder 2">
            <a:extLst>
              <a:ext uri="{FF2B5EF4-FFF2-40B4-BE49-F238E27FC236}">
                <a16:creationId xmlns:a16="http://schemas.microsoft.com/office/drawing/2014/main" id="{C93FB423-67F0-CA20-FD3B-D1DD5E25A8A6}"/>
              </a:ext>
            </a:extLst>
          </p:cNvPr>
          <p:cNvSpPr>
            <a:spLocks noGrp="1"/>
          </p:cNvSpPr>
          <p:nvPr>
            <p:ph type="body" idx="37" hasCustomPrompt="1"/>
          </p:nvPr>
        </p:nvSpPr>
        <p:spPr>
          <a:xfrm>
            <a:off x="4179668" y="4680256"/>
            <a:ext cx="3826096" cy="228781"/>
          </a:xfrm>
        </p:spPr>
        <p:txBody>
          <a:bodyPr wrap="square" anchor="t">
            <a:spAutoFit/>
          </a:bodyPr>
          <a:lstStyle>
            <a:lvl1pPr marL="0" indent="0">
              <a:buNone/>
              <a:defRPr sz="1400" b="0" spc="-3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H5 Bold heading</a:t>
            </a:r>
          </a:p>
        </p:txBody>
      </p:sp>
      <p:sp>
        <p:nvSpPr>
          <p:cNvPr id="47" name="Text Placeholder 2">
            <a:extLst>
              <a:ext uri="{FF2B5EF4-FFF2-40B4-BE49-F238E27FC236}">
                <a16:creationId xmlns:a16="http://schemas.microsoft.com/office/drawing/2014/main" id="{FAE94891-F375-DC67-1635-8B309AD005AA}"/>
              </a:ext>
            </a:extLst>
          </p:cNvPr>
          <p:cNvSpPr>
            <a:spLocks noGrp="1"/>
          </p:cNvSpPr>
          <p:nvPr>
            <p:ph type="body" idx="38" hasCustomPrompt="1"/>
          </p:nvPr>
        </p:nvSpPr>
        <p:spPr>
          <a:xfrm>
            <a:off x="8142068" y="4320953"/>
            <a:ext cx="3826096" cy="326821"/>
          </a:xfrm>
        </p:spPr>
        <p:txBody>
          <a:bodyPr wrap="square" anchor="t">
            <a:spAutoFit/>
          </a:bodyPr>
          <a:lstStyle>
            <a:lvl1pPr marL="0" indent="0">
              <a:buNone/>
              <a:defRPr sz="2000" b="1"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H4 Bold heading</a:t>
            </a:r>
          </a:p>
        </p:txBody>
      </p:sp>
      <p:sp>
        <p:nvSpPr>
          <p:cNvPr id="48" name="Text Placeholder 18">
            <a:extLst>
              <a:ext uri="{FF2B5EF4-FFF2-40B4-BE49-F238E27FC236}">
                <a16:creationId xmlns:a16="http://schemas.microsoft.com/office/drawing/2014/main" id="{BD377590-EF46-8EA0-E48E-4EB720605ECA}"/>
              </a:ext>
            </a:extLst>
          </p:cNvPr>
          <p:cNvSpPr>
            <a:spLocks noGrp="1"/>
          </p:cNvSpPr>
          <p:nvPr>
            <p:ph type="body" sz="quarter" idx="39"/>
          </p:nvPr>
        </p:nvSpPr>
        <p:spPr>
          <a:xfrm>
            <a:off x="8142068" y="4941518"/>
            <a:ext cx="3826096" cy="920750"/>
          </a:xfrm>
        </p:spPr>
        <p:txBody>
          <a:bodyPr/>
          <a:lstStyle>
            <a:lvl1pPr>
              <a:buFontTx/>
              <a:buNone/>
              <a:defRPr sz="1400"/>
            </a:lvl1pPr>
            <a:lvl2pPr>
              <a:buFontTx/>
              <a:buNone/>
              <a:defRPr sz="1200"/>
            </a:lvl2pPr>
            <a:lvl3pPr>
              <a:buFontTx/>
              <a:buNone/>
              <a:defRPr sz="1200"/>
            </a:lvl3pPr>
            <a:lvl4pPr>
              <a:buFontTx/>
              <a:buNone/>
              <a:defRPr sz="1200"/>
            </a:lvl4pPr>
            <a:lvl5pPr>
              <a:buFontTx/>
              <a:buNone/>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9" name="Text Placeholder 2">
            <a:extLst>
              <a:ext uri="{FF2B5EF4-FFF2-40B4-BE49-F238E27FC236}">
                <a16:creationId xmlns:a16="http://schemas.microsoft.com/office/drawing/2014/main" id="{5454CB46-4C16-C213-CD1A-429F92E802C5}"/>
              </a:ext>
            </a:extLst>
          </p:cNvPr>
          <p:cNvSpPr>
            <a:spLocks noGrp="1"/>
          </p:cNvSpPr>
          <p:nvPr>
            <p:ph type="body" idx="40" hasCustomPrompt="1"/>
          </p:nvPr>
        </p:nvSpPr>
        <p:spPr>
          <a:xfrm>
            <a:off x="8142068" y="4680256"/>
            <a:ext cx="3826096" cy="228781"/>
          </a:xfrm>
        </p:spPr>
        <p:txBody>
          <a:bodyPr wrap="square" anchor="t">
            <a:spAutoFit/>
          </a:bodyPr>
          <a:lstStyle>
            <a:lvl1pPr marL="0" indent="0">
              <a:buNone/>
              <a:defRPr sz="1400" b="0" spc="-3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H5 Bold heading</a:t>
            </a:r>
          </a:p>
        </p:txBody>
      </p:sp>
    </p:spTree>
    <p:extLst>
      <p:ext uri="{BB962C8B-B14F-4D97-AF65-F5344CB8AC3E}">
        <p14:creationId xmlns:p14="http://schemas.microsoft.com/office/powerpoint/2010/main" val="1407365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Preamble w two pictures and info, vertical">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653F050F-51F8-6B30-6CCF-38404C26C0D9}"/>
              </a:ext>
            </a:extLst>
          </p:cNvPr>
          <p:cNvSpPr>
            <a:spLocks noGrp="1"/>
          </p:cNvSpPr>
          <p:nvPr>
            <p:ph type="body" sz="quarter" idx="19" hasCustomPrompt="1"/>
          </p:nvPr>
        </p:nvSpPr>
        <p:spPr>
          <a:xfrm>
            <a:off x="222250" y="685800"/>
            <a:ext cx="5811838" cy="129312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0" y="2718060"/>
            <a:ext cx="5811837"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Picture Placeholder 9">
            <a:extLst>
              <a:ext uri="{FF2B5EF4-FFF2-40B4-BE49-F238E27FC236}">
                <a16:creationId xmlns:a16="http://schemas.microsoft.com/office/drawing/2014/main" id="{7952717B-E9AF-4EEA-3A4C-974169182215}"/>
              </a:ext>
            </a:extLst>
          </p:cNvPr>
          <p:cNvSpPr>
            <a:spLocks noGrp="1"/>
          </p:cNvSpPr>
          <p:nvPr>
            <p:ph type="pic" sz="quarter" idx="17"/>
          </p:nvPr>
        </p:nvSpPr>
        <p:spPr>
          <a:xfrm>
            <a:off x="6157918" y="685799"/>
            <a:ext cx="2843209" cy="2871015"/>
          </a:xfrm>
          <a:prstGeom prst="roundRect">
            <a:avLst>
              <a:gd name="adj" fmla="val 5555"/>
            </a:avLst>
          </a:prstGeom>
          <a:solidFill>
            <a:schemeClr val="accent6"/>
          </a:solidFill>
        </p:spPr>
        <p:txBody>
          <a:bodyPr/>
          <a:lstStyle/>
          <a:p>
            <a:r>
              <a:rPr lang="en-US"/>
              <a:t>Click icon to add picture</a:t>
            </a:r>
          </a:p>
        </p:txBody>
      </p:sp>
      <p:sp>
        <p:nvSpPr>
          <p:cNvPr id="15" name="Picture Placeholder 9">
            <a:extLst>
              <a:ext uri="{FF2B5EF4-FFF2-40B4-BE49-F238E27FC236}">
                <a16:creationId xmlns:a16="http://schemas.microsoft.com/office/drawing/2014/main" id="{0488A322-2AA0-9E8A-4FA4-C0A6667662D8}"/>
              </a:ext>
            </a:extLst>
          </p:cNvPr>
          <p:cNvSpPr>
            <a:spLocks noGrp="1"/>
          </p:cNvSpPr>
          <p:nvPr>
            <p:ph type="pic" sz="quarter" idx="20"/>
          </p:nvPr>
        </p:nvSpPr>
        <p:spPr>
          <a:xfrm>
            <a:off x="6157918" y="3685359"/>
            <a:ext cx="2843209" cy="2871016"/>
          </a:xfrm>
          <a:prstGeom prst="roundRect">
            <a:avLst>
              <a:gd name="adj" fmla="val 5555"/>
            </a:avLst>
          </a:prstGeom>
          <a:solidFill>
            <a:schemeClr val="accent6"/>
          </a:solidFill>
        </p:spPr>
        <p:txBody>
          <a:bodyPr/>
          <a:lstStyle/>
          <a:p>
            <a:r>
              <a:rPr lang="en-US"/>
              <a:t>Click icon to add picture</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CF900157-5236-429B-9526-9A7D45AB405A}" type="datetime1">
              <a:rPr lang="en-US" smtClean="0"/>
              <a:t>9/9/26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24" name="Text Placeholder 2">
            <a:extLst>
              <a:ext uri="{FF2B5EF4-FFF2-40B4-BE49-F238E27FC236}">
                <a16:creationId xmlns:a16="http://schemas.microsoft.com/office/drawing/2014/main" id="{1DDBDEAC-A823-44D7-2915-E61BE181CBF2}"/>
              </a:ext>
            </a:extLst>
          </p:cNvPr>
          <p:cNvSpPr>
            <a:spLocks noGrp="1"/>
          </p:cNvSpPr>
          <p:nvPr>
            <p:ph type="body" idx="23" hasCustomPrompt="1"/>
          </p:nvPr>
        </p:nvSpPr>
        <p:spPr>
          <a:xfrm>
            <a:off x="9124957" y="2066517"/>
            <a:ext cx="2843213" cy="326821"/>
          </a:xfrm>
        </p:spPr>
        <p:txBody>
          <a:bodyPr wrap="square" anchor="t">
            <a:spAutoFit/>
          </a:bodyPr>
          <a:lstStyle>
            <a:lvl1pPr marL="0" indent="0">
              <a:buNone/>
              <a:defRPr sz="2000" b="1"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H4 Bold heading</a:t>
            </a:r>
          </a:p>
        </p:txBody>
      </p:sp>
      <p:sp>
        <p:nvSpPr>
          <p:cNvPr id="25" name="Text Placeholder 2">
            <a:extLst>
              <a:ext uri="{FF2B5EF4-FFF2-40B4-BE49-F238E27FC236}">
                <a16:creationId xmlns:a16="http://schemas.microsoft.com/office/drawing/2014/main" id="{49AD0380-1DAC-C843-4F8A-14E3DC2A8071}"/>
              </a:ext>
            </a:extLst>
          </p:cNvPr>
          <p:cNvSpPr>
            <a:spLocks noGrp="1"/>
          </p:cNvSpPr>
          <p:nvPr>
            <p:ph type="body" idx="24" hasCustomPrompt="1"/>
          </p:nvPr>
        </p:nvSpPr>
        <p:spPr>
          <a:xfrm>
            <a:off x="9124954" y="5064491"/>
            <a:ext cx="2843213" cy="326821"/>
          </a:xfrm>
        </p:spPr>
        <p:txBody>
          <a:bodyPr wrap="square" anchor="t">
            <a:spAutoFit/>
          </a:bodyPr>
          <a:lstStyle>
            <a:lvl1pPr marL="0" indent="0">
              <a:buNone/>
              <a:defRPr sz="2000" b="1"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H4 Bold heading</a:t>
            </a:r>
          </a:p>
        </p:txBody>
      </p:sp>
      <p:sp>
        <p:nvSpPr>
          <p:cNvPr id="19" name="Text Placeholder 18">
            <a:extLst>
              <a:ext uri="{FF2B5EF4-FFF2-40B4-BE49-F238E27FC236}">
                <a16:creationId xmlns:a16="http://schemas.microsoft.com/office/drawing/2014/main" id="{E4FBA878-D5C9-DE39-C298-2231D090919E}"/>
              </a:ext>
            </a:extLst>
          </p:cNvPr>
          <p:cNvSpPr>
            <a:spLocks noGrp="1"/>
          </p:cNvSpPr>
          <p:nvPr>
            <p:ph type="body" sz="quarter" idx="25"/>
          </p:nvPr>
        </p:nvSpPr>
        <p:spPr>
          <a:xfrm>
            <a:off x="9124954" y="2636064"/>
            <a:ext cx="2843213" cy="9207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Text Placeholder 18">
            <a:extLst>
              <a:ext uri="{FF2B5EF4-FFF2-40B4-BE49-F238E27FC236}">
                <a16:creationId xmlns:a16="http://schemas.microsoft.com/office/drawing/2014/main" id="{190EE011-22E3-7AAF-5B62-34DFCD78714F}"/>
              </a:ext>
            </a:extLst>
          </p:cNvPr>
          <p:cNvSpPr>
            <a:spLocks noGrp="1"/>
          </p:cNvSpPr>
          <p:nvPr>
            <p:ph type="body" sz="quarter" idx="26"/>
          </p:nvPr>
        </p:nvSpPr>
        <p:spPr>
          <a:xfrm>
            <a:off x="9124954" y="5634038"/>
            <a:ext cx="2843213" cy="9207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Picture Placeholder 8">
            <a:extLst>
              <a:ext uri="{FF2B5EF4-FFF2-40B4-BE49-F238E27FC236}">
                <a16:creationId xmlns:a16="http://schemas.microsoft.com/office/drawing/2014/main" id="{8B4321D8-1704-F4DF-5F2B-3012E0EF33CE}"/>
              </a:ext>
            </a:extLst>
          </p:cNvPr>
          <p:cNvSpPr>
            <a:spLocks noGrp="1"/>
          </p:cNvSpPr>
          <p:nvPr>
            <p:ph type="pic" sz="quarter" idx="27" hasCustomPrompt="1"/>
          </p:nvPr>
        </p:nvSpPr>
        <p:spPr>
          <a:xfrm>
            <a:off x="9257828" y="1669381"/>
            <a:ext cx="368154" cy="322133"/>
          </a:xfrm>
        </p:spPr>
        <p:txBody>
          <a:bodyPr/>
          <a:lstStyle>
            <a:lvl1pPr marL="0" indent="0">
              <a:buNone/>
              <a:defRPr sz="100">
                <a:noFill/>
              </a:defRPr>
            </a:lvl1pPr>
          </a:lstStyle>
          <a:p>
            <a:r>
              <a:rPr lang="en-US"/>
              <a:t> </a:t>
            </a:r>
          </a:p>
        </p:txBody>
      </p:sp>
      <p:sp>
        <p:nvSpPr>
          <p:cNvPr id="22" name="Picture Placeholder 8">
            <a:extLst>
              <a:ext uri="{FF2B5EF4-FFF2-40B4-BE49-F238E27FC236}">
                <a16:creationId xmlns:a16="http://schemas.microsoft.com/office/drawing/2014/main" id="{F8263361-8EDF-EB50-637D-D64DFD46F7D9}"/>
              </a:ext>
            </a:extLst>
          </p:cNvPr>
          <p:cNvSpPr>
            <a:spLocks noGrp="1"/>
          </p:cNvSpPr>
          <p:nvPr>
            <p:ph type="pic" sz="quarter" idx="28" hasCustomPrompt="1"/>
          </p:nvPr>
        </p:nvSpPr>
        <p:spPr>
          <a:xfrm>
            <a:off x="9257828" y="4667355"/>
            <a:ext cx="368154" cy="322133"/>
          </a:xfrm>
        </p:spPr>
        <p:txBody>
          <a:bodyPr/>
          <a:lstStyle>
            <a:lvl1pPr marL="0" indent="0">
              <a:buNone/>
              <a:defRPr sz="100">
                <a:noFill/>
              </a:defRPr>
            </a:lvl1pPr>
          </a:lstStyle>
          <a:p>
            <a:r>
              <a:rPr lang="en-US"/>
              <a:t> </a:t>
            </a:r>
          </a:p>
        </p:txBody>
      </p:sp>
    </p:spTree>
    <p:extLst>
      <p:ext uri="{BB962C8B-B14F-4D97-AF65-F5344CB8AC3E}">
        <p14:creationId xmlns:p14="http://schemas.microsoft.com/office/powerpoint/2010/main" val="353176518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nd Preamble w mixed information">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AEEB68B-3DB2-07A2-1BB0-2640CC11AF21}"/>
              </a:ext>
            </a:extLst>
          </p:cNvPr>
          <p:cNvSpPr/>
          <p:nvPr userDrawn="1"/>
        </p:nvSpPr>
        <p:spPr>
          <a:xfrm>
            <a:off x="9124954" y="3931295"/>
            <a:ext cx="2843209" cy="2626540"/>
          </a:xfrm>
          <a:prstGeom prst="roundRect">
            <a:avLst>
              <a:gd name="adj" fmla="val 6631"/>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10000"/>
              </a:lnSpc>
            </a:pPr>
            <a:endParaRPr lang="en-US" sz="1500">
              <a:solidFill>
                <a:schemeClr val="tx1"/>
              </a:solidFill>
              <a:cs typeface="Arial" panose="020B0604020202020204" pitchFamily="34" charset="0"/>
            </a:endParaRPr>
          </a:p>
        </p:txBody>
      </p:sp>
      <p:sp>
        <p:nvSpPr>
          <p:cNvPr id="4" name="Text Placeholder 4">
            <a:extLst>
              <a:ext uri="{FF2B5EF4-FFF2-40B4-BE49-F238E27FC236}">
                <a16:creationId xmlns:a16="http://schemas.microsoft.com/office/drawing/2014/main" id="{653F050F-51F8-6B30-6CCF-38404C26C0D9}"/>
              </a:ext>
            </a:extLst>
          </p:cNvPr>
          <p:cNvSpPr>
            <a:spLocks noGrp="1"/>
          </p:cNvSpPr>
          <p:nvPr>
            <p:ph type="body" sz="quarter" idx="19" hasCustomPrompt="1"/>
          </p:nvPr>
        </p:nvSpPr>
        <p:spPr>
          <a:xfrm>
            <a:off x="222250" y="685800"/>
            <a:ext cx="9767888" cy="129312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0" y="2061070"/>
            <a:ext cx="9767887"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Picture Placeholder 9">
            <a:extLst>
              <a:ext uri="{FF2B5EF4-FFF2-40B4-BE49-F238E27FC236}">
                <a16:creationId xmlns:a16="http://schemas.microsoft.com/office/drawing/2014/main" id="{7952717B-E9AF-4EEA-3A4C-974169182215}"/>
              </a:ext>
            </a:extLst>
          </p:cNvPr>
          <p:cNvSpPr>
            <a:spLocks noGrp="1"/>
          </p:cNvSpPr>
          <p:nvPr>
            <p:ph type="pic" sz="quarter" idx="17"/>
          </p:nvPr>
        </p:nvSpPr>
        <p:spPr>
          <a:xfrm>
            <a:off x="3189288" y="3929835"/>
            <a:ext cx="5811837" cy="2628000"/>
          </a:xfrm>
          <a:prstGeom prst="roundRect">
            <a:avLst>
              <a:gd name="adj" fmla="val 5555"/>
            </a:avLst>
          </a:prstGeom>
          <a:solidFill>
            <a:schemeClr val="accent6"/>
          </a:solidFill>
        </p:spPr>
        <p:txBody>
          <a:bodyPr/>
          <a:lstStyle/>
          <a:p>
            <a:r>
              <a:rPr lang="en-US"/>
              <a:t>Click icon to add picture</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6C181D85-F3E9-4E3A-87ED-72939F6DCAC9}" type="datetime1">
              <a:rPr lang="en-US" smtClean="0"/>
              <a:t>9/9/26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24" name="Text Placeholder 2">
            <a:extLst>
              <a:ext uri="{FF2B5EF4-FFF2-40B4-BE49-F238E27FC236}">
                <a16:creationId xmlns:a16="http://schemas.microsoft.com/office/drawing/2014/main" id="{1DDBDEAC-A823-44D7-2915-E61BE181CBF2}"/>
              </a:ext>
            </a:extLst>
          </p:cNvPr>
          <p:cNvSpPr>
            <a:spLocks noGrp="1"/>
          </p:cNvSpPr>
          <p:nvPr>
            <p:ph type="body" idx="23" hasCustomPrompt="1"/>
          </p:nvPr>
        </p:nvSpPr>
        <p:spPr>
          <a:xfrm>
            <a:off x="9821070" y="4269384"/>
            <a:ext cx="2147093" cy="228781"/>
          </a:xfrm>
        </p:spPr>
        <p:txBody>
          <a:bodyPr wrap="square" anchor="ctr">
            <a:spAutoFit/>
          </a:bodyPr>
          <a:lstStyle>
            <a:lvl1pPr marL="0" indent="0">
              <a:lnSpc>
                <a:spcPct val="110000"/>
              </a:lnSpc>
              <a:spcBef>
                <a:spcPts val="225"/>
              </a:spcBef>
              <a:spcAft>
                <a:spcPts val="225"/>
              </a:spcAft>
              <a:buNone/>
              <a:defRPr sz="1400" b="1" spc="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H5 bold</a:t>
            </a:r>
          </a:p>
        </p:txBody>
      </p:sp>
      <p:sp>
        <p:nvSpPr>
          <p:cNvPr id="25" name="Text Placeholder 2">
            <a:extLst>
              <a:ext uri="{FF2B5EF4-FFF2-40B4-BE49-F238E27FC236}">
                <a16:creationId xmlns:a16="http://schemas.microsoft.com/office/drawing/2014/main" id="{49AD0380-1DAC-C843-4F8A-14E3DC2A8071}"/>
              </a:ext>
            </a:extLst>
          </p:cNvPr>
          <p:cNvSpPr>
            <a:spLocks noGrp="1"/>
          </p:cNvSpPr>
          <p:nvPr>
            <p:ph type="body" idx="24" hasCustomPrompt="1"/>
          </p:nvPr>
        </p:nvSpPr>
        <p:spPr>
          <a:xfrm>
            <a:off x="9821070" y="4824674"/>
            <a:ext cx="2147097" cy="228781"/>
          </a:xfrm>
        </p:spPr>
        <p:txBody>
          <a:bodyPr wrap="square" anchor="t">
            <a:spAutoFit/>
          </a:bodyPr>
          <a:lstStyle>
            <a:lvl1pPr marL="0" indent="0">
              <a:buNone/>
              <a:defRPr sz="1400" b="1" spc="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H5 Bold</a:t>
            </a:r>
          </a:p>
        </p:txBody>
      </p:sp>
      <p:sp>
        <p:nvSpPr>
          <p:cNvPr id="21" name="Picture Placeholder 8">
            <a:extLst>
              <a:ext uri="{FF2B5EF4-FFF2-40B4-BE49-F238E27FC236}">
                <a16:creationId xmlns:a16="http://schemas.microsoft.com/office/drawing/2014/main" id="{8B4321D8-1704-F4DF-5F2B-3012E0EF33CE}"/>
              </a:ext>
            </a:extLst>
          </p:cNvPr>
          <p:cNvSpPr>
            <a:spLocks noGrp="1"/>
          </p:cNvSpPr>
          <p:nvPr>
            <p:ph type="pic" sz="quarter" idx="27" hasCustomPrompt="1"/>
          </p:nvPr>
        </p:nvSpPr>
        <p:spPr>
          <a:xfrm>
            <a:off x="9488483" y="4221310"/>
            <a:ext cx="368154" cy="322133"/>
          </a:xfrm>
        </p:spPr>
        <p:txBody>
          <a:bodyPr/>
          <a:lstStyle>
            <a:lvl1pPr marL="0" indent="0">
              <a:buNone/>
              <a:defRPr sz="100">
                <a:noFill/>
              </a:defRPr>
            </a:lvl1pPr>
          </a:lstStyle>
          <a:p>
            <a:r>
              <a:rPr lang="en-US"/>
              <a:t> </a:t>
            </a:r>
          </a:p>
        </p:txBody>
      </p:sp>
      <p:sp>
        <p:nvSpPr>
          <p:cNvPr id="22" name="Picture Placeholder 8">
            <a:extLst>
              <a:ext uri="{FF2B5EF4-FFF2-40B4-BE49-F238E27FC236}">
                <a16:creationId xmlns:a16="http://schemas.microsoft.com/office/drawing/2014/main" id="{F8263361-8EDF-EB50-637D-D64DFD46F7D9}"/>
              </a:ext>
            </a:extLst>
          </p:cNvPr>
          <p:cNvSpPr>
            <a:spLocks noGrp="1"/>
          </p:cNvSpPr>
          <p:nvPr>
            <p:ph type="pic" sz="quarter" idx="28" hasCustomPrompt="1"/>
          </p:nvPr>
        </p:nvSpPr>
        <p:spPr>
          <a:xfrm>
            <a:off x="9488483" y="4781847"/>
            <a:ext cx="368154" cy="322133"/>
          </a:xfrm>
        </p:spPr>
        <p:txBody>
          <a:bodyPr/>
          <a:lstStyle>
            <a:lvl1pPr marL="0" indent="0">
              <a:buNone/>
              <a:defRPr sz="100">
                <a:noFill/>
              </a:defRPr>
            </a:lvl1pPr>
          </a:lstStyle>
          <a:p>
            <a:r>
              <a:rPr lang="en-US"/>
              <a:t> </a:t>
            </a:r>
          </a:p>
        </p:txBody>
      </p:sp>
      <p:sp>
        <p:nvSpPr>
          <p:cNvPr id="5" name="Text Placeholder 4">
            <a:extLst>
              <a:ext uri="{FF2B5EF4-FFF2-40B4-BE49-F238E27FC236}">
                <a16:creationId xmlns:a16="http://schemas.microsoft.com/office/drawing/2014/main" id="{1E324FAA-C011-D2CE-C4B3-686EC1F4AF5B}"/>
              </a:ext>
            </a:extLst>
          </p:cNvPr>
          <p:cNvSpPr>
            <a:spLocks noGrp="1"/>
          </p:cNvSpPr>
          <p:nvPr>
            <p:ph type="body" sz="quarter" idx="29"/>
          </p:nvPr>
        </p:nvSpPr>
        <p:spPr>
          <a:xfrm>
            <a:off x="222251" y="3931295"/>
            <a:ext cx="2843209" cy="2626540"/>
          </a:xfrm>
          <a:prstGeom prst="roundRect">
            <a:avLst>
              <a:gd name="adj" fmla="val 8643"/>
            </a:avLst>
          </a:prstGeom>
          <a:solidFill>
            <a:schemeClr val="accent3"/>
          </a:solidFill>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2">
            <a:extLst>
              <a:ext uri="{FF2B5EF4-FFF2-40B4-BE49-F238E27FC236}">
                <a16:creationId xmlns:a16="http://schemas.microsoft.com/office/drawing/2014/main" id="{E819407E-B21F-5A1E-85C5-FC0FE6864476}"/>
              </a:ext>
            </a:extLst>
          </p:cNvPr>
          <p:cNvSpPr>
            <a:spLocks noGrp="1"/>
          </p:cNvSpPr>
          <p:nvPr>
            <p:ph type="body" idx="30" hasCustomPrompt="1"/>
          </p:nvPr>
        </p:nvSpPr>
        <p:spPr>
          <a:xfrm>
            <a:off x="9821070" y="5387136"/>
            <a:ext cx="2147097" cy="228781"/>
          </a:xfrm>
        </p:spPr>
        <p:txBody>
          <a:bodyPr wrap="square" anchor="t">
            <a:spAutoFit/>
          </a:bodyPr>
          <a:lstStyle>
            <a:lvl1pPr marL="0" indent="0">
              <a:buNone/>
              <a:defRPr sz="1400" b="1" spc="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H5 Bold</a:t>
            </a:r>
          </a:p>
        </p:txBody>
      </p:sp>
      <p:sp>
        <p:nvSpPr>
          <p:cNvPr id="9" name="Picture Placeholder 8">
            <a:extLst>
              <a:ext uri="{FF2B5EF4-FFF2-40B4-BE49-F238E27FC236}">
                <a16:creationId xmlns:a16="http://schemas.microsoft.com/office/drawing/2014/main" id="{748BB68C-9A6E-85F4-B167-8DE101908595}"/>
              </a:ext>
            </a:extLst>
          </p:cNvPr>
          <p:cNvSpPr>
            <a:spLocks noGrp="1"/>
          </p:cNvSpPr>
          <p:nvPr>
            <p:ph type="pic" sz="quarter" idx="31" hasCustomPrompt="1"/>
          </p:nvPr>
        </p:nvSpPr>
        <p:spPr>
          <a:xfrm>
            <a:off x="9488483" y="5342384"/>
            <a:ext cx="368154" cy="322133"/>
          </a:xfrm>
        </p:spPr>
        <p:txBody>
          <a:bodyPr/>
          <a:lstStyle>
            <a:lvl1pPr marL="0" indent="0">
              <a:buNone/>
              <a:defRPr sz="100">
                <a:noFill/>
              </a:defRPr>
            </a:lvl1pPr>
          </a:lstStyle>
          <a:p>
            <a:r>
              <a:rPr lang="en-US"/>
              <a:t> </a:t>
            </a:r>
          </a:p>
        </p:txBody>
      </p:sp>
      <p:sp>
        <p:nvSpPr>
          <p:cNvPr id="14" name="Text Placeholder 2">
            <a:extLst>
              <a:ext uri="{FF2B5EF4-FFF2-40B4-BE49-F238E27FC236}">
                <a16:creationId xmlns:a16="http://schemas.microsoft.com/office/drawing/2014/main" id="{41C3AE47-8110-A543-B875-9919C512D858}"/>
              </a:ext>
            </a:extLst>
          </p:cNvPr>
          <p:cNvSpPr>
            <a:spLocks noGrp="1"/>
          </p:cNvSpPr>
          <p:nvPr>
            <p:ph type="body" idx="32" hasCustomPrompt="1"/>
          </p:nvPr>
        </p:nvSpPr>
        <p:spPr>
          <a:xfrm>
            <a:off x="9821070" y="5949598"/>
            <a:ext cx="2147097" cy="228781"/>
          </a:xfrm>
        </p:spPr>
        <p:txBody>
          <a:bodyPr wrap="square" anchor="t">
            <a:spAutoFit/>
          </a:bodyPr>
          <a:lstStyle>
            <a:lvl1pPr marL="0" indent="0">
              <a:buNone/>
              <a:defRPr sz="1400" b="1" spc="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H5 Bold</a:t>
            </a:r>
          </a:p>
        </p:txBody>
      </p:sp>
      <p:sp>
        <p:nvSpPr>
          <p:cNvPr id="16" name="Picture Placeholder 8">
            <a:extLst>
              <a:ext uri="{FF2B5EF4-FFF2-40B4-BE49-F238E27FC236}">
                <a16:creationId xmlns:a16="http://schemas.microsoft.com/office/drawing/2014/main" id="{27B97171-31AE-F466-B68B-36D1A62826D2}"/>
              </a:ext>
            </a:extLst>
          </p:cNvPr>
          <p:cNvSpPr>
            <a:spLocks noGrp="1"/>
          </p:cNvSpPr>
          <p:nvPr>
            <p:ph type="pic" sz="quarter" idx="33" hasCustomPrompt="1"/>
          </p:nvPr>
        </p:nvSpPr>
        <p:spPr>
          <a:xfrm>
            <a:off x="9488483" y="5902921"/>
            <a:ext cx="368154" cy="322133"/>
          </a:xfrm>
        </p:spPr>
        <p:txBody>
          <a:bodyPr/>
          <a:lstStyle>
            <a:lvl1pPr marL="0" indent="0">
              <a:buNone/>
              <a:defRPr sz="100">
                <a:noFill/>
              </a:defRPr>
            </a:lvl1pPr>
          </a:lstStyle>
          <a:p>
            <a:r>
              <a:rPr lang="en-US"/>
              <a:t> </a:t>
            </a:r>
          </a:p>
        </p:txBody>
      </p:sp>
    </p:spTree>
    <p:extLst>
      <p:ext uri="{BB962C8B-B14F-4D97-AF65-F5344CB8AC3E}">
        <p14:creationId xmlns:p14="http://schemas.microsoft.com/office/powerpoint/2010/main" val="141289268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ustomer story">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D809EF9-E582-7A79-359E-34C003391DB0}"/>
              </a:ext>
            </a:extLst>
          </p:cNvPr>
          <p:cNvSpPr>
            <a:spLocks noGrp="1"/>
          </p:cNvSpPr>
          <p:nvPr>
            <p:ph type="sldNum" sz="quarter" idx="12"/>
          </p:nvPr>
        </p:nvSpPr>
        <p:spPr/>
        <p:txBody>
          <a:bodyPr/>
          <a:lstStyle/>
          <a:p>
            <a:fld id="{B6B988FE-5450-4D13-83CD-A9004418B02C}" type="slidenum">
              <a:rPr lang="en-US" smtClean="0"/>
              <a:t>‹#›</a:t>
            </a:fld>
            <a:endParaRPr lang="en-US"/>
          </a:p>
        </p:txBody>
      </p:sp>
      <p:pic>
        <p:nvPicPr>
          <p:cNvPr id="6" name="Picture 5" descr="A yellow and black background&#10;&#10;AI-generated content may be incorrect.">
            <a:extLst>
              <a:ext uri="{FF2B5EF4-FFF2-40B4-BE49-F238E27FC236}">
                <a16:creationId xmlns:a16="http://schemas.microsoft.com/office/drawing/2014/main" id="{C965E8A1-5ADB-65B4-D273-CE458BD762F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flipH="1">
            <a:off x="0" y="883623"/>
            <a:ext cx="3679593" cy="5974377"/>
          </a:xfrm>
          <a:prstGeom prst="rect">
            <a:avLst/>
          </a:prstGeom>
        </p:spPr>
      </p:pic>
      <p:sp>
        <p:nvSpPr>
          <p:cNvPr id="7" name="Slide Number Placeholder 12">
            <a:extLst>
              <a:ext uri="{FF2B5EF4-FFF2-40B4-BE49-F238E27FC236}">
                <a16:creationId xmlns:a16="http://schemas.microsoft.com/office/drawing/2014/main" id="{C6411DAF-4043-7B26-5603-8BDB89DF317C}"/>
              </a:ext>
            </a:extLst>
          </p:cNvPr>
          <p:cNvSpPr txBox="1">
            <a:spLocks/>
          </p:cNvSpPr>
          <p:nvPr userDrawn="1"/>
        </p:nvSpPr>
        <p:spPr>
          <a:xfrm>
            <a:off x="11101388" y="6693695"/>
            <a:ext cx="866774" cy="90000"/>
          </a:xfrm>
          <a:prstGeom prst="rect">
            <a:avLst/>
          </a:prstGeom>
          <a:ln>
            <a:noFill/>
          </a:ln>
        </p:spPr>
        <p:txBody>
          <a:bodyPr vert="horz" wrap="none" lIns="0" tIns="0" rIns="0" bIns="0" rtlCol="0" anchor="ctr">
            <a:noAutofit/>
          </a:bodyPr>
          <a:lstStyle>
            <a:defPPr>
              <a:defRPr lang="sv-SE"/>
            </a:defPPr>
            <a:lvl1pPr marL="0" algn="r" defTabSz="914400" rtl="0" eaLnBrk="1" latinLnBrk="0" hangingPunct="1">
              <a:defRPr sz="7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E086683-F536-42AB-ABBC-F4803DFE8DBC}" type="slidenum">
              <a:rPr lang="en-US" smtClean="0"/>
              <a:pPr/>
              <a:t>‹#›</a:t>
            </a:fld>
            <a:endParaRPr lang="en-US"/>
          </a:p>
        </p:txBody>
      </p:sp>
      <p:sp>
        <p:nvSpPr>
          <p:cNvPr id="8" name="Picture Placeholder 9">
            <a:extLst>
              <a:ext uri="{FF2B5EF4-FFF2-40B4-BE49-F238E27FC236}">
                <a16:creationId xmlns:a16="http://schemas.microsoft.com/office/drawing/2014/main" id="{E473650C-FAD4-5061-FBA2-AF8A2557B6E8}"/>
              </a:ext>
            </a:extLst>
          </p:cNvPr>
          <p:cNvSpPr>
            <a:spLocks noGrp="1"/>
          </p:cNvSpPr>
          <p:nvPr>
            <p:ph type="pic" sz="quarter" idx="17"/>
          </p:nvPr>
        </p:nvSpPr>
        <p:spPr>
          <a:xfrm>
            <a:off x="9123363" y="681038"/>
            <a:ext cx="2844799" cy="5873748"/>
          </a:xfrm>
          <a:prstGeom prst="roundRect">
            <a:avLst>
              <a:gd name="adj" fmla="val 4575"/>
            </a:avLst>
          </a:prstGeom>
          <a:solidFill>
            <a:schemeClr val="accent6"/>
          </a:solidFill>
        </p:spPr>
        <p:txBody>
          <a:bodyPr/>
          <a:lstStyle/>
          <a:p>
            <a:r>
              <a:rPr lang="en-US" dirty="0"/>
              <a:t>Click icon to add picture</a:t>
            </a:r>
          </a:p>
        </p:txBody>
      </p:sp>
      <p:sp>
        <p:nvSpPr>
          <p:cNvPr id="9" name="Text Placeholder 4">
            <a:extLst>
              <a:ext uri="{FF2B5EF4-FFF2-40B4-BE49-F238E27FC236}">
                <a16:creationId xmlns:a16="http://schemas.microsoft.com/office/drawing/2014/main" id="{5AD79A66-990F-76BC-474A-60E03157DD42}"/>
              </a:ext>
            </a:extLst>
          </p:cNvPr>
          <p:cNvSpPr>
            <a:spLocks noGrp="1"/>
          </p:cNvSpPr>
          <p:nvPr>
            <p:ph type="body" sz="quarter" idx="21" hasCustomPrompt="1"/>
          </p:nvPr>
        </p:nvSpPr>
        <p:spPr>
          <a:xfrm>
            <a:off x="222250" y="685800"/>
            <a:ext cx="8778875" cy="60120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dirty="0"/>
              <a:t>H2</a:t>
            </a:r>
          </a:p>
        </p:txBody>
      </p:sp>
      <p:sp>
        <p:nvSpPr>
          <p:cNvPr id="10" name="Text Placeholder 4">
            <a:extLst>
              <a:ext uri="{FF2B5EF4-FFF2-40B4-BE49-F238E27FC236}">
                <a16:creationId xmlns:a16="http://schemas.microsoft.com/office/drawing/2014/main" id="{DD609484-B7DB-D5B8-D522-F9CE89034B3B}"/>
              </a:ext>
            </a:extLst>
          </p:cNvPr>
          <p:cNvSpPr>
            <a:spLocks noGrp="1"/>
          </p:cNvSpPr>
          <p:nvPr>
            <p:ph type="body" sz="quarter" idx="29" hasCustomPrompt="1"/>
          </p:nvPr>
        </p:nvSpPr>
        <p:spPr>
          <a:xfrm>
            <a:off x="6156326" y="2428498"/>
            <a:ext cx="2844005" cy="1283316"/>
          </a:xfrm>
          <a:prstGeom prst="roundRect">
            <a:avLst>
              <a:gd name="adj" fmla="val 8818"/>
            </a:avLst>
          </a:prstGeom>
          <a:solidFill>
            <a:schemeClr val="accent3"/>
          </a:solidFill>
        </p:spPr>
        <p:txBody>
          <a:bodyPr anchor="b"/>
          <a:lstStyle>
            <a:lvl1pPr marL="0" indent="0">
              <a:buNone/>
              <a:defRPr sz="100">
                <a:noFill/>
              </a:defRPr>
            </a:lvl1pPr>
            <a:lvl2pPr>
              <a:defRPr sz="2000"/>
            </a:lvl2pPr>
          </a:lstStyle>
          <a:p>
            <a:pPr lvl="0"/>
            <a:r>
              <a:rPr lang="sv-SE" dirty="0"/>
              <a:t> </a:t>
            </a:r>
            <a:endParaRPr lang="en-US" dirty="0"/>
          </a:p>
        </p:txBody>
      </p:sp>
      <p:sp>
        <p:nvSpPr>
          <p:cNvPr id="11" name="Text Placeholder 2">
            <a:extLst>
              <a:ext uri="{FF2B5EF4-FFF2-40B4-BE49-F238E27FC236}">
                <a16:creationId xmlns:a16="http://schemas.microsoft.com/office/drawing/2014/main" id="{6AEDB7AE-5138-FD25-7563-34DFAEE89C31}"/>
              </a:ext>
            </a:extLst>
          </p:cNvPr>
          <p:cNvSpPr>
            <a:spLocks noGrp="1"/>
          </p:cNvSpPr>
          <p:nvPr>
            <p:ph type="body" idx="30" hasCustomPrompt="1"/>
          </p:nvPr>
        </p:nvSpPr>
        <p:spPr>
          <a:xfrm>
            <a:off x="6156325" y="3251255"/>
            <a:ext cx="2844005" cy="228781"/>
          </a:xfrm>
        </p:spPr>
        <p:txBody>
          <a:bodyPr wrap="square" lIns="216000" anchor="t">
            <a:spAutoFit/>
          </a:bodyPr>
          <a:lstStyle>
            <a:lvl1pPr marL="0" indent="0">
              <a:spcBef>
                <a:spcPts val="0"/>
              </a:spcBef>
              <a:spcAft>
                <a:spcPts val="0"/>
              </a:spcAft>
              <a:buNone/>
              <a:defRPr sz="1400" b="0" spc="-2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Text</a:t>
            </a:r>
          </a:p>
        </p:txBody>
      </p:sp>
      <p:sp>
        <p:nvSpPr>
          <p:cNvPr id="12" name="Text Placeholder 2">
            <a:extLst>
              <a:ext uri="{FF2B5EF4-FFF2-40B4-BE49-F238E27FC236}">
                <a16:creationId xmlns:a16="http://schemas.microsoft.com/office/drawing/2014/main" id="{716AF573-E3F1-7348-8400-8C1ED2609B42}"/>
              </a:ext>
            </a:extLst>
          </p:cNvPr>
          <p:cNvSpPr>
            <a:spLocks noGrp="1"/>
          </p:cNvSpPr>
          <p:nvPr>
            <p:ph type="body" idx="31" hasCustomPrompt="1"/>
          </p:nvPr>
        </p:nvSpPr>
        <p:spPr>
          <a:xfrm>
            <a:off x="6156326" y="2553287"/>
            <a:ext cx="2844005" cy="653640"/>
          </a:xfrm>
        </p:spPr>
        <p:txBody>
          <a:bodyPr wrap="square" lIns="216000" anchor="b">
            <a:spAutoFit/>
          </a:bodyPr>
          <a:lstStyle>
            <a:lvl1pPr marL="0" indent="0">
              <a:lnSpc>
                <a:spcPct val="110000"/>
              </a:lnSpc>
              <a:spcBef>
                <a:spcPts val="0"/>
              </a:spcBef>
              <a:spcAft>
                <a:spcPts val="0"/>
              </a:spcAft>
              <a:buNone/>
              <a:defRPr sz="4000" b="0" spc="-1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dirty="0" err="1"/>
              <a:t>Heading</a:t>
            </a:r>
            <a:endParaRPr lang="en-US" dirty="0"/>
          </a:p>
        </p:txBody>
      </p:sp>
      <p:sp>
        <p:nvSpPr>
          <p:cNvPr id="13" name="Text Placeholder 4">
            <a:extLst>
              <a:ext uri="{FF2B5EF4-FFF2-40B4-BE49-F238E27FC236}">
                <a16:creationId xmlns:a16="http://schemas.microsoft.com/office/drawing/2014/main" id="{64CE207A-9385-6B08-E98C-63F17B9C9FB6}"/>
              </a:ext>
            </a:extLst>
          </p:cNvPr>
          <p:cNvSpPr>
            <a:spLocks noGrp="1"/>
          </p:cNvSpPr>
          <p:nvPr>
            <p:ph type="body" sz="quarter" idx="33" hasCustomPrompt="1"/>
          </p:nvPr>
        </p:nvSpPr>
        <p:spPr>
          <a:xfrm>
            <a:off x="6156326" y="3849984"/>
            <a:ext cx="2844005" cy="1283316"/>
          </a:xfrm>
          <a:prstGeom prst="roundRect">
            <a:avLst>
              <a:gd name="adj" fmla="val 8818"/>
            </a:avLst>
          </a:prstGeom>
          <a:solidFill>
            <a:schemeClr val="accent3"/>
          </a:solidFill>
        </p:spPr>
        <p:txBody>
          <a:bodyPr anchor="b"/>
          <a:lstStyle>
            <a:lvl1pPr marL="0" indent="0">
              <a:buNone/>
              <a:defRPr sz="100">
                <a:noFill/>
              </a:defRPr>
            </a:lvl1pPr>
            <a:lvl2pPr>
              <a:defRPr sz="2000"/>
            </a:lvl2pPr>
          </a:lstStyle>
          <a:p>
            <a:pPr lvl="0"/>
            <a:r>
              <a:rPr lang="sv-SE" dirty="0"/>
              <a:t> </a:t>
            </a:r>
            <a:endParaRPr lang="en-US" dirty="0"/>
          </a:p>
        </p:txBody>
      </p:sp>
      <p:sp>
        <p:nvSpPr>
          <p:cNvPr id="14" name="Text Placeholder 2">
            <a:extLst>
              <a:ext uri="{FF2B5EF4-FFF2-40B4-BE49-F238E27FC236}">
                <a16:creationId xmlns:a16="http://schemas.microsoft.com/office/drawing/2014/main" id="{7F25AD6B-E2B6-696A-C5F5-85EE9A65954F}"/>
              </a:ext>
            </a:extLst>
          </p:cNvPr>
          <p:cNvSpPr>
            <a:spLocks noGrp="1"/>
          </p:cNvSpPr>
          <p:nvPr>
            <p:ph type="body" idx="34" hasCustomPrompt="1"/>
          </p:nvPr>
        </p:nvSpPr>
        <p:spPr>
          <a:xfrm>
            <a:off x="6156325" y="4684849"/>
            <a:ext cx="2844005" cy="228781"/>
          </a:xfrm>
        </p:spPr>
        <p:txBody>
          <a:bodyPr wrap="square" lIns="216000" anchor="t">
            <a:spAutoFit/>
          </a:bodyPr>
          <a:lstStyle>
            <a:lvl1pPr marL="0" indent="0">
              <a:spcBef>
                <a:spcPts val="0"/>
              </a:spcBef>
              <a:spcAft>
                <a:spcPts val="0"/>
              </a:spcAft>
              <a:buNone/>
              <a:defRPr sz="1400" b="0" spc="-2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Text</a:t>
            </a:r>
          </a:p>
        </p:txBody>
      </p:sp>
      <p:sp>
        <p:nvSpPr>
          <p:cNvPr id="15" name="Text Placeholder 2">
            <a:extLst>
              <a:ext uri="{FF2B5EF4-FFF2-40B4-BE49-F238E27FC236}">
                <a16:creationId xmlns:a16="http://schemas.microsoft.com/office/drawing/2014/main" id="{556EC9FA-41D2-2B27-88C9-A33F70232015}"/>
              </a:ext>
            </a:extLst>
          </p:cNvPr>
          <p:cNvSpPr>
            <a:spLocks noGrp="1"/>
          </p:cNvSpPr>
          <p:nvPr>
            <p:ph type="body" idx="35" hasCustomPrompt="1"/>
          </p:nvPr>
        </p:nvSpPr>
        <p:spPr>
          <a:xfrm>
            <a:off x="6156326" y="3986881"/>
            <a:ext cx="2844005" cy="653640"/>
          </a:xfrm>
        </p:spPr>
        <p:txBody>
          <a:bodyPr wrap="square" lIns="216000" anchor="b">
            <a:spAutoFit/>
          </a:bodyPr>
          <a:lstStyle>
            <a:lvl1pPr marL="0" indent="0">
              <a:lnSpc>
                <a:spcPct val="110000"/>
              </a:lnSpc>
              <a:spcBef>
                <a:spcPts val="0"/>
              </a:spcBef>
              <a:spcAft>
                <a:spcPts val="0"/>
              </a:spcAft>
              <a:buNone/>
              <a:defRPr sz="4000" b="0" spc="-1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dirty="0" err="1"/>
              <a:t>Heading</a:t>
            </a:r>
            <a:endParaRPr lang="en-US" dirty="0"/>
          </a:p>
        </p:txBody>
      </p:sp>
      <p:sp>
        <p:nvSpPr>
          <p:cNvPr id="16" name="Text Placeholder 4">
            <a:extLst>
              <a:ext uri="{FF2B5EF4-FFF2-40B4-BE49-F238E27FC236}">
                <a16:creationId xmlns:a16="http://schemas.microsoft.com/office/drawing/2014/main" id="{4962B7E1-09DA-7E7E-0459-EAA3FE8BEF15}"/>
              </a:ext>
            </a:extLst>
          </p:cNvPr>
          <p:cNvSpPr>
            <a:spLocks noGrp="1"/>
          </p:cNvSpPr>
          <p:nvPr>
            <p:ph type="body" sz="quarter" idx="36" hasCustomPrompt="1"/>
          </p:nvPr>
        </p:nvSpPr>
        <p:spPr>
          <a:xfrm>
            <a:off x="6156326" y="5271470"/>
            <a:ext cx="2844005" cy="1283316"/>
          </a:xfrm>
          <a:prstGeom prst="roundRect">
            <a:avLst>
              <a:gd name="adj" fmla="val 8818"/>
            </a:avLst>
          </a:prstGeom>
          <a:solidFill>
            <a:schemeClr val="accent3"/>
          </a:solidFill>
        </p:spPr>
        <p:txBody>
          <a:bodyPr anchor="b"/>
          <a:lstStyle>
            <a:lvl1pPr marL="0" indent="0">
              <a:buNone/>
              <a:defRPr sz="100">
                <a:noFill/>
              </a:defRPr>
            </a:lvl1pPr>
            <a:lvl2pPr>
              <a:defRPr sz="2000"/>
            </a:lvl2pPr>
          </a:lstStyle>
          <a:p>
            <a:pPr lvl="0"/>
            <a:r>
              <a:rPr lang="sv-SE" dirty="0"/>
              <a:t> </a:t>
            </a:r>
            <a:endParaRPr lang="en-US" dirty="0"/>
          </a:p>
        </p:txBody>
      </p:sp>
      <p:sp>
        <p:nvSpPr>
          <p:cNvPr id="17" name="Text Placeholder 2">
            <a:extLst>
              <a:ext uri="{FF2B5EF4-FFF2-40B4-BE49-F238E27FC236}">
                <a16:creationId xmlns:a16="http://schemas.microsoft.com/office/drawing/2014/main" id="{29956F91-BF7E-D549-E670-16C41CE8C836}"/>
              </a:ext>
            </a:extLst>
          </p:cNvPr>
          <p:cNvSpPr>
            <a:spLocks noGrp="1"/>
          </p:cNvSpPr>
          <p:nvPr>
            <p:ph type="body" idx="37" hasCustomPrompt="1"/>
          </p:nvPr>
        </p:nvSpPr>
        <p:spPr>
          <a:xfrm>
            <a:off x="6156325" y="6102944"/>
            <a:ext cx="2844005" cy="228781"/>
          </a:xfrm>
        </p:spPr>
        <p:txBody>
          <a:bodyPr wrap="square" lIns="216000" anchor="t">
            <a:spAutoFit/>
          </a:bodyPr>
          <a:lstStyle>
            <a:lvl1pPr marL="0" indent="0">
              <a:spcBef>
                <a:spcPts val="0"/>
              </a:spcBef>
              <a:spcAft>
                <a:spcPts val="0"/>
              </a:spcAft>
              <a:buNone/>
              <a:defRPr sz="1400" b="0" spc="-2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Text</a:t>
            </a:r>
          </a:p>
        </p:txBody>
      </p:sp>
      <p:sp>
        <p:nvSpPr>
          <p:cNvPr id="18" name="Text Placeholder 2">
            <a:extLst>
              <a:ext uri="{FF2B5EF4-FFF2-40B4-BE49-F238E27FC236}">
                <a16:creationId xmlns:a16="http://schemas.microsoft.com/office/drawing/2014/main" id="{91B024A4-1D32-1DCB-3E91-4EA2E12C1326}"/>
              </a:ext>
            </a:extLst>
          </p:cNvPr>
          <p:cNvSpPr>
            <a:spLocks noGrp="1"/>
          </p:cNvSpPr>
          <p:nvPr>
            <p:ph type="body" idx="38" hasCustomPrompt="1"/>
          </p:nvPr>
        </p:nvSpPr>
        <p:spPr>
          <a:xfrm>
            <a:off x="6156326" y="5404976"/>
            <a:ext cx="2844005" cy="653640"/>
          </a:xfrm>
        </p:spPr>
        <p:txBody>
          <a:bodyPr wrap="square" lIns="216000" anchor="b">
            <a:spAutoFit/>
          </a:bodyPr>
          <a:lstStyle>
            <a:lvl1pPr marL="0" indent="0">
              <a:lnSpc>
                <a:spcPct val="110000"/>
              </a:lnSpc>
              <a:spcBef>
                <a:spcPts val="0"/>
              </a:spcBef>
              <a:spcAft>
                <a:spcPts val="0"/>
              </a:spcAft>
              <a:buNone/>
              <a:defRPr sz="4000" b="0" spc="-1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dirty="0" err="1"/>
              <a:t>Heading</a:t>
            </a:r>
            <a:endParaRPr lang="en-US" dirty="0"/>
          </a:p>
        </p:txBody>
      </p:sp>
      <p:sp>
        <p:nvSpPr>
          <p:cNvPr id="19" name="Text Placeholder 2">
            <a:extLst>
              <a:ext uri="{FF2B5EF4-FFF2-40B4-BE49-F238E27FC236}">
                <a16:creationId xmlns:a16="http://schemas.microsoft.com/office/drawing/2014/main" id="{01A4FD74-E3CB-2280-A188-7F171EB64643}"/>
              </a:ext>
            </a:extLst>
          </p:cNvPr>
          <p:cNvSpPr>
            <a:spLocks noGrp="1"/>
          </p:cNvSpPr>
          <p:nvPr>
            <p:ph type="body" idx="40" hasCustomPrompt="1"/>
          </p:nvPr>
        </p:nvSpPr>
        <p:spPr>
          <a:xfrm>
            <a:off x="222250" y="1379428"/>
            <a:ext cx="8778080" cy="228781"/>
          </a:xfrm>
        </p:spPr>
        <p:txBody>
          <a:bodyPr wrap="square" lIns="216000" anchor="t">
            <a:spAutoFit/>
          </a:bodyPr>
          <a:lstStyle>
            <a:lvl1pPr marL="0" marR="0" indent="0" algn="l" defTabSz="914400" rtl="0" eaLnBrk="1" fontAlgn="auto" latinLnBrk="0" hangingPunct="1">
              <a:lnSpc>
                <a:spcPct val="110000"/>
              </a:lnSpc>
              <a:spcBef>
                <a:spcPts val="0"/>
              </a:spcBef>
              <a:spcAft>
                <a:spcPts val="0"/>
              </a:spcAft>
              <a:buClrTx/>
              <a:buSzTx/>
              <a:buFont typeface="Arial" panose="020B0604020202020204" pitchFamily="34" charset="0"/>
              <a:buNone/>
              <a:tabLst/>
              <a:defRPr sz="1400" b="0" spc="-2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10000"/>
              </a:lnSpc>
              <a:spcBef>
                <a:spcPts val="0"/>
              </a:spcBef>
              <a:spcAft>
                <a:spcPts val="0"/>
              </a:spcAft>
              <a:buClrTx/>
              <a:buSzTx/>
              <a:buFont typeface="Arial" panose="020B0604020202020204" pitchFamily="34" charset="0"/>
              <a:buNone/>
              <a:tabLst/>
              <a:defRPr/>
            </a:pPr>
            <a:r>
              <a:rPr lang="en-US" sz="1400" b="1" dirty="0"/>
              <a:t>Industry: </a:t>
            </a:r>
            <a:r>
              <a:rPr lang="en-US" sz="1400" dirty="0"/>
              <a:t>Text   </a:t>
            </a:r>
            <a:r>
              <a:rPr lang="en-US" sz="1400" b="1" dirty="0"/>
              <a:t>Country: </a:t>
            </a:r>
            <a:r>
              <a:rPr lang="en-US" sz="1400" dirty="0"/>
              <a:t>Text  </a:t>
            </a:r>
            <a:r>
              <a:rPr lang="en-US" sz="1400" b="1" dirty="0"/>
              <a:t>Products used: </a:t>
            </a:r>
            <a:r>
              <a:rPr lang="en-US" sz="1400" dirty="0"/>
              <a:t>Text</a:t>
            </a:r>
            <a:endParaRPr lang="en-US" dirty="0"/>
          </a:p>
        </p:txBody>
      </p:sp>
      <p:sp>
        <p:nvSpPr>
          <p:cNvPr id="20" name="Text Placeholder 39">
            <a:extLst>
              <a:ext uri="{FF2B5EF4-FFF2-40B4-BE49-F238E27FC236}">
                <a16:creationId xmlns:a16="http://schemas.microsoft.com/office/drawing/2014/main" id="{D6308425-1CD7-ADD3-125D-CD5395C321AD}"/>
              </a:ext>
            </a:extLst>
          </p:cNvPr>
          <p:cNvSpPr>
            <a:spLocks noGrp="1"/>
          </p:cNvSpPr>
          <p:nvPr>
            <p:ph type="body" sz="quarter" idx="42" hasCustomPrompt="1"/>
          </p:nvPr>
        </p:nvSpPr>
        <p:spPr>
          <a:xfrm>
            <a:off x="222250" y="1971298"/>
            <a:ext cx="2844800" cy="365570"/>
          </a:xfrm>
        </p:spPr>
        <p:txBody>
          <a:bodyPr/>
          <a:lstStyle>
            <a:lvl1pPr>
              <a:buFontTx/>
              <a:buNone/>
              <a:defRPr sz="2000" b="1"/>
            </a:lvl1pPr>
            <a:lvl2pPr>
              <a:defRPr sz="2000" b="1"/>
            </a:lvl2pPr>
            <a:lvl3pPr>
              <a:defRPr sz="2000" b="1"/>
            </a:lvl3pPr>
            <a:lvl4pPr>
              <a:buFont typeface="Arial" panose="020B0604020202020204" pitchFamily="34" charset="0"/>
              <a:buChar char="•"/>
              <a:defRPr sz="2000" b="1"/>
            </a:lvl4pPr>
            <a:lvl5pPr>
              <a:buFont typeface="Arial" panose="020B0604020202020204" pitchFamily="34" charset="0"/>
              <a:buChar char="•"/>
              <a:defRPr sz="2000" b="1"/>
            </a:lvl5pPr>
          </a:lstStyle>
          <a:p>
            <a:r>
              <a:rPr lang="sv-SE" dirty="0"/>
              <a:t>H4 </a:t>
            </a:r>
            <a:r>
              <a:rPr lang="sv-SE" dirty="0" err="1"/>
              <a:t>Bold</a:t>
            </a:r>
            <a:r>
              <a:rPr lang="sv-SE" dirty="0"/>
              <a:t> </a:t>
            </a:r>
            <a:r>
              <a:rPr lang="sv-SE" dirty="0" err="1"/>
              <a:t>Heading</a:t>
            </a:r>
            <a:endParaRPr lang="en-US" dirty="0"/>
          </a:p>
        </p:txBody>
      </p:sp>
      <p:sp>
        <p:nvSpPr>
          <p:cNvPr id="21" name="Text Placeholder 39">
            <a:extLst>
              <a:ext uri="{FF2B5EF4-FFF2-40B4-BE49-F238E27FC236}">
                <a16:creationId xmlns:a16="http://schemas.microsoft.com/office/drawing/2014/main" id="{69A6A29B-C0B1-C474-0CC2-6506A4ACD0E6}"/>
              </a:ext>
            </a:extLst>
          </p:cNvPr>
          <p:cNvSpPr>
            <a:spLocks noGrp="1"/>
          </p:cNvSpPr>
          <p:nvPr>
            <p:ph type="body" sz="quarter" idx="43" hasCustomPrompt="1"/>
          </p:nvPr>
        </p:nvSpPr>
        <p:spPr>
          <a:xfrm>
            <a:off x="3189287" y="1971298"/>
            <a:ext cx="2844800" cy="365570"/>
          </a:xfrm>
        </p:spPr>
        <p:txBody>
          <a:bodyPr/>
          <a:lstStyle>
            <a:lvl1pPr>
              <a:buFontTx/>
              <a:buNone/>
              <a:defRPr sz="2000" b="1"/>
            </a:lvl1pPr>
            <a:lvl2pPr>
              <a:defRPr sz="2000" b="1"/>
            </a:lvl2pPr>
            <a:lvl3pPr>
              <a:defRPr sz="2000" b="1"/>
            </a:lvl3pPr>
            <a:lvl4pPr>
              <a:buFont typeface="Arial" panose="020B0604020202020204" pitchFamily="34" charset="0"/>
              <a:buChar char="•"/>
              <a:defRPr sz="2000" b="1"/>
            </a:lvl4pPr>
            <a:lvl5pPr>
              <a:buFont typeface="Arial" panose="020B0604020202020204" pitchFamily="34" charset="0"/>
              <a:buChar char="•"/>
              <a:defRPr sz="2000" b="1"/>
            </a:lvl5pPr>
          </a:lstStyle>
          <a:p>
            <a:r>
              <a:rPr lang="sv-SE" dirty="0"/>
              <a:t>H4 </a:t>
            </a:r>
            <a:r>
              <a:rPr lang="sv-SE" dirty="0" err="1"/>
              <a:t>Bold</a:t>
            </a:r>
            <a:r>
              <a:rPr lang="sv-SE" dirty="0"/>
              <a:t> </a:t>
            </a:r>
            <a:r>
              <a:rPr lang="sv-SE" dirty="0" err="1"/>
              <a:t>Heading</a:t>
            </a:r>
            <a:endParaRPr lang="en-US" dirty="0"/>
          </a:p>
        </p:txBody>
      </p:sp>
      <p:sp>
        <p:nvSpPr>
          <p:cNvPr id="22" name="Text Placeholder 39">
            <a:extLst>
              <a:ext uri="{FF2B5EF4-FFF2-40B4-BE49-F238E27FC236}">
                <a16:creationId xmlns:a16="http://schemas.microsoft.com/office/drawing/2014/main" id="{C4E94F0B-1513-1FDB-F453-61DCE24BF447}"/>
              </a:ext>
            </a:extLst>
          </p:cNvPr>
          <p:cNvSpPr>
            <a:spLocks noGrp="1"/>
          </p:cNvSpPr>
          <p:nvPr>
            <p:ph type="body" sz="quarter" idx="44" hasCustomPrompt="1"/>
          </p:nvPr>
        </p:nvSpPr>
        <p:spPr>
          <a:xfrm>
            <a:off x="6158516" y="1971298"/>
            <a:ext cx="2844800" cy="365570"/>
          </a:xfrm>
        </p:spPr>
        <p:txBody>
          <a:bodyPr lIns="0"/>
          <a:lstStyle>
            <a:lvl1pPr>
              <a:buFontTx/>
              <a:buNone/>
              <a:defRPr sz="2000" b="1"/>
            </a:lvl1pPr>
            <a:lvl2pPr>
              <a:defRPr sz="2000" b="1"/>
            </a:lvl2pPr>
            <a:lvl3pPr>
              <a:defRPr sz="2000" b="1"/>
            </a:lvl3pPr>
            <a:lvl4pPr>
              <a:buFont typeface="Arial" panose="020B0604020202020204" pitchFamily="34" charset="0"/>
              <a:buChar char="•"/>
              <a:defRPr sz="2000" b="1"/>
            </a:lvl4pPr>
            <a:lvl5pPr>
              <a:buFont typeface="Arial" panose="020B0604020202020204" pitchFamily="34" charset="0"/>
              <a:buChar char="•"/>
              <a:defRPr sz="2000" b="1"/>
            </a:lvl5pPr>
          </a:lstStyle>
          <a:p>
            <a:r>
              <a:rPr lang="sv-SE" dirty="0"/>
              <a:t>H4 </a:t>
            </a:r>
            <a:r>
              <a:rPr lang="sv-SE" dirty="0" err="1"/>
              <a:t>Bold</a:t>
            </a:r>
            <a:r>
              <a:rPr lang="sv-SE" dirty="0"/>
              <a:t> </a:t>
            </a:r>
            <a:r>
              <a:rPr lang="sv-SE" dirty="0" err="1"/>
              <a:t>Heading</a:t>
            </a:r>
            <a:endParaRPr lang="en-US" dirty="0"/>
          </a:p>
        </p:txBody>
      </p:sp>
      <p:sp>
        <p:nvSpPr>
          <p:cNvPr id="23" name="Text Placeholder 46">
            <a:extLst>
              <a:ext uri="{FF2B5EF4-FFF2-40B4-BE49-F238E27FC236}">
                <a16:creationId xmlns:a16="http://schemas.microsoft.com/office/drawing/2014/main" id="{5320A32E-0B60-64A0-38E1-5090F95B6925}"/>
              </a:ext>
            </a:extLst>
          </p:cNvPr>
          <p:cNvSpPr>
            <a:spLocks noGrp="1"/>
          </p:cNvSpPr>
          <p:nvPr>
            <p:ph type="body" sz="quarter" idx="45"/>
          </p:nvPr>
        </p:nvSpPr>
        <p:spPr>
          <a:xfrm>
            <a:off x="222250" y="2345006"/>
            <a:ext cx="2844800" cy="4208942"/>
          </a:xfrm>
        </p:spPr>
        <p:txBody>
          <a:bodyPr/>
          <a:lstStyle>
            <a:lvl1pPr>
              <a:defRPr sz="1200"/>
            </a:lvl1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24" name="Content Placeholder 56">
            <a:extLst>
              <a:ext uri="{FF2B5EF4-FFF2-40B4-BE49-F238E27FC236}">
                <a16:creationId xmlns:a16="http://schemas.microsoft.com/office/drawing/2014/main" id="{BFE85A14-359F-3994-DF4F-85EB5C355AFF}"/>
              </a:ext>
            </a:extLst>
          </p:cNvPr>
          <p:cNvSpPr>
            <a:spLocks noGrp="1"/>
          </p:cNvSpPr>
          <p:nvPr>
            <p:ph sz="quarter" idx="48" hasCustomPrompt="1"/>
          </p:nvPr>
        </p:nvSpPr>
        <p:spPr>
          <a:xfrm>
            <a:off x="400050" y="5790452"/>
            <a:ext cx="1800225" cy="763496"/>
          </a:xfrm>
        </p:spPr>
        <p:txBody>
          <a:bodyPr/>
          <a:lstStyle>
            <a:lvl1pPr>
              <a:buNone/>
              <a:defRPr sz="1200"/>
            </a:lvl1pPr>
          </a:lstStyle>
          <a:p>
            <a:pPr lvl="0"/>
            <a:r>
              <a:rPr lang="en-US" dirty="0"/>
              <a:t>Insert logo</a:t>
            </a:r>
          </a:p>
          <a:p>
            <a:pPr lvl="0"/>
            <a:endParaRPr lang="en-US" dirty="0"/>
          </a:p>
        </p:txBody>
      </p:sp>
      <p:sp>
        <p:nvSpPr>
          <p:cNvPr id="25" name="Text Placeholder 46">
            <a:extLst>
              <a:ext uri="{FF2B5EF4-FFF2-40B4-BE49-F238E27FC236}">
                <a16:creationId xmlns:a16="http://schemas.microsoft.com/office/drawing/2014/main" id="{94A8AA8A-5D38-FB08-B3AF-A9552AD4C944}"/>
              </a:ext>
            </a:extLst>
          </p:cNvPr>
          <p:cNvSpPr>
            <a:spLocks noGrp="1"/>
          </p:cNvSpPr>
          <p:nvPr>
            <p:ph type="body" sz="quarter" idx="49"/>
          </p:nvPr>
        </p:nvSpPr>
        <p:spPr>
          <a:xfrm>
            <a:off x="3189287" y="2345006"/>
            <a:ext cx="2844800" cy="4208942"/>
          </a:xfrm>
        </p:spPr>
        <p:txBody>
          <a:bodyPr/>
          <a:lstStyle>
            <a:lvl1pPr>
              <a:defRPr sz="1200"/>
            </a:lvl1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Text Placeholder 14">
            <a:extLst>
              <a:ext uri="{FF2B5EF4-FFF2-40B4-BE49-F238E27FC236}">
                <a16:creationId xmlns:a16="http://schemas.microsoft.com/office/drawing/2014/main" id="{A7BF10CF-F13E-7C28-997C-D8619E7D70B2}"/>
              </a:ext>
            </a:extLst>
          </p:cNvPr>
          <p:cNvSpPr>
            <a:spLocks noGrp="1"/>
          </p:cNvSpPr>
          <p:nvPr>
            <p:ph type="body" sz="quarter" idx="14" hasCustomPrompt="1"/>
          </p:nvPr>
        </p:nvSpPr>
        <p:spPr>
          <a:xfrm>
            <a:off x="226875" y="348192"/>
            <a:ext cx="1417775" cy="169277"/>
          </a:xfrm>
        </p:spPr>
        <p:txBody>
          <a:bodyPr wrap="none" lIns="180000">
            <a:spAutoFit/>
          </a:bodyPr>
          <a:lstStyle>
            <a:lvl1pPr marL="0" indent="0">
              <a:lnSpc>
                <a:spcPct val="100000"/>
              </a:lnSpc>
              <a:spcBef>
                <a:spcPts val="0"/>
              </a:spcBef>
              <a:spcAft>
                <a:spcPts val="0"/>
              </a:spcAft>
              <a:buNone/>
              <a:defRPr sz="1100" cap="all" spc="170" baseline="0">
                <a:solidFill>
                  <a:schemeClr val="tx1"/>
                </a:solidFill>
                <a:latin typeface="+mj-lt"/>
              </a:defRPr>
            </a:lvl1pPr>
          </a:lstStyle>
          <a:p>
            <a:pPr lvl="0"/>
            <a:r>
              <a:rPr lang="en-US" dirty="0" err="1"/>
              <a:t>Microtitle</a:t>
            </a:r>
            <a:endParaRPr lang="en-US" dirty="0"/>
          </a:p>
        </p:txBody>
      </p:sp>
    </p:spTree>
    <p:extLst>
      <p:ext uri="{BB962C8B-B14F-4D97-AF65-F5344CB8AC3E}">
        <p14:creationId xmlns:p14="http://schemas.microsoft.com/office/powerpoint/2010/main" val="86542561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and Preamble w picture and mixed information">
    <p:spTree>
      <p:nvGrpSpPr>
        <p:cNvPr id="1" name=""/>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B10E21DC-A510-200F-4DF1-3D51DF937623}"/>
              </a:ext>
            </a:extLst>
          </p:cNvPr>
          <p:cNvSpPr/>
          <p:nvPr userDrawn="1"/>
        </p:nvSpPr>
        <p:spPr>
          <a:xfrm>
            <a:off x="222251" y="682626"/>
            <a:ext cx="4822824" cy="5872162"/>
          </a:xfrm>
          <a:prstGeom prst="roundRect">
            <a:avLst>
              <a:gd name="adj" fmla="val 3768"/>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10000"/>
              </a:lnSpc>
            </a:pPr>
            <a:endParaRPr lang="en-US" sz="1500">
              <a:solidFill>
                <a:schemeClr val="tx1"/>
              </a:solidFill>
              <a:cs typeface="Arial" panose="020B0604020202020204" pitchFamily="34" charset="0"/>
            </a:endParaRPr>
          </a:p>
        </p:txBody>
      </p:sp>
      <p:sp>
        <p:nvSpPr>
          <p:cNvPr id="2" name="Rubrik 1">
            <a:extLst>
              <a:ext uri="{FF2B5EF4-FFF2-40B4-BE49-F238E27FC236}">
                <a16:creationId xmlns:a16="http://schemas.microsoft.com/office/drawing/2014/main" id="{A258EC79-F416-4E3D-A67E-4A13E8004581}"/>
              </a:ext>
            </a:extLst>
          </p:cNvPr>
          <p:cNvSpPr>
            <a:spLocks noGrp="1"/>
          </p:cNvSpPr>
          <p:nvPr>
            <p:ph type="ctrTitle" hasCustomPrompt="1"/>
          </p:nvPr>
        </p:nvSpPr>
        <p:spPr>
          <a:xfrm>
            <a:off x="222251" y="1629938"/>
            <a:ext cx="4822824" cy="1617346"/>
          </a:xfrm>
          <a:prstGeom prst="rect">
            <a:avLst/>
          </a:prstGeom>
        </p:spPr>
        <p:txBody>
          <a:bodyPr rIns="180000" anchor="t"/>
          <a:lstStyle>
            <a:lvl1pPr algn="l">
              <a:lnSpc>
                <a:spcPct val="82000"/>
              </a:lnSpc>
              <a:spcBef>
                <a:spcPts val="0"/>
              </a:spcBef>
              <a:defRPr sz="3400" spc="-60" baseline="0">
                <a:solidFill>
                  <a:schemeClr val="tx1"/>
                </a:solidFill>
                <a:latin typeface="Host Grotesk SemiBold" panose="020B0504030402000203" pitchFamily="34" charset="0"/>
              </a:defRPr>
            </a:lvl1pPr>
          </a:lstStyle>
          <a:p>
            <a:r>
              <a:rPr lang="en-US"/>
              <a:t>Short title</a:t>
            </a:r>
            <a:br>
              <a:rPr lang="en-US"/>
            </a:br>
            <a:r>
              <a:rPr lang="en-US"/>
              <a:t>on two rows</a:t>
            </a:r>
          </a:p>
        </p:txBody>
      </p:sp>
      <p:sp>
        <p:nvSpPr>
          <p:cNvPr id="3" name="Underrubrik 2">
            <a:extLst>
              <a:ext uri="{FF2B5EF4-FFF2-40B4-BE49-F238E27FC236}">
                <a16:creationId xmlns:a16="http://schemas.microsoft.com/office/drawing/2014/main" id="{0B04F11C-8931-4F2C-862F-B58C9926FB12}"/>
              </a:ext>
            </a:extLst>
          </p:cNvPr>
          <p:cNvSpPr>
            <a:spLocks noGrp="1"/>
          </p:cNvSpPr>
          <p:nvPr>
            <p:ph type="subTitle" idx="1"/>
          </p:nvPr>
        </p:nvSpPr>
        <p:spPr>
          <a:xfrm>
            <a:off x="222251" y="3402332"/>
            <a:ext cx="4822824" cy="2377755"/>
          </a:xfrm>
          <a:prstGeom prst="rect">
            <a:avLst/>
          </a:prstGeom>
        </p:spPr>
        <p:txBody>
          <a:bodyPr/>
          <a:lstStyle>
            <a:lvl1pPr marL="0" indent="0" algn="l">
              <a:lnSpc>
                <a:spcPct val="100000"/>
              </a:lnSpc>
              <a:buNone/>
              <a:defRPr sz="2000" spc="-4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Platshållare för datum 3">
            <a:extLst>
              <a:ext uri="{FF2B5EF4-FFF2-40B4-BE49-F238E27FC236}">
                <a16:creationId xmlns:a16="http://schemas.microsoft.com/office/drawing/2014/main" id="{9964F6B1-10EC-43D7-8A6F-B43A304B5901}"/>
              </a:ext>
            </a:extLst>
          </p:cNvPr>
          <p:cNvSpPr>
            <a:spLocks noGrp="1"/>
          </p:cNvSpPr>
          <p:nvPr>
            <p:ph type="dt" sz="half" idx="10"/>
          </p:nvPr>
        </p:nvSpPr>
        <p:spPr/>
        <p:txBody>
          <a:bodyPr/>
          <a:lstStyle/>
          <a:p>
            <a:fld id="{E057483E-EC8F-4D91-A8E0-832627C0F9EB}" type="datetime1">
              <a:rPr lang="en-US" smtClean="0"/>
              <a:t>9/9/26</a:t>
            </a:fld>
            <a:endParaRPr lang="en-US"/>
          </a:p>
        </p:txBody>
      </p:sp>
      <p:sp>
        <p:nvSpPr>
          <p:cNvPr id="5" name="Platshållare för sidfot 4">
            <a:extLst>
              <a:ext uri="{FF2B5EF4-FFF2-40B4-BE49-F238E27FC236}">
                <a16:creationId xmlns:a16="http://schemas.microsoft.com/office/drawing/2014/main" id="{637ACD31-1B3B-4C51-AAAF-B74C576BADD5}"/>
              </a:ext>
            </a:extLst>
          </p:cNvPr>
          <p:cNvSpPr>
            <a:spLocks noGrp="1"/>
          </p:cNvSpPr>
          <p:nvPr>
            <p:ph type="ftr" sz="quarter" idx="11"/>
          </p:nvPr>
        </p:nvSpPr>
        <p:spPr/>
        <p:txBody>
          <a:bodyPr/>
          <a:lstStyle/>
          <a:p>
            <a:r>
              <a:rPr lang="en-US"/>
              <a:t>Date 2025</a:t>
            </a:r>
          </a:p>
        </p:txBody>
      </p:sp>
      <p:sp>
        <p:nvSpPr>
          <p:cNvPr id="6" name="Platshållare för bildnummer 5">
            <a:extLst>
              <a:ext uri="{FF2B5EF4-FFF2-40B4-BE49-F238E27FC236}">
                <a16:creationId xmlns:a16="http://schemas.microsoft.com/office/drawing/2014/main" id="{81FD2A41-9C0C-486B-814D-D78D722ED64C}"/>
              </a:ext>
            </a:extLst>
          </p:cNvPr>
          <p:cNvSpPr>
            <a:spLocks noGrp="1"/>
          </p:cNvSpPr>
          <p:nvPr>
            <p:ph type="sldNum" sz="quarter" idx="12"/>
          </p:nvPr>
        </p:nvSpPr>
        <p:spPr/>
        <p:txBody>
          <a:bodyPr/>
          <a:lstStyle/>
          <a:p>
            <a:fld id="{AE086683-F536-42AB-ABBC-F4803DFE8DBC}" type="slidenum">
              <a:rPr lang="en-US" smtClean="0"/>
              <a:t>‹#›</a:t>
            </a:fld>
            <a:endParaRPr lang="en-US"/>
          </a:p>
        </p:txBody>
      </p:sp>
      <p:sp>
        <p:nvSpPr>
          <p:cNvPr id="10" name="Picture Placeholder 9">
            <a:extLst>
              <a:ext uri="{FF2B5EF4-FFF2-40B4-BE49-F238E27FC236}">
                <a16:creationId xmlns:a16="http://schemas.microsoft.com/office/drawing/2014/main" id="{A6EB8854-4548-F033-B270-2294C48225CE}"/>
              </a:ext>
            </a:extLst>
          </p:cNvPr>
          <p:cNvSpPr>
            <a:spLocks noGrp="1"/>
          </p:cNvSpPr>
          <p:nvPr>
            <p:ph type="pic" sz="quarter" idx="13"/>
          </p:nvPr>
        </p:nvSpPr>
        <p:spPr>
          <a:xfrm>
            <a:off x="5167314" y="685887"/>
            <a:ext cx="3833811" cy="5872162"/>
          </a:xfrm>
          <a:prstGeom prst="roundRect">
            <a:avLst>
              <a:gd name="adj" fmla="val 4618"/>
            </a:avLst>
          </a:prstGeom>
          <a:solidFill>
            <a:schemeClr val="accent6"/>
          </a:solidFill>
        </p:spPr>
        <p:txBody>
          <a:bodyPr/>
          <a:lstStyle/>
          <a:p>
            <a:r>
              <a:rPr lang="en-US" dirty="0"/>
              <a:t>Click icon to add picture</a:t>
            </a:r>
          </a:p>
        </p:txBody>
      </p:sp>
      <p:sp>
        <p:nvSpPr>
          <p:cNvPr id="15" name="Text Placeholder 14">
            <a:extLst>
              <a:ext uri="{FF2B5EF4-FFF2-40B4-BE49-F238E27FC236}">
                <a16:creationId xmlns:a16="http://schemas.microsoft.com/office/drawing/2014/main" id="{491AA875-776C-69E8-B2EE-8BC3B35CFD9B}"/>
              </a:ext>
            </a:extLst>
          </p:cNvPr>
          <p:cNvSpPr>
            <a:spLocks noGrp="1"/>
          </p:cNvSpPr>
          <p:nvPr>
            <p:ph type="body" sz="quarter" idx="14" hasCustomPrompt="1"/>
          </p:nvPr>
        </p:nvSpPr>
        <p:spPr>
          <a:xfrm>
            <a:off x="222251" y="1329532"/>
            <a:ext cx="1417775" cy="169277"/>
          </a:xfrm>
        </p:spPr>
        <p:txBody>
          <a:bodyPr wrap="none" lIns="180000">
            <a:spAutoFit/>
          </a:bodyPr>
          <a:lstStyle>
            <a:lvl1pPr marL="0" indent="0">
              <a:lnSpc>
                <a:spcPct val="100000"/>
              </a:lnSpc>
              <a:spcBef>
                <a:spcPts val="0"/>
              </a:spcBef>
              <a:spcAft>
                <a:spcPts val="0"/>
              </a:spcAft>
              <a:buNone/>
              <a:defRPr sz="1100" cap="all" spc="170" baseline="0">
                <a:solidFill>
                  <a:schemeClr val="tx1"/>
                </a:solidFill>
                <a:latin typeface="+mj-lt"/>
              </a:defRPr>
            </a:lvl1pPr>
          </a:lstStyle>
          <a:p>
            <a:pPr lvl="0"/>
            <a:r>
              <a:rPr lang="en-US" err="1"/>
              <a:t>Microtitle</a:t>
            </a:r>
            <a:endParaRPr lang="en-US"/>
          </a:p>
        </p:txBody>
      </p:sp>
      <p:sp>
        <p:nvSpPr>
          <p:cNvPr id="12" name="Text Placeholder 4">
            <a:extLst>
              <a:ext uri="{FF2B5EF4-FFF2-40B4-BE49-F238E27FC236}">
                <a16:creationId xmlns:a16="http://schemas.microsoft.com/office/drawing/2014/main" id="{22A4EBA5-3BA9-D9DA-94E3-08CD40B7EAD0}"/>
              </a:ext>
            </a:extLst>
          </p:cNvPr>
          <p:cNvSpPr>
            <a:spLocks noGrp="1"/>
          </p:cNvSpPr>
          <p:nvPr>
            <p:ph type="body" sz="quarter" idx="29" hasCustomPrompt="1"/>
          </p:nvPr>
        </p:nvSpPr>
        <p:spPr>
          <a:xfrm>
            <a:off x="9124954" y="681038"/>
            <a:ext cx="2843209" cy="1872000"/>
          </a:xfrm>
          <a:prstGeom prst="roundRect">
            <a:avLst>
              <a:gd name="adj" fmla="val 10313"/>
            </a:avLst>
          </a:prstGeom>
          <a:solidFill>
            <a:schemeClr val="accent4"/>
          </a:solidFill>
        </p:spPr>
        <p:txBody>
          <a:bodyPr anchor="b"/>
          <a:lstStyle>
            <a:lvl1pPr marL="0" indent="0">
              <a:buNone/>
              <a:defRPr sz="100">
                <a:noFill/>
              </a:defRPr>
            </a:lvl1pPr>
            <a:lvl2pPr>
              <a:defRPr sz="2000"/>
            </a:lvl2pPr>
          </a:lstStyle>
          <a:p>
            <a:pPr lvl="0"/>
            <a:r>
              <a:rPr lang="sv-SE" dirty="0"/>
              <a:t> </a:t>
            </a:r>
            <a:endParaRPr lang="en-US" dirty="0"/>
          </a:p>
        </p:txBody>
      </p:sp>
      <p:sp>
        <p:nvSpPr>
          <p:cNvPr id="13" name="Text Placeholder 2">
            <a:extLst>
              <a:ext uri="{FF2B5EF4-FFF2-40B4-BE49-F238E27FC236}">
                <a16:creationId xmlns:a16="http://schemas.microsoft.com/office/drawing/2014/main" id="{FA2CD6BD-9726-7C17-DB0C-5633C40D8AE2}"/>
              </a:ext>
            </a:extLst>
          </p:cNvPr>
          <p:cNvSpPr>
            <a:spLocks noGrp="1"/>
          </p:cNvSpPr>
          <p:nvPr>
            <p:ph type="body" idx="17" hasCustomPrompt="1"/>
          </p:nvPr>
        </p:nvSpPr>
        <p:spPr>
          <a:xfrm>
            <a:off x="9123364" y="1891758"/>
            <a:ext cx="2843209" cy="245132"/>
          </a:xfrm>
        </p:spPr>
        <p:txBody>
          <a:bodyPr wrap="square" lIns="216000" anchor="t">
            <a:spAutoFit/>
          </a:bodyPr>
          <a:lstStyle>
            <a:lvl1pPr marL="0" indent="0">
              <a:spcBef>
                <a:spcPts val="0"/>
              </a:spcBef>
              <a:spcAft>
                <a:spcPts val="0"/>
              </a:spcAft>
              <a:buNone/>
              <a:defRPr sz="15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14" name="Text Placeholder 2">
            <a:extLst>
              <a:ext uri="{FF2B5EF4-FFF2-40B4-BE49-F238E27FC236}">
                <a16:creationId xmlns:a16="http://schemas.microsoft.com/office/drawing/2014/main" id="{479384F4-B933-0D8B-E241-E9E3113904A6}"/>
              </a:ext>
            </a:extLst>
          </p:cNvPr>
          <p:cNvSpPr>
            <a:spLocks noGrp="1"/>
          </p:cNvSpPr>
          <p:nvPr>
            <p:ph type="body" idx="18" hasCustomPrompt="1"/>
          </p:nvPr>
        </p:nvSpPr>
        <p:spPr>
          <a:xfrm>
            <a:off x="9123363" y="1455271"/>
            <a:ext cx="2844800" cy="392159"/>
          </a:xfrm>
        </p:spPr>
        <p:txBody>
          <a:bodyPr wrap="square" lIns="216000" anchor="b">
            <a:spAutoFit/>
          </a:bodyPr>
          <a:lstStyle>
            <a:lvl1pPr marL="0" indent="0">
              <a:lnSpc>
                <a:spcPct val="110000"/>
              </a:lnSpc>
              <a:spcBef>
                <a:spcPts val="0"/>
              </a:spcBef>
              <a:spcAft>
                <a:spcPts val="0"/>
              </a:spcAft>
              <a:buNone/>
              <a:defRPr sz="2400" b="0" spc="-1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err="1"/>
              <a:t>Heading</a:t>
            </a:r>
            <a:endParaRPr lang="en-US"/>
          </a:p>
        </p:txBody>
      </p:sp>
      <p:sp>
        <p:nvSpPr>
          <p:cNvPr id="17" name="Picture Placeholder 8">
            <a:extLst>
              <a:ext uri="{FF2B5EF4-FFF2-40B4-BE49-F238E27FC236}">
                <a16:creationId xmlns:a16="http://schemas.microsoft.com/office/drawing/2014/main" id="{24F4B91B-1D4A-EA26-B4BF-3E3DAC74E1D4}"/>
              </a:ext>
            </a:extLst>
          </p:cNvPr>
          <p:cNvSpPr>
            <a:spLocks noGrp="1"/>
          </p:cNvSpPr>
          <p:nvPr>
            <p:ph type="pic" sz="quarter" idx="27" hasCustomPrompt="1"/>
          </p:nvPr>
        </p:nvSpPr>
        <p:spPr>
          <a:xfrm>
            <a:off x="9315450" y="910432"/>
            <a:ext cx="368154" cy="322133"/>
          </a:xfrm>
        </p:spPr>
        <p:txBody>
          <a:bodyPr/>
          <a:lstStyle>
            <a:lvl1pPr marL="0" indent="0">
              <a:buNone/>
              <a:defRPr sz="100">
                <a:noFill/>
              </a:defRPr>
            </a:lvl1pPr>
          </a:lstStyle>
          <a:p>
            <a:r>
              <a:rPr lang="en-US"/>
              <a:t> </a:t>
            </a:r>
          </a:p>
        </p:txBody>
      </p:sp>
      <p:sp>
        <p:nvSpPr>
          <p:cNvPr id="22" name="Text Placeholder 4">
            <a:extLst>
              <a:ext uri="{FF2B5EF4-FFF2-40B4-BE49-F238E27FC236}">
                <a16:creationId xmlns:a16="http://schemas.microsoft.com/office/drawing/2014/main" id="{4C9119EC-40BF-DC15-E952-9461AA72FD15}"/>
              </a:ext>
            </a:extLst>
          </p:cNvPr>
          <p:cNvSpPr>
            <a:spLocks noGrp="1"/>
          </p:cNvSpPr>
          <p:nvPr>
            <p:ph type="body" sz="quarter" idx="30" hasCustomPrompt="1"/>
          </p:nvPr>
        </p:nvSpPr>
        <p:spPr>
          <a:xfrm>
            <a:off x="9124954" y="2683544"/>
            <a:ext cx="2843209" cy="1872000"/>
          </a:xfrm>
          <a:prstGeom prst="roundRect">
            <a:avLst>
              <a:gd name="adj" fmla="val 10313"/>
            </a:avLst>
          </a:prstGeom>
          <a:solidFill>
            <a:schemeClr val="accent3"/>
          </a:solidFill>
        </p:spPr>
        <p:txBody>
          <a:bodyPr anchor="b"/>
          <a:lstStyle>
            <a:lvl1pPr marL="0" indent="0">
              <a:buNone/>
              <a:defRPr sz="100">
                <a:noFill/>
              </a:defRPr>
            </a:lvl1pPr>
            <a:lvl2pPr>
              <a:defRPr sz="2000"/>
            </a:lvl2pPr>
          </a:lstStyle>
          <a:p>
            <a:pPr lvl="0"/>
            <a:r>
              <a:rPr lang="sv-SE" dirty="0"/>
              <a:t> </a:t>
            </a:r>
            <a:endParaRPr lang="en-US" dirty="0"/>
          </a:p>
        </p:txBody>
      </p:sp>
      <p:sp>
        <p:nvSpPr>
          <p:cNvPr id="23" name="Text Placeholder 2">
            <a:extLst>
              <a:ext uri="{FF2B5EF4-FFF2-40B4-BE49-F238E27FC236}">
                <a16:creationId xmlns:a16="http://schemas.microsoft.com/office/drawing/2014/main" id="{1E453754-1ECF-5127-8A03-FEE66AAC4683}"/>
              </a:ext>
            </a:extLst>
          </p:cNvPr>
          <p:cNvSpPr>
            <a:spLocks noGrp="1"/>
          </p:cNvSpPr>
          <p:nvPr>
            <p:ph type="body" idx="31" hasCustomPrompt="1"/>
          </p:nvPr>
        </p:nvSpPr>
        <p:spPr>
          <a:xfrm>
            <a:off x="9123364" y="3887770"/>
            <a:ext cx="2843209" cy="245132"/>
          </a:xfrm>
        </p:spPr>
        <p:txBody>
          <a:bodyPr wrap="square" lIns="216000" anchor="t">
            <a:spAutoFit/>
          </a:bodyPr>
          <a:lstStyle>
            <a:lvl1pPr marL="0" indent="0">
              <a:spcBef>
                <a:spcPts val="0"/>
              </a:spcBef>
              <a:spcAft>
                <a:spcPts val="0"/>
              </a:spcAft>
              <a:buNone/>
              <a:defRPr sz="15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24" name="Text Placeholder 2">
            <a:extLst>
              <a:ext uri="{FF2B5EF4-FFF2-40B4-BE49-F238E27FC236}">
                <a16:creationId xmlns:a16="http://schemas.microsoft.com/office/drawing/2014/main" id="{D20FCED2-443D-6631-4582-329C7B9C8C49}"/>
              </a:ext>
            </a:extLst>
          </p:cNvPr>
          <p:cNvSpPr>
            <a:spLocks noGrp="1"/>
          </p:cNvSpPr>
          <p:nvPr>
            <p:ph type="body" idx="32" hasCustomPrompt="1"/>
          </p:nvPr>
        </p:nvSpPr>
        <p:spPr>
          <a:xfrm>
            <a:off x="9123363" y="3451283"/>
            <a:ext cx="2844800" cy="392159"/>
          </a:xfrm>
        </p:spPr>
        <p:txBody>
          <a:bodyPr wrap="square" lIns="216000" anchor="b">
            <a:spAutoFit/>
          </a:bodyPr>
          <a:lstStyle>
            <a:lvl1pPr marL="0" indent="0">
              <a:lnSpc>
                <a:spcPct val="110000"/>
              </a:lnSpc>
              <a:spcBef>
                <a:spcPts val="0"/>
              </a:spcBef>
              <a:spcAft>
                <a:spcPts val="0"/>
              </a:spcAft>
              <a:buNone/>
              <a:defRPr sz="2400" b="0" spc="-1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err="1"/>
              <a:t>Heading</a:t>
            </a:r>
            <a:endParaRPr lang="en-US"/>
          </a:p>
        </p:txBody>
      </p:sp>
      <p:sp>
        <p:nvSpPr>
          <p:cNvPr id="25" name="Picture Placeholder 8">
            <a:extLst>
              <a:ext uri="{FF2B5EF4-FFF2-40B4-BE49-F238E27FC236}">
                <a16:creationId xmlns:a16="http://schemas.microsoft.com/office/drawing/2014/main" id="{091523C1-0EEA-62EF-17DF-D4EB44042660}"/>
              </a:ext>
            </a:extLst>
          </p:cNvPr>
          <p:cNvSpPr>
            <a:spLocks noGrp="1"/>
          </p:cNvSpPr>
          <p:nvPr>
            <p:ph type="pic" sz="quarter" idx="33" hasCustomPrompt="1"/>
          </p:nvPr>
        </p:nvSpPr>
        <p:spPr>
          <a:xfrm>
            <a:off x="9315450" y="2906444"/>
            <a:ext cx="368154" cy="322133"/>
          </a:xfrm>
        </p:spPr>
        <p:txBody>
          <a:bodyPr/>
          <a:lstStyle>
            <a:lvl1pPr marL="0" indent="0">
              <a:buNone/>
              <a:defRPr sz="100">
                <a:noFill/>
              </a:defRPr>
            </a:lvl1pPr>
          </a:lstStyle>
          <a:p>
            <a:r>
              <a:rPr lang="en-US"/>
              <a:t> </a:t>
            </a:r>
          </a:p>
        </p:txBody>
      </p:sp>
      <p:sp>
        <p:nvSpPr>
          <p:cNvPr id="26" name="Text Placeholder 4">
            <a:extLst>
              <a:ext uri="{FF2B5EF4-FFF2-40B4-BE49-F238E27FC236}">
                <a16:creationId xmlns:a16="http://schemas.microsoft.com/office/drawing/2014/main" id="{5AF83F08-5CAD-E5F8-1D91-2A32767B3D47}"/>
              </a:ext>
            </a:extLst>
          </p:cNvPr>
          <p:cNvSpPr>
            <a:spLocks noGrp="1"/>
          </p:cNvSpPr>
          <p:nvPr>
            <p:ph type="body" sz="quarter" idx="34" hasCustomPrompt="1"/>
          </p:nvPr>
        </p:nvSpPr>
        <p:spPr>
          <a:xfrm>
            <a:off x="9124954" y="4686049"/>
            <a:ext cx="2843209" cy="1872000"/>
          </a:xfrm>
          <a:prstGeom prst="roundRect">
            <a:avLst>
              <a:gd name="adj" fmla="val 10313"/>
            </a:avLst>
          </a:prstGeom>
          <a:solidFill>
            <a:schemeClr val="accent2"/>
          </a:solidFill>
        </p:spPr>
        <p:txBody>
          <a:bodyPr anchor="b"/>
          <a:lstStyle>
            <a:lvl1pPr marL="0" indent="0">
              <a:buNone/>
              <a:defRPr sz="100">
                <a:noFill/>
              </a:defRPr>
            </a:lvl1pPr>
            <a:lvl2pPr>
              <a:defRPr sz="2000"/>
            </a:lvl2pPr>
          </a:lstStyle>
          <a:p>
            <a:pPr lvl="0"/>
            <a:r>
              <a:rPr lang="sv-SE" dirty="0"/>
              <a:t> </a:t>
            </a:r>
            <a:endParaRPr lang="en-US" dirty="0"/>
          </a:p>
        </p:txBody>
      </p:sp>
      <p:sp>
        <p:nvSpPr>
          <p:cNvPr id="27" name="Text Placeholder 2">
            <a:extLst>
              <a:ext uri="{FF2B5EF4-FFF2-40B4-BE49-F238E27FC236}">
                <a16:creationId xmlns:a16="http://schemas.microsoft.com/office/drawing/2014/main" id="{F914B79C-4DE6-1681-BC3B-8428F12F14E9}"/>
              </a:ext>
            </a:extLst>
          </p:cNvPr>
          <p:cNvSpPr>
            <a:spLocks noGrp="1"/>
          </p:cNvSpPr>
          <p:nvPr>
            <p:ph type="body" idx="35" hasCustomPrompt="1"/>
          </p:nvPr>
        </p:nvSpPr>
        <p:spPr>
          <a:xfrm>
            <a:off x="9123364" y="5880723"/>
            <a:ext cx="2843209" cy="245132"/>
          </a:xfrm>
        </p:spPr>
        <p:txBody>
          <a:bodyPr wrap="square" lIns="216000" anchor="t">
            <a:spAutoFit/>
          </a:bodyPr>
          <a:lstStyle>
            <a:lvl1pPr marL="0" indent="0">
              <a:spcBef>
                <a:spcPts val="0"/>
              </a:spcBef>
              <a:spcAft>
                <a:spcPts val="0"/>
              </a:spcAft>
              <a:buNone/>
              <a:defRPr sz="15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28" name="Text Placeholder 2">
            <a:extLst>
              <a:ext uri="{FF2B5EF4-FFF2-40B4-BE49-F238E27FC236}">
                <a16:creationId xmlns:a16="http://schemas.microsoft.com/office/drawing/2014/main" id="{798B134A-2360-CD05-E000-5FFFA5920ACF}"/>
              </a:ext>
            </a:extLst>
          </p:cNvPr>
          <p:cNvSpPr>
            <a:spLocks noGrp="1"/>
          </p:cNvSpPr>
          <p:nvPr>
            <p:ph type="body" idx="36" hasCustomPrompt="1"/>
          </p:nvPr>
        </p:nvSpPr>
        <p:spPr>
          <a:xfrm>
            <a:off x="9123363" y="5444236"/>
            <a:ext cx="2844800" cy="392159"/>
          </a:xfrm>
        </p:spPr>
        <p:txBody>
          <a:bodyPr wrap="square" lIns="216000" anchor="b">
            <a:spAutoFit/>
          </a:bodyPr>
          <a:lstStyle>
            <a:lvl1pPr marL="0" indent="0">
              <a:lnSpc>
                <a:spcPct val="110000"/>
              </a:lnSpc>
              <a:spcBef>
                <a:spcPts val="0"/>
              </a:spcBef>
              <a:spcAft>
                <a:spcPts val="0"/>
              </a:spcAft>
              <a:buNone/>
              <a:defRPr sz="2400" b="0" spc="-1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err="1"/>
              <a:t>Heading</a:t>
            </a:r>
            <a:endParaRPr lang="en-US"/>
          </a:p>
        </p:txBody>
      </p:sp>
      <p:sp>
        <p:nvSpPr>
          <p:cNvPr id="29" name="Picture Placeholder 8">
            <a:extLst>
              <a:ext uri="{FF2B5EF4-FFF2-40B4-BE49-F238E27FC236}">
                <a16:creationId xmlns:a16="http://schemas.microsoft.com/office/drawing/2014/main" id="{165C2A4F-82B5-DFA9-0ABD-0C5E827B253B}"/>
              </a:ext>
            </a:extLst>
          </p:cNvPr>
          <p:cNvSpPr>
            <a:spLocks noGrp="1"/>
          </p:cNvSpPr>
          <p:nvPr>
            <p:ph type="pic" sz="quarter" idx="37" hasCustomPrompt="1"/>
          </p:nvPr>
        </p:nvSpPr>
        <p:spPr>
          <a:xfrm>
            <a:off x="9315450" y="4899397"/>
            <a:ext cx="368154" cy="322133"/>
          </a:xfrm>
        </p:spPr>
        <p:txBody>
          <a:bodyPr/>
          <a:lstStyle>
            <a:lvl1pPr marL="0" indent="0">
              <a:buNone/>
              <a:defRPr sz="100">
                <a:noFill/>
              </a:defRPr>
            </a:lvl1pPr>
          </a:lstStyle>
          <a:p>
            <a:r>
              <a:rPr lang="en-US"/>
              <a:t> </a:t>
            </a:r>
          </a:p>
        </p:txBody>
      </p:sp>
    </p:spTree>
    <p:extLst>
      <p:ext uri="{BB962C8B-B14F-4D97-AF65-F5344CB8AC3E}">
        <p14:creationId xmlns:p14="http://schemas.microsoft.com/office/powerpoint/2010/main" val="402608329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ig quote/statement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4E8AE-3317-3E77-A602-81BCE5FC016F}"/>
              </a:ext>
            </a:extLst>
          </p:cNvPr>
          <p:cNvSpPr>
            <a:spLocks noGrp="1"/>
          </p:cNvSpPr>
          <p:nvPr>
            <p:ph type="title" hasCustomPrompt="1"/>
          </p:nvPr>
        </p:nvSpPr>
        <p:spPr>
          <a:xfrm>
            <a:off x="223838" y="1207292"/>
            <a:ext cx="6799262" cy="3720308"/>
          </a:xfrm>
        </p:spPr>
        <p:txBody>
          <a:bodyPr anchor="t">
            <a:noAutofit/>
          </a:bodyPr>
          <a:lstStyle>
            <a:lvl1pPr>
              <a:defRPr sz="3400" baseline="0">
                <a:solidFill>
                  <a:schemeClr val="tx1"/>
                </a:solidFill>
              </a:defRPr>
            </a:lvl1pPr>
          </a:lstStyle>
          <a:p>
            <a:r>
              <a:rPr lang="en-US"/>
              <a:t>Click to add quote or statement</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DFF333AD-A310-43A5-9FA7-8D881931D95B}" type="datetime1">
              <a:rPr lang="en-US" smtClean="0"/>
              <a:t>9/9/26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8" name="Text Placeholder 7">
            <a:extLst>
              <a:ext uri="{FF2B5EF4-FFF2-40B4-BE49-F238E27FC236}">
                <a16:creationId xmlns:a16="http://schemas.microsoft.com/office/drawing/2014/main" id="{26B7FE59-F5B7-56AE-79D9-F01CBCCAAD8E}"/>
              </a:ext>
            </a:extLst>
          </p:cNvPr>
          <p:cNvSpPr>
            <a:spLocks noGrp="1"/>
          </p:cNvSpPr>
          <p:nvPr>
            <p:ph type="body" sz="quarter" idx="17" hasCustomPrompt="1"/>
          </p:nvPr>
        </p:nvSpPr>
        <p:spPr>
          <a:xfrm>
            <a:off x="223839" y="5143500"/>
            <a:ext cx="3832224" cy="1085849"/>
          </a:xfrm>
        </p:spPr>
        <p:txBody>
          <a:bodyPr/>
          <a:lstStyle>
            <a:lvl1pPr marL="0" indent="0">
              <a:lnSpc>
                <a:spcPct val="110000"/>
              </a:lnSpc>
              <a:spcBef>
                <a:spcPts val="225"/>
              </a:spcBef>
              <a:spcAft>
                <a:spcPts val="225"/>
              </a:spcAft>
              <a:buNone/>
              <a:defRPr sz="2000" spc="-40">
                <a:solidFill>
                  <a:schemeClr val="tx1"/>
                </a:solidFill>
                <a:latin typeface="+mj-lt"/>
              </a:defRPr>
            </a:lvl1pPr>
            <a:lvl2pPr marL="0" indent="0">
              <a:spcBef>
                <a:spcPts val="225"/>
              </a:spcBef>
              <a:buNone/>
              <a:defRPr b="0">
                <a:solidFill>
                  <a:schemeClr val="tx2"/>
                </a:solidFill>
              </a:defRPr>
            </a:lvl2pPr>
            <a:lvl4pPr marL="343350" indent="-285750">
              <a:buFont typeface="Arial" panose="020B0604020202020204" pitchFamily="34" charset="0"/>
              <a:buChar char="•"/>
              <a:defRPr/>
            </a:lvl4pPr>
          </a:lstStyle>
          <a:p>
            <a:pPr lvl="0"/>
            <a:r>
              <a:rPr lang="en-US"/>
              <a:t>Body LG Author</a:t>
            </a:r>
          </a:p>
          <a:p>
            <a:pPr lvl="1"/>
            <a:r>
              <a:rPr lang="en-US"/>
              <a:t>Body MD Job Position</a:t>
            </a:r>
          </a:p>
        </p:txBody>
      </p:sp>
      <p:sp>
        <p:nvSpPr>
          <p:cNvPr id="21" name="Text Placeholder 20">
            <a:extLst>
              <a:ext uri="{FF2B5EF4-FFF2-40B4-BE49-F238E27FC236}">
                <a16:creationId xmlns:a16="http://schemas.microsoft.com/office/drawing/2014/main" id="{BBCA0054-F5C7-FFC5-AB16-98262495A8FA}"/>
              </a:ext>
            </a:extLst>
          </p:cNvPr>
          <p:cNvSpPr>
            <a:spLocks noGrp="1"/>
          </p:cNvSpPr>
          <p:nvPr>
            <p:ph type="body" sz="quarter" idx="18" hasCustomPrompt="1"/>
          </p:nvPr>
        </p:nvSpPr>
        <p:spPr>
          <a:xfrm>
            <a:off x="400049" y="681038"/>
            <a:ext cx="514351" cy="233363"/>
          </a:xfrm>
          <a:custGeom>
            <a:avLst/>
            <a:gdLst>
              <a:gd name="connsiteX0" fmla="*/ 397670 w 514351"/>
              <a:gd name="connsiteY0" fmla="*/ 0 h 233363"/>
              <a:gd name="connsiteX1" fmla="*/ 514351 w 514351"/>
              <a:gd name="connsiteY1" fmla="*/ 116681 h 233363"/>
              <a:gd name="connsiteX2" fmla="*/ 514351 w 514351"/>
              <a:gd name="connsiteY2" fmla="*/ 233363 h 233363"/>
              <a:gd name="connsiteX3" fmla="*/ 397670 w 514351"/>
              <a:gd name="connsiteY3" fmla="*/ 233363 h 233363"/>
              <a:gd name="connsiteX4" fmla="*/ 280988 w 514351"/>
              <a:gd name="connsiteY4" fmla="*/ 116681 h 233363"/>
              <a:gd name="connsiteX5" fmla="*/ 397670 w 514351"/>
              <a:gd name="connsiteY5" fmla="*/ 0 h 233363"/>
              <a:gd name="connsiteX6" fmla="*/ 116682 w 514351"/>
              <a:gd name="connsiteY6" fmla="*/ 0 h 233363"/>
              <a:gd name="connsiteX7" fmla="*/ 233363 w 514351"/>
              <a:gd name="connsiteY7" fmla="*/ 116681 h 233363"/>
              <a:gd name="connsiteX8" fmla="*/ 233363 w 514351"/>
              <a:gd name="connsiteY8" fmla="*/ 233363 h 233363"/>
              <a:gd name="connsiteX9" fmla="*/ 116682 w 514351"/>
              <a:gd name="connsiteY9" fmla="*/ 233363 h 233363"/>
              <a:gd name="connsiteX10" fmla="*/ 0 w 514351"/>
              <a:gd name="connsiteY10" fmla="*/ 116681 h 233363"/>
              <a:gd name="connsiteX11" fmla="*/ 116682 w 514351"/>
              <a:gd name="connsiteY11" fmla="*/ 0 h 233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14351" h="233363">
                <a:moveTo>
                  <a:pt x="397670" y="0"/>
                </a:moveTo>
                <a:cubicBezTo>
                  <a:pt x="462112" y="0"/>
                  <a:pt x="514351" y="52240"/>
                  <a:pt x="514351" y="116681"/>
                </a:cubicBezTo>
                <a:lnTo>
                  <a:pt x="514351" y="233363"/>
                </a:lnTo>
                <a:lnTo>
                  <a:pt x="397670" y="233363"/>
                </a:lnTo>
                <a:cubicBezTo>
                  <a:pt x="333228" y="233363"/>
                  <a:pt x="280988" y="181123"/>
                  <a:pt x="280988" y="116681"/>
                </a:cubicBezTo>
                <a:cubicBezTo>
                  <a:pt x="280988" y="52240"/>
                  <a:pt x="333228" y="0"/>
                  <a:pt x="397670" y="0"/>
                </a:cubicBezTo>
                <a:close/>
                <a:moveTo>
                  <a:pt x="116682" y="0"/>
                </a:moveTo>
                <a:cubicBezTo>
                  <a:pt x="181124" y="0"/>
                  <a:pt x="233363" y="52240"/>
                  <a:pt x="233363" y="116681"/>
                </a:cubicBezTo>
                <a:lnTo>
                  <a:pt x="233363" y="233363"/>
                </a:lnTo>
                <a:lnTo>
                  <a:pt x="116682" y="233363"/>
                </a:lnTo>
                <a:cubicBezTo>
                  <a:pt x="52240" y="233363"/>
                  <a:pt x="0" y="181123"/>
                  <a:pt x="0" y="116681"/>
                </a:cubicBezTo>
                <a:cubicBezTo>
                  <a:pt x="0" y="52240"/>
                  <a:pt x="52240" y="0"/>
                  <a:pt x="116682" y="0"/>
                </a:cubicBezTo>
                <a:close/>
              </a:path>
            </a:pathLst>
          </a:custGeom>
          <a:solidFill>
            <a:schemeClr val="tx1"/>
          </a:solidFill>
        </p:spPr>
        <p:txBody>
          <a:bodyPr wrap="square">
            <a:noAutofit/>
          </a:bodyPr>
          <a:lstStyle>
            <a:lvl1pPr marL="0" indent="0">
              <a:buNone/>
              <a:defRPr sz="100">
                <a:noFill/>
              </a:defRPr>
            </a:lvl1pPr>
          </a:lstStyle>
          <a:p>
            <a:pPr lvl="0"/>
            <a:r>
              <a:rPr lang="en-US"/>
              <a:t> </a:t>
            </a:r>
          </a:p>
        </p:txBody>
      </p:sp>
      <p:sp>
        <p:nvSpPr>
          <p:cNvPr id="22" name="Picture Placeholder 9">
            <a:extLst>
              <a:ext uri="{FF2B5EF4-FFF2-40B4-BE49-F238E27FC236}">
                <a16:creationId xmlns:a16="http://schemas.microsoft.com/office/drawing/2014/main" id="{12FAE72F-BD31-6E29-B225-6B0645613A6E}"/>
              </a:ext>
            </a:extLst>
          </p:cNvPr>
          <p:cNvSpPr>
            <a:spLocks noGrp="1"/>
          </p:cNvSpPr>
          <p:nvPr>
            <p:ph type="pic" sz="quarter" idx="13"/>
          </p:nvPr>
        </p:nvSpPr>
        <p:spPr>
          <a:xfrm>
            <a:off x="8135940" y="681038"/>
            <a:ext cx="3832222" cy="5873750"/>
          </a:xfrm>
          <a:prstGeom prst="roundRect">
            <a:avLst>
              <a:gd name="adj" fmla="val 3500"/>
            </a:avLst>
          </a:prstGeom>
          <a:solidFill>
            <a:schemeClr val="accent6"/>
          </a:solidFill>
        </p:spPr>
        <p:txBody>
          <a:bodyPr/>
          <a:lstStyle/>
          <a:p>
            <a:r>
              <a:rPr lang="en-US" dirty="0"/>
              <a:t>Click icon to add picture</a:t>
            </a:r>
          </a:p>
        </p:txBody>
      </p:sp>
    </p:spTree>
    <p:extLst>
      <p:ext uri="{BB962C8B-B14F-4D97-AF65-F5344CB8AC3E}">
        <p14:creationId xmlns:p14="http://schemas.microsoft.com/office/powerpoint/2010/main" val="21873663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Big quote/statement">
    <p:spTree>
      <p:nvGrpSpPr>
        <p:cNvPr id="1" name=""/>
        <p:cNvGrpSpPr/>
        <p:nvPr/>
      </p:nvGrpSpPr>
      <p:grpSpPr>
        <a:xfrm>
          <a:off x="0" y="0"/>
          <a:ext cx="0" cy="0"/>
          <a:chOff x="0" y="0"/>
          <a:chExt cx="0" cy="0"/>
        </a:xfrm>
      </p:grpSpPr>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79221C66-8A37-4DA5-95C1-AAD4EFFF361B}" type="datetime1">
              <a:rPr lang="en-US" smtClean="0"/>
              <a:t>9/9/26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21" name="Text Placeholder 20">
            <a:extLst>
              <a:ext uri="{FF2B5EF4-FFF2-40B4-BE49-F238E27FC236}">
                <a16:creationId xmlns:a16="http://schemas.microsoft.com/office/drawing/2014/main" id="{BBCA0054-F5C7-FFC5-AB16-98262495A8FA}"/>
              </a:ext>
            </a:extLst>
          </p:cNvPr>
          <p:cNvSpPr>
            <a:spLocks noGrp="1"/>
          </p:cNvSpPr>
          <p:nvPr>
            <p:ph type="body" sz="quarter" idx="18" hasCustomPrompt="1"/>
          </p:nvPr>
        </p:nvSpPr>
        <p:spPr>
          <a:xfrm>
            <a:off x="400049" y="681038"/>
            <a:ext cx="514351" cy="233363"/>
          </a:xfrm>
          <a:custGeom>
            <a:avLst/>
            <a:gdLst>
              <a:gd name="connsiteX0" fmla="*/ 397670 w 514351"/>
              <a:gd name="connsiteY0" fmla="*/ 0 h 233363"/>
              <a:gd name="connsiteX1" fmla="*/ 514351 w 514351"/>
              <a:gd name="connsiteY1" fmla="*/ 116681 h 233363"/>
              <a:gd name="connsiteX2" fmla="*/ 514351 w 514351"/>
              <a:gd name="connsiteY2" fmla="*/ 233363 h 233363"/>
              <a:gd name="connsiteX3" fmla="*/ 397670 w 514351"/>
              <a:gd name="connsiteY3" fmla="*/ 233363 h 233363"/>
              <a:gd name="connsiteX4" fmla="*/ 280988 w 514351"/>
              <a:gd name="connsiteY4" fmla="*/ 116681 h 233363"/>
              <a:gd name="connsiteX5" fmla="*/ 397670 w 514351"/>
              <a:gd name="connsiteY5" fmla="*/ 0 h 233363"/>
              <a:gd name="connsiteX6" fmla="*/ 116682 w 514351"/>
              <a:gd name="connsiteY6" fmla="*/ 0 h 233363"/>
              <a:gd name="connsiteX7" fmla="*/ 233363 w 514351"/>
              <a:gd name="connsiteY7" fmla="*/ 116681 h 233363"/>
              <a:gd name="connsiteX8" fmla="*/ 233363 w 514351"/>
              <a:gd name="connsiteY8" fmla="*/ 233363 h 233363"/>
              <a:gd name="connsiteX9" fmla="*/ 116682 w 514351"/>
              <a:gd name="connsiteY9" fmla="*/ 233363 h 233363"/>
              <a:gd name="connsiteX10" fmla="*/ 0 w 514351"/>
              <a:gd name="connsiteY10" fmla="*/ 116681 h 233363"/>
              <a:gd name="connsiteX11" fmla="*/ 116682 w 514351"/>
              <a:gd name="connsiteY11" fmla="*/ 0 h 233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14351" h="233363">
                <a:moveTo>
                  <a:pt x="397670" y="0"/>
                </a:moveTo>
                <a:cubicBezTo>
                  <a:pt x="462112" y="0"/>
                  <a:pt x="514351" y="52240"/>
                  <a:pt x="514351" y="116681"/>
                </a:cubicBezTo>
                <a:lnTo>
                  <a:pt x="514351" y="233363"/>
                </a:lnTo>
                <a:lnTo>
                  <a:pt x="397670" y="233363"/>
                </a:lnTo>
                <a:cubicBezTo>
                  <a:pt x="333228" y="233363"/>
                  <a:pt x="280988" y="181123"/>
                  <a:pt x="280988" y="116681"/>
                </a:cubicBezTo>
                <a:cubicBezTo>
                  <a:pt x="280988" y="52240"/>
                  <a:pt x="333228" y="0"/>
                  <a:pt x="397670" y="0"/>
                </a:cubicBezTo>
                <a:close/>
                <a:moveTo>
                  <a:pt x="116682" y="0"/>
                </a:moveTo>
                <a:cubicBezTo>
                  <a:pt x="181124" y="0"/>
                  <a:pt x="233363" y="52240"/>
                  <a:pt x="233363" y="116681"/>
                </a:cubicBezTo>
                <a:lnTo>
                  <a:pt x="233363" y="233363"/>
                </a:lnTo>
                <a:lnTo>
                  <a:pt x="116682" y="233363"/>
                </a:lnTo>
                <a:cubicBezTo>
                  <a:pt x="52240" y="233363"/>
                  <a:pt x="0" y="181123"/>
                  <a:pt x="0" y="116681"/>
                </a:cubicBezTo>
                <a:cubicBezTo>
                  <a:pt x="0" y="52240"/>
                  <a:pt x="52240" y="0"/>
                  <a:pt x="116682" y="0"/>
                </a:cubicBezTo>
                <a:close/>
              </a:path>
            </a:pathLst>
          </a:custGeom>
          <a:solidFill>
            <a:schemeClr val="tx1"/>
          </a:solidFill>
        </p:spPr>
        <p:txBody>
          <a:bodyPr wrap="square">
            <a:noAutofit/>
          </a:bodyPr>
          <a:lstStyle>
            <a:lvl1pPr marL="0" indent="0">
              <a:buNone/>
              <a:defRPr sz="100">
                <a:noFill/>
              </a:defRPr>
            </a:lvl1pPr>
          </a:lstStyle>
          <a:p>
            <a:pPr lvl="0"/>
            <a:r>
              <a:rPr lang="en-US"/>
              <a:t> </a:t>
            </a:r>
          </a:p>
        </p:txBody>
      </p:sp>
      <p:sp>
        <p:nvSpPr>
          <p:cNvPr id="4" name="Text Placeholder 4">
            <a:extLst>
              <a:ext uri="{FF2B5EF4-FFF2-40B4-BE49-F238E27FC236}">
                <a16:creationId xmlns:a16="http://schemas.microsoft.com/office/drawing/2014/main" id="{41E627FA-FD7F-C258-A525-4063AA553C1B}"/>
              </a:ext>
            </a:extLst>
          </p:cNvPr>
          <p:cNvSpPr>
            <a:spLocks noGrp="1"/>
          </p:cNvSpPr>
          <p:nvPr>
            <p:ph type="body" sz="quarter" idx="24" hasCustomPrompt="1"/>
          </p:nvPr>
        </p:nvSpPr>
        <p:spPr>
          <a:xfrm>
            <a:off x="222249" y="1300110"/>
            <a:ext cx="10756898" cy="4767313"/>
          </a:xfrm>
        </p:spPr>
        <p:txBody>
          <a:bodyPr tIns="64800"/>
          <a:lstStyle>
            <a:lvl1pPr marL="0" indent="0">
              <a:lnSpc>
                <a:spcPct val="82000"/>
              </a:lnSpc>
              <a:spcBef>
                <a:spcPts val="0"/>
              </a:spcBef>
              <a:spcAft>
                <a:spcPts val="0"/>
              </a:spcAft>
              <a:buNone/>
              <a:defRPr sz="6400" spc="-30" baseline="0">
                <a:solidFill>
                  <a:schemeClr val="tx1"/>
                </a:solidFill>
                <a:latin typeface="+mj-lt"/>
              </a:defRPr>
            </a:lvl1pPr>
            <a:lvl2pPr marL="0" indent="0">
              <a:lnSpc>
                <a:spcPct val="82000"/>
              </a:lnSpc>
              <a:spcBef>
                <a:spcPts val="0"/>
              </a:spcBef>
              <a:spcAft>
                <a:spcPts val="0"/>
              </a:spcAft>
              <a:buNone/>
              <a:defRPr sz="5000" spc="-60" baseline="0">
                <a:solidFill>
                  <a:schemeClr val="tx1"/>
                </a:solidFill>
                <a:latin typeface="+mj-lt"/>
              </a:defRPr>
            </a:lvl2pPr>
            <a:lvl3pPr marL="0" indent="0">
              <a:lnSpc>
                <a:spcPct val="82000"/>
              </a:lnSpc>
              <a:buNone/>
              <a:defRPr sz="3400" spc="-60" baseline="0">
                <a:solidFill>
                  <a:schemeClr val="tx1"/>
                </a:solidFill>
                <a:latin typeface="+mj-lt"/>
              </a:defRPr>
            </a:lvl3pPr>
            <a:lvl4pPr marL="0" indent="0">
              <a:lnSpc>
                <a:spcPct val="90000"/>
              </a:lnSpc>
              <a:buNone/>
              <a:defRPr sz="2900" strike="noStrike" spc="-10" baseline="0">
                <a:solidFill>
                  <a:schemeClr val="tx1"/>
                </a:solidFill>
                <a:latin typeface="+mj-lt"/>
              </a:defRPr>
            </a:lvl4pPr>
            <a:lvl5pPr>
              <a:defRPr>
                <a:solidFill>
                  <a:schemeClr val="tx1"/>
                </a:solidFill>
              </a:defRPr>
            </a:lvl5pPr>
          </a:lstStyle>
          <a:p>
            <a:pPr lvl="0"/>
            <a:r>
              <a:rPr lang="en-US"/>
              <a:t>H1</a:t>
            </a:r>
          </a:p>
          <a:p>
            <a:pPr lvl="1"/>
            <a:r>
              <a:rPr lang="en-US"/>
              <a:t>H2</a:t>
            </a:r>
          </a:p>
          <a:p>
            <a:pPr lvl="2"/>
            <a:r>
              <a:rPr lang="en-US"/>
              <a:t>H3</a:t>
            </a:r>
          </a:p>
          <a:p>
            <a:pPr lvl="3"/>
            <a:r>
              <a:rPr lang="en-US"/>
              <a:t>H4</a:t>
            </a:r>
          </a:p>
        </p:txBody>
      </p:sp>
    </p:spTree>
    <p:extLst>
      <p:ext uri="{BB962C8B-B14F-4D97-AF65-F5344CB8AC3E}">
        <p14:creationId xmlns:p14="http://schemas.microsoft.com/office/powerpoint/2010/main" val="372477791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 and three highlights">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70080C-2365-A4AD-E5A8-5C90B15EC3B7}"/>
              </a:ext>
            </a:extLst>
          </p:cNvPr>
          <p:cNvSpPr>
            <a:spLocks noGrp="1"/>
          </p:cNvSpPr>
          <p:nvPr>
            <p:ph idx="1"/>
          </p:nvPr>
        </p:nvSpPr>
        <p:spPr>
          <a:xfrm>
            <a:off x="222249" y="2224088"/>
            <a:ext cx="7403930" cy="4330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49" y="1369414"/>
            <a:ext cx="7403930"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04373E19-31C2-48D5-829E-C1433395DF43}" type="datetime1">
              <a:rPr lang="en-US" smtClean="0"/>
              <a:t>9/9/26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8" name="Text Placeholder 2">
            <a:extLst>
              <a:ext uri="{FF2B5EF4-FFF2-40B4-BE49-F238E27FC236}">
                <a16:creationId xmlns:a16="http://schemas.microsoft.com/office/drawing/2014/main" id="{7CE0E184-FD13-D5B1-893F-B2277F53ED4C}"/>
              </a:ext>
            </a:extLst>
          </p:cNvPr>
          <p:cNvSpPr>
            <a:spLocks noGrp="1"/>
          </p:cNvSpPr>
          <p:nvPr>
            <p:ph type="body" idx="17" hasCustomPrompt="1"/>
          </p:nvPr>
        </p:nvSpPr>
        <p:spPr>
          <a:xfrm>
            <a:off x="8012113" y="1464597"/>
            <a:ext cx="3832224"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9" name="Text Placeholder 2">
            <a:extLst>
              <a:ext uri="{FF2B5EF4-FFF2-40B4-BE49-F238E27FC236}">
                <a16:creationId xmlns:a16="http://schemas.microsoft.com/office/drawing/2014/main" id="{05BB3B1A-6C68-B950-43F1-01717D43DF28}"/>
              </a:ext>
            </a:extLst>
          </p:cNvPr>
          <p:cNvSpPr>
            <a:spLocks noGrp="1"/>
          </p:cNvSpPr>
          <p:nvPr>
            <p:ph type="body" idx="18" hasCustomPrompt="1"/>
          </p:nvPr>
        </p:nvSpPr>
        <p:spPr>
          <a:xfrm>
            <a:off x="8012113" y="685800"/>
            <a:ext cx="2405100" cy="817019"/>
          </a:xfrm>
        </p:spPr>
        <p:txBody>
          <a:bodyPr wrap="none" anchor="b">
            <a:spAutoFit/>
          </a:bodyPr>
          <a:lstStyle>
            <a:lvl1pPr marL="0" indent="0">
              <a:lnSpc>
                <a:spcPct val="110000"/>
              </a:lnSpc>
              <a:spcBef>
                <a:spcPts val="0"/>
              </a:spcBef>
              <a:spcAft>
                <a:spcPts val="0"/>
              </a:spcAft>
              <a:buNone/>
              <a:defRPr sz="5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14" name="Text Placeholder 2">
            <a:extLst>
              <a:ext uri="{FF2B5EF4-FFF2-40B4-BE49-F238E27FC236}">
                <a16:creationId xmlns:a16="http://schemas.microsoft.com/office/drawing/2014/main" id="{C56A8277-5018-D197-23AA-60FFA6E4D724}"/>
              </a:ext>
            </a:extLst>
          </p:cNvPr>
          <p:cNvSpPr>
            <a:spLocks noGrp="1"/>
          </p:cNvSpPr>
          <p:nvPr>
            <p:ph type="body" idx="19" hasCustomPrompt="1"/>
          </p:nvPr>
        </p:nvSpPr>
        <p:spPr>
          <a:xfrm>
            <a:off x="8012113" y="3003989"/>
            <a:ext cx="3832224"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15" name="Text Placeholder 2">
            <a:extLst>
              <a:ext uri="{FF2B5EF4-FFF2-40B4-BE49-F238E27FC236}">
                <a16:creationId xmlns:a16="http://schemas.microsoft.com/office/drawing/2014/main" id="{E492E6E1-B6BD-E72A-92DA-265C30751C72}"/>
              </a:ext>
            </a:extLst>
          </p:cNvPr>
          <p:cNvSpPr>
            <a:spLocks noGrp="1"/>
          </p:cNvSpPr>
          <p:nvPr>
            <p:ph type="body" idx="20" hasCustomPrompt="1"/>
          </p:nvPr>
        </p:nvSpPr>
        <p:spPr>
          <a:xfrm>
            <a:off x="8012113" y="2225192"/>
            <a:ext cx="2405100" cy="817019"/>
          </a:xfrm>
        </p:spPr>
        <p:txBody>
          <a:bodyPr wrap="none" anchor="b">
            <a:spAutoFit/>
          </a:bodyPr>
          <a:lstStyle>
            <a:lvl1pPr marL="0" indent="0">
              <a:lnSpc>
                <a:spcPct val="110000"/>
              </a:lnSpc>
              <a:spcBef>
                <a:spcPts val="0"/>
              </a:spcBef>
              <a:spcAft>
                <a:spcPts val="0"/>
              </a:spcAft>
              <a:buNone/>
              <a:defRPr sz="5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16" name="Text Placeholder 2">
            <a:extLst>
              <a:ext uri="{FF2B5EF4-FFF2-40B4-BE49-F238E27FC236}">
                <a16:creationId xmlns:a16="http://schemas.microsoft.com/office/drawing/2014/main" id="{67DC77EC-2448-DFF4-3D9A-1B42A4BF536B}"/>
              </a:ext>
            </a:extLst>
          </p:cNvPr>
          <p:cNvSpPr>
            <a:spLocks noGrp="1"/>
          </p:cNvSpPr>
          <p:nvPr>
            <p:ph type="body" idx="21" hasCustomPrompt="1"/>
          </p:nvPr>
        </p:nvSpPr>
        <p:spPr>
          <a:xfrm>
            <a:off x="8012113" y="4541000"/>
            <a:ext cx="3832224"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17" name="Text Placeholder 2">
            <a:extLst>
              <a:ext uri="{FF2B5EF4-FFF2-40B4-BE49-F238E27FC236}">
                <a16:creationId xmlns:a16="http://schemas.microsoft.com/office/drawing/2014/main" id="{12061A73-910D-AF6E-F04B-0F79F2AD544F}"/>
              </a:ext>
            </a:extLst>
          </p:cNvPr>
          <p:cNvSpPr>
            <a:spLocks noGrp="1"/>
          </p:cNvSpPr>
          <p:nvPr>
            <p:ph type="body" idx="22" hasCustomPrompt="1"/>
          </p:nvPr>
        </p:nvSpPr>
        <p:spPr>
          <a:xfrm>
            <a:off x="8012113" y="3762203"/>
            <a:ext cx="2405100" cy="817019"/>
          </a:xfrm>
        </p:spPr>
        <p:txBody>
          <a:bodyPr wrap="none" anchor="b">
            <a:spAutoFit/>
          </a:bodyPr>
          <a:lstStyle>
            <a:lvl1pPr marL="0" indent="0">
              <a:lnSpc>
                <a:spcPct val="110000"/>
              </a:lnSpc>
              <a:spcBef>
                <a:spcPts val="0"/>
              </a:spcBef>
              <a:spcAft>
                <a:spcPts val="0"/>
              </a:spcAft>
              <a:buNone/>
              <a:defRPr sz="5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18" name="Text Placeholder 14">
            <a:extLst>
              <a:ext uri="{FF2B5EF4-FFF2-40B4-BE49-F238E27FC236}">
                <a16:creationId xmlns:a16="http://schemas.microsoft.com/office/drawing/2014/main" id="{9CF34E89-5098-30E3-8061-F1A1766D5C52}"/>
              </a:ext>
            </a:extLst>
          </p:cNvPr>
          <p:cNvSpPr>
            <a:spLocks noGrp="1"/>
          </p:cNvSpPr>
          <p:nvPr>
            <p:ph type="body" sz="quarter" idx="23" hasCustomPrompt="1"/>
          </p:nvPr>
        </p:nvSpPr>
        <p:spPr>
          <a:xfrm>
            <a:off x="222249" y="6391410"/>
            <a:ext cx="4645025"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4" name="Text Placeholder 4">
            <a:extLst>
              <a:ext uri="{FF2B5EF4-FFF2-40B4-BE49-F238E27FC236}">
                <a16:creationId xmlns:a16="http://schemas.microsoft.com/office/drawing/2014/main" id="{E61B7BB0-0759-C3D6-3977-ECB29FAE6AD8}"/>
              </a:ext>
            </a:extLst>
          </p:cNvPr>
          <p:cNvSpPr>
            <a:spLocks noGrp="1"/>
          </p:cNvSpPr>
          <p:nvPr>
            <p:ph type="body" sz="quarter" idx="24" hasCustomPrompt="1"/>
          </p:nvPr>
        </p:nvSpPr>
        <p:spPr>
          <a:xfrm>
            <a:off x="222250" y="685800"/>
            <a:ext cx="7403929" cy="60120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Tree>
    <p:extLst>
      <p:ext uri="{BB962C8B-B14F-4D97-AF65-F5344CB8AC3E}">
        <p14:creationId xmlns:p14="http://schemas.microsoft.com/office/powerpoint/2010/main" val="297919948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and four highlights">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0" y="1369414"/>
            <a:ext cx="11745911"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1ED99F96-2112-4749-8424-0198EA63CF03}" type="datetime1">
              <a:rPr lang="en-US" smtClean="0"/>
              <a:t>9/9/26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8" name="Text Placeholder 2">
            <a:extLst>
              <a:ext uri="{FF2B5EF4-FFF2-40B4-BE49-F238E27FC236}">
                <a16:creationId xmlns:a16="http://schemas.microsoft.com/office/drawing/2014/main" id="{7CE0E184-FD13-D5B1-893F-B2277F53ED4C}"/>
              </a:ext>
            </a:extLst>
          </p:cNvPr>
          <p:cNvSpPr>
            <a:spLocks noGrp="1"/>
          </p:cNvSpPr>
          <p:nvPr>
            <p:ph type="body" idx="17" hasCustomPrompt="1"/>
          </p:nvPr>
        </p:nvSpPr>
        <p:spPr>
          <a:xfrm>
            <a:off x="222251" y="3447089"/>
            <a:ext cx="3832224"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9" name="Text Placeholder 2">
            <a:extLst>
              <a:ext uri="{FF2B5EF4-FFF2-40B4-BE49-F238E27FC236}">
                <a16:creationId xmlns:a16="http://schemas.microsoft.com/office/drawing/2014/main" id="{05BB3B1A-6C68-B950-43F1-01717D43DF28}"/>
              </a:ext>
            </a:extLst>
          </p:cNvPr>
          <p:cNvSpPr>
            <a:spLocks noGrp="1"/>
          </p:cNvSpPr>
          <p:nvPr>
            <p:ph type="body" idx="18" hasCustomPrompt="1"/>
          </p:nvPr>
        </p:nvSpPr>
        <p:spPr>
          <a:xfrm>
            <a:off x="222251" y="2668292"/>
            <a:ext cx="2405100" cy="817019"/>
          </a:xfrm>
        </p:spPr>
        <p:txBody>
          <a:bodyPr wrap="none" anchor="b">
            <a:spAutoFit/>
          </a:bodyPr>
          <a:lstStyle>
            <a:lvl1pPr marL="0" indent="0">
              <a:lnSpc>
                <a:spcPct val="110000"/>
              </a:lnSpc>
              <a:spcBef>
                <a:spcPts val="0"/>
              </a:spcBef>
              <a:spcAft>
                <a:spcPts val="0"/>
              </a:spcAft>
              <a:buNone/>
              <a:defRPr sz="5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14" name="Text Placeholder 2">
            <a:extLst>
              <a:ext uri="{FF2B5EF4-FFF2-40B4-BE49-F238E27FC236}">
                <a16:creationId xmlns:a16="http://schemas.microsoft.com/office/drawing/2014/main" id="{C56A8277-5018-D197-23AA-60FFA6E4D724}"/>
              </a:ext>
            </a:extLst>
          </p:cNvPr>
          <p:cNvSpPr>
            <a:spLocks noGrp="1"/>
          </p:cNvSpPr>
          <p:nvPr>
            <p:ph type="body" idx="19" hasCustomPrompt="1"/>
          </p:nvPr>
        </p:nvSpPr>
        <p:spPr>
          <a:xfrm>
            <a:off x="6105524" y="3447089"/>
            <a:ext cx="3884613"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15" name="Text Placeholder 2">
            <a:extLst>
              <a:ext uri="{FF2B5EF4-FFF2-40B4-BE49-F238E27FC236}">
                <a16:creationId xmlns:a16="http://schemas.microsoft.com/office/drawing/2014/main" id="{E492E6E1-B6BD-E72A-92DA-265C30751C72}"/>
              </a:ext>
            </a:extLst>
          </p:cNvPr>
          <p:cNvSpPr>
            <a:spLocks noGrp="1"/>
          </p:cNvSpPr>
          <p:nvPr>
            <p:ph type="body" idx="20" hasCustomPrompt="1"/>
          </p:nvPr>
        </p:nvSpPr>
        <p:spPr>
          <a:xfrm>
            <a:off x="6096000" y="2668292"/>
            <a:ext cx="2405100" cy="817019"/>
          </a:xfrm>
        </p:spPr>
        <p:txBody>
          <a:bodyPr wrap="none" anchor="b">
            <a:spAutoFit/>
          </a:bodyPr>
          <a:lstStyle>
            <a:lvl1pPr marL="0" indent="0">
              <a:lnSpc>
                <a:spcPct val="110000"/>
              </a:lnSpc>
              <a:spcBef>
                <a:spcPts val="0"/>
              </a:spcBef>
              <a:spcAft>
                <a:spcPts val="0"/>
              </a:spcAft>
              <a:buNone/>
              <a:defRPr sz="5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16" name="Text Placeholder 2">
            <a:extLst>
              <a:ext uri="{FF2B5EF4-FFF2-40B4-BE49-F238E27FC236}">
                <a16:creationId xmlns:a16="http://schemas.microsoft.com/office/drawing/2014/main" id="{67DC77EC-2448-DFF4-3D9A-1B42A4BF536B}"/>
              </a:ext>
            </a:extLst>
          </p:cNvPr>
          <p:cNvSpPr>
            <a:spLocks noGrp="1"/>
          </p:cNvSpPr>
          <p:nvPr>
            <p:ph type="body" idx="21" hasCustomPrompt="1"/>
          </p:nvPr>
        </p:nvSpPr>
        <p:spPr>
          <a:xfrm>
            <a:off x="6105524" y="5127624"/>
            <a:ext cx="3884613"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17" name="Text Placeholder 2">
            <a:extLst>
              <a:ext uri="{FF2B5EF4-FFF2-40B4-BE49-F238E27FC236}">
                <a16:creationId xmlns:a16="http://schemas.microsoft.com/office/drawing/2014/main" id="{12061A73-910D-AF6E-F04B-0F79F2AD544F}"/>
              </a:ext>
            </a:extLst>
          </p:cNvPr>
          <p:cNvSpPr>
            <a:spLocks noGrp="1"/>
          </p:cNvSpPr>
          <p:nvPr>
            <p:ph type="body" idx="22" hasCustomPrompt="1"/>
          </p:nvPr>
        </p:nvSpPr>
        <p:spPr>
          <a:xfrm>
            <a:off x="6096000" y="4348827"/>
            <a:ext cx="2405100" cy="817019"/>
          </a:xfrm>
        </p:spPr>
        <p:txBody>
          <a:bodyPr wrap="none" anchor="b">
            <a:spAutoFit/>
          </a:bodyPr>
          <a:lstStyle>
            <a:lvl1pPr marL="0" indent="0">
              <a:lnSpc>
                <a:spcPct val="110000"/>
              </a:lnSpc>
              <a:spcBef>
                <a:spcPts val="0"/>
              </a:spcBef>
              <a:spcAft>
                <a:spcPts val="0"/>
              </a:spcAft>
              <a:buNone/>
              <a:defRPr sz="5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6" name="Text Placeholder 2">
            <a:extLst>
              <a:ext uri="{FF2B5EF4-FFF2-40B4-BE49-F238E27FC236}">
                <a16:creationId xmlns:a16="http://schemas.microsoft.com/office/drawing/2014/main" id="{642329F6-D701-66CC-242B-736129AB8553}"/>
              </a:ext>
            </a:extLst>
          </p:cNvPr>
          <p:cNvSpPr>
            <a:spLocks noGrp="1"/>
          </p:cNvSpPr>
          <p:nvPr>
            <p:ph type="body" idx="23" hasCustomPrompt="1"/>
          </p:nvPr>
        </p:nvSpPr>
        <p:spPr>
          <a:xfrm>
            <a:off x="223839" y="5127624"/>
            <a:ext cx="3832224"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18" name="Text Placeholder 2">
            <a:extLst>
              <a:ext uri="{FF2B5EF4-FFF2-40B4-BE49-F238E27FC236}">
                <a16:creationId xmlns:a16="http://schemas.microsoft.com/office/drawing/2014/main" id="{FA712FCB-42C1-FA79-0F5A-3A34EB547711}"/>
              </a:ext>
            </a:extLst>
          </p:cNvPr>
          <p:cNvSpPr>
            <a:spLocks noGrp="1"/>
          </p:cNvSpPr>
          <p:nvPr>
            <p:ph type="body" idx="24" hasCustomPrompt="1"/>
          </p:nvPr>
        </p:nvSpPr>
        <p:spPr>
          <a:xfrm>
            <a:off x="222251" y="4348827"/>
            <a:ext cx="2405100" cy="817019"/>
          </a:xfrm>
        </p:spPr>
        <p:txBody>
          <a:bodyPr wrap="none" anchor="b">
            <a:spAutoFit/>
          </a:bodyPr>
          <a:lstStyle>
            <a:lvl1pPr marL="0" indent="0">
              <a:lnSpc>
                <a:spcPct val="110000"/>
              </a:lnSpc>
              <a:spcBef>
                <a:spcPts val="0"/>
              </a:spcBef>
              <a:spcAft>
                <a:spcPts val="0"/>
              </a:spcAft>
              <a:buNone/>
              <a:defRPr sz="5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19" name="Text Placeholder 14">
            <a:extLst>
              <a:ext uri="{FF2B5EF4-FFF2-40B4-BE49-F238E27FC236}">
                <a16:creationId xmlns:a16="http://schemas.microsoft.com/office/drawing/2014/main" id="{19EDAEB0-A2A0-DBF4-8156-5D9950CB22CF}"/>
              </a:ext>
            </a:extLst>
          </p:cNvPr>
          <p:cNvSpPr>
            <a:spLocks noGrp="1"/>
          </p:cNvSpPr>
          <p:nvPr>
            <p:ph type="body" sz="quarter" idx="25" hasCustomPrompt="1"/>
          </p:nvPr>
        </p:nvSpPr>
        <p:spPr>
          <a:xfrm>
            <a:off x="222250" y="6391410"/>
            <a:ext cx="4645025"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2" name="Text Placeholder 4">
            <a:extLst>
              <a:ext uri="{FF2B5EF4-FFF2-40B4-BE49-F238E27FC236}">
                <a16:creationId xmlns:a16="http://schemas.microsoft.com/office/drawing/2014/main" id="{DFD106F9-2D65-1CCF-0441-4EF6377811BC}"/>
              </a:ext>
            </a:extLst>
          </p:cNvPr>
          <p:cNvSpPr>
            <a:spLocks noGrp="1"/>
          </p:cNvSpPr>
          <p:nvPr>
            <p:ph type="body" sz="quarter" idx="26" hasCustomPrompt="1"/>
          </p:nvPr>
        </p:nvSpPr>
        <p:spPr>
          <a:xfrm>
            <a:off x="222250" y="685800"/>
            <a:ext cx="11745911" cy="60120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Tree>
    <p:extLst>
      <p:ext uri="{BB962C8B-B14F-4D97-AF65-F5344CB8AC3E}">
        <p14:creationId xmlns:p14="http://schemas.microsoft.com/office/powerpoint/2010/main" val="424251362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and six highlights">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1" y="1369414"/>
            <a:ext cx="11745912"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CE20647C-6B12-4E9E-A44B-AFC9EABC34E5}" type="datetime1">
              <a:rPr lang="en-US" smtClean="0"/>
              <a:t>9/9/26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8" name="Text Placeholder 2">
            <a:extLst>
              <a:ext uri="{FF2B5EF4-FFF2-40B4-BE49-F238E27FC236}">
                <a16:creationId xmlns:a16="http://schemas.microsoft.com/office/drawing/2014/main" id="{7CE0E184-FD13-D5B1-893F-B2277F53ED4C}"/>
              </a:ext>
            </a:extLst>
          </p:cNvPr>
          <p:cNvSpPr>
            <a:spLocks noGrp="1"/>
          </p:cNvSpPr>
          <p:nvPr>
            <p:ph type="body" idx="17" hasCustomPrompt="1"/>
          </p:nvPr>
        </p:nvSpPr>
        <p:spPr>
          <a:xfrm>
            <a:off x="222251" y="3447088"/>
            <a:ext cx="3832224"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9" name="Text Placeholder 2">
            <a:extLst>
              <a:ext uri="{FF2B5EF4-FFF2-40B4-BE49-F238E27FC236}">
                <a16:creationId xmlns:a16="http://schemas.microsoft.com/office/drawing/2014/main" id="{05BB3B1A-6C68-B950-43F1-01717D43DF28}"/>
              </a:ext>
            </a:extLst>
          </p:cNvPr>
          <p:cNvSpPr>
            <a:spLocks noGrp="1"/>
          </p:cNvSpPr>
          <p:nvPr>
            <p:ph type="body" idx="18" hasCustomPrompt="1"/>
          </p:nvPr>
        </p:nvSpPr>
        <p:spPr>
          <a:xfrm>
            <a:off x="222251" y="2668292"/>
            <a:ext cx="2405100" cy="817019"/>
          </a:xfrm>
        </p:spPr>
        <p:txBody>
          <a:bodyPr wrap="none" anchor="b">
            <a:spAutoFit/>
          </a:bodyPr>
          <a:lstStyle>
            <a:lvl1pPr marL="0" indent="0">
              <a:lnSpc>
                <a:spcPct val="110000"/>
              </a:lnSpc>
              <a:spcBef>
                <a:spcPts val="0"/>
              </a:spcBef>
              <a:spcAft>
                <a:spcPts val="0"/>
              </a:spcAft>
              <a:buNone/>
              <a:defRPr sz="5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14" name="Text Placeholder 2">
            <a:extLst>
              <a:ext uri="{FF2B5EF4-FFF2-40B4-BE49-F238E27FC236}">
                <a16:creationId xmlns:a16="http://schemas.microsoft.com/office/drawing/2014/main" id="{C56A8277-5018-D197-23AA-60FFA6E4D724}"/>
              </a:ext>
            </a:extLst>
          </p:cNvPr>
          <p:cNvSpPr>
            <a:spLocks noGrp="1"/>
          </p:cNvSpPr>
          <p:nvPr>
            <p:ph type="body" idx="19" hasCustomPrompt="1"/>
          </p:nvPr>
        </p:nvSpPr>
        <p:spPr>
          <a:xfrm>
            <a:off x="4179095" y="3447088"/>
            <a:ext cx="3832224"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15" name="Text Placeholder 2">
            <a:extLst>
              <a:ext uri="{FF2B5EF4-FFF2-40B4-BE49-F238E27FC236}">
                <a16:creationId xmlns:a16="http://schemas.microsoft.com/office/drawing/2014/main" id="{E492E6E1-B6BD-E72A-92DA-265C30751C72}"/>
              </a:ext>
            </a:extLst>
          </p:cNvPr>
          <p:cNvSpPr>
            <a:spLocks noGrp="1"/>
          </p:cNvSpPr>
          <p:nvPr>
            <p:ph type="body" idx="20" hasCustomPrompt="1"/>
          </p:nvPr>
        </p:nvSpPr>
        <p:spPr>
          <a:xfrm>
            <a:off x="4178300" y="2668292"/>
            <a:ext cx="2405100" cy="817019"/>
          </a:xfrm>
        </p:spPr>
        <p:txBody>
          <a:bodyPr wrap="none" anchor="b">
            <a:spAutoFit/>
          </a:bodyPr>
          <a:lstStyle>
            <a:lvl1pPr marL="0" indent="0">
              <a:lnSpc>
                <a:spcPct val="110000"/>
              </a:lnSpc>
              <a:spcBef>
                <a:spcPts val="0"/>
              </a:spcBef>
              <a:spcAft>
                <a:spcPts val="0"/>
              </a:spcAft>
              <a:buNone/>
              <a:defRPr sz="5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16" name="Text Placeholder 2">
            <a:extLst>
              <a:ext uri="{FF2B5EF4-FFF2-40B4-BE49-F238E27FC236}">
                <a16:creationId xmlns:a16="http://schemas.microsoft.com/office/drawing/2014/main" id="{67DC77EC-2448-DFF4-3D9A-1B42A4BF536B}"/>
              </a:ext>
            </a:extLst>
          </p:cNvPr>
          <p:cNvSpPr>
            <a:spLocks noGrp="1"/>
          </p:cNvSpPr>
          <p:nvPr>
            <p:ph type="body" idx="21" hasCustomPrompt="1"/>
          </p:nvPr>
        </p:nvSpPr>
        <p:spPr>
          <a:xfrm>
            <a:off x="4187825" y="5127624"/>
            <a:ext cx="3832224"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17" name="Text Placeholder 2">
            <a:extLst>
              <a:ext uri="{FF2B5EF4-FFF2-40B4-BE49-F238E27FC236}">
                <a16:creationId xmlns:a16="http://schemas.microsoft.com/office/drawing/2014/main" id="{12061A73-910D-AF6E-F04B-0F79F2AD544F}"/>
              </a:ext>
            </a:extLst>
          </p:cNvPr>
          <p:cNvSpPr>
            <a:spLocks noGrp="1"/>
          </p:cNvSpPr>
          <p:nvPr>
            <p:ph type="body" idx="22" hasCustomPrompt="1"/>
          </p:nvPr>
        </p:nvSpPr>
        <p:spPr>
          <a:xfrm>
            <a:off x="4178300" y="4348827"/>
            <a:ext cx="2405100" cy="817019"/>
          </a:xfrm>
        </p:spPr>
        <p:txBody>
          <a:bodyPr wrap="none" anchor="b">
            <a:spAutoFit/>
          </a:bodyPr>
          <a:lstStyle>
            <a:lvl1pPr marL="0" indent="0">
              <a:lnSpc>
                <a:spcPct val="110000"/>
              </a:lnSpc>
              <a:spcBef>
                <a:spcPts val="0"/>
              </a:spcBef>
              <a:spcAft>
                <a:spcPts val="0"/>
              </a:spcAft>
              <a:buNone/>
              <a:defRPr sz="5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6" name="Text Placeholder 2">
            <a:extLst>
              <a:ext uri="{FF2B5EF4-FFF2-40B4-BE49-F238E27FC236}">
                <a16:creationId xmlns:a16="http://schemas.microsoft.com/office/drawing/2014/main" id="{642329F6-D701-66CC-242B-736129AB8553}"/>
              </a:ext>
            </a:extLst>
          </p:cNvPr>
          <p:cNvSpPr>
            <a:spLocks noGrp="1"/>
          </p:cNvSpPr>
          <p:nvPr>
            <p:ph type="body" idx="23" hasCustomPrompt="1"/>
          </p:nvPr>
        </p:nvSpPr>
        <p:spPr>
          <a:xfrm>
            <a:off x="222251" y="5127624"/>
            <a:ext cx="3832224"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18" name="Text Placeholder 2">
            <a:extLst>
              <a:ext uri="{FF2B5EF4-FFF2-40B4-BE49-F238E27FC236}">
                <a16:creationId xmlns:a16="http://schemas.microsoft.com/office/drawing/2014/main" id="{FA712FCB-42C1-FA79-0F5A-3A34EB547711}"/>
              </a:ext>
            </a:extLst>
          </p:cNvPr>
          <p:cNvSpPr>
            <a:spLocks noGrp="1"/>
          </p:cNvSpPr>
          <p:nvPr>
            <p:ph type="body" idx="24" hasCustomPrompt="1"/>
          </p:nvPr>
        </p:nvSpPr>
        <p:spPr>
          <a:xfrm>
            <a:off x="222251" y="4348827"/>
            <a:ext cx="2405100" cy="817019"/>
          </a:xfrm>
        </p:spPr>
        <p:txBody>
          <a:bodyPr wrap="none" anchor="b">
            <a:spAutoFit/>
          </a:bodyPr>
          <a:lstStyle>
            <a:lvl1pPr marL="0" indent="0">
              <a:lnSpc>
                <a:spcPct val="110000"/>
              </a:lnSpc>
              <a:spcBef>
                <a:spcPts val="0"/>
              </a:spcBef>
              <a:spcAft>
                <a:spcPts val="0"/>
              </a:spcAft>
              <a:buNone/>
              <a:defRPr sz="5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22" name="Text Placeholder 2">
            <a:extLst>
              <a:ext uri="{FF2B5EF4-FFF2-40B4-BE49-F238E27FC236}">
                <a16:creationId xmlns:a16="http://schemas.microsoft.com/office/drawing/2014/main" id="{0549E80B-0405-5B68-5E23-050F42E2DB9E}"/>
              </a:ext>
            </a:extLst>
          </p:cNvPr>
          <p:cNvSpPr>
            <a:spLocks noGrp="1"/>
          </p:cNvSpPr>
          <p:nvPr>
            <p:ph type="body" idx="25" hasCustomPrompt="1"/>
          </p:nvPr>
        </p:nvSpPr>
        <p:spPr>
          <a:xfrm>
            <a:off x="8135939" y="3447088"/>
            <a:ext cx="3832224"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23" name="Text Placeholder 2">
            <a:extLst>
              <a:ext uri="{FF2B5EF4-FFF2-40B4-BE49-F238E27FC236}">
                <a16:creationId xmlns:a16="http://schemas.microsoft.com/office/drawing/2014/main" id="{1F39C503-5DC6-3891-1C15-B0ECBD0C58CE}"/>
              </a:ext>
            </a:extLst>
          </p:cNvPr>
          <p:cNvSpPr>
            <a:spLocks noGrp="1"/>
          </p:cNvSpPr>
          <p:nvPr>
            <p:ph type="body" idx="26" hasCustomPrompt="1"/>
          </p:nvPr>
        </p:nvSpPr>
        <p:spPr>
          <a:xfrm>
            <a:off x="8135939" y="2668292"/>
            <a:ext cx="2405100" cy="817019"/>
          </a:xfrm>
        </p:spPr>
        <p:txBody>
          <a:bodyPr wrap="none" anchor="b">
            <a:spAutoFit/>
          </a:bodyPr>
          <a:lstStyle>
            <a:lvl1pPr marL="0" indent="0">
              <a:lnSpc>
                <a:spcPct val="110000"/>
              </a:lnSpc>
              <a:spcBef>
                <a:spcPts val="0"/>
              </a:spcBef>
              <a:spcAft>
                <a:spcPts val="0"/>
              </a:spcAft>
              <a:buNone/>
              <a:defRPr sz="5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24" name="Text Placeholder 2">
            <a:extLst>
              <a:ext uri="{FF2B5EF4-FFF2-40B4-BE49-F238E27FC236}">
                <a16:creationId xmlns:a16="http://schemas.microsoft.com/office/drawing/2014/main" id="{BEA4B234-A84A-7F8F-36AC-48EC5977D357}"/>
              </a:ext>
            </a:extLst>
          </p:cNvPr>
          <p:cNvSpPr>
            <a:spLocks noGrp="1"/>
          </p:cNvSpPr>
          <p:nvPr>
            <p:ph type="body" idx="27" hasCustomPrompt="1"/>
          </p:nvPr>
        </p:nvSpPr>
        <p:spPr>
          <a:xfrm>
            <a:off x="8135939" y="5127624"/>
            <a:ext cx="3832224"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25" name="Text Placeholder 2">
            <a:extLst>
              <a:ext uri="{FF2B5EF4-FFF2-40B4-BE49-F238E27FC236}">
                <a16:creationId xmlns:a16="http://schemas.microsoft.com/office/drawing/2014/main" id="{D1B6EEB9-3E4E-F799-7451-C4665B85FF63}"/>
              </a:ext>
            </a:extLst>
          </p:cNvPr>
          <p:cNvSpPr>
            <a:spLocks noGrp="1"/>
          </p:cNvSpPr>
          <p:nvPr>
            <p:ph type="body" idx="28" hasCustomPrompt="1"/>
          </p:nvPr>
        </p:nvSpPr>
        <p:spPr>
          <a:xfrm>
            <a:off x="8135939" y="4348827"/>
            <a:ext cx="2405100" cy="817019"/>
          </a:xfrm>
        </p:spPr>
        <p:txBody>
          <a:bodyPr wrap="none" anchor="b">
            <a:spAutoFit/>
          </a:bodyPr>
          <a:lstStyle>
            <a:lvl1pPr marL="0" indent="0">
              <a:lnSpc>
                <a:spcPct val="110000"/>
              </a:lnSpc>
              <a:spcBef>
                <a:spcPts val="0"/>
              </a:spcBef>
              <a:spcAft>
                <a:spcPts val="0"/>
              </a:spcAft>
              <a:buNone/>
              <a:defRPr sz="5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26" name="Text Placeholder 14">
            <a:extLst>
              <a:ext uri="{FF2B5EF4-FFF2-40B4-BE49-F238E27FC236}">
                <a16:creationId xmlns:a16="http://schemas.microsoft.com/office/drawing/2014/main" id="{AB8E39B7-A43B-0749-824D-5082C31B08F6}"/>
              </a:ext>
            </a:extLst>
          </p:cNvPr>
          <p:cNvSpPr>
            <a:spLocks noGrp="1"/>
          </p:cNvSpPr>
          <p:nvPr>
            <p:ph type="body" sz="quarter" idx="29" hasCustomPrompt="1"/>
          </p:nvPr>
        </p:nvSpPr>
        <p:spPr>
          <a:xfrm>
            <a:off x="222250" y="6391410"/>
            <a:ext cx="4645025"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2" name="Text Placeholder 4">
            <a:extLst>
              <a:ext uri="{FF2B5EF4-FFF2-40B4-BE49-F238E27FC236}">
                <a16:creationId xmlns:a16="http://schemas.microsoft.com/office/drawing/2014/main" id="{2FDE562C-50AA-9AE0-8EE6-15BBC99848D3}"/>
              </a:ext>
            </a:extLst>
          </p:cNvPr>
          <p:cNvSpPr>
            <a:spLocks noGrp="1"/>
          </p:cNvSpPr>
          <p:nvPr>
            <p:ph type="body" sz="quarter" idx="30" hasCustomPrompt="1"/>
          </p:nvPr>
        </p:nvSpPr>
        <p:spPr>
          <a:xfrm>
            <a:off x="222250" y="685800"/>
            <a:ext cx="11745911" cy="60120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Tree>
    <p:extLst>
      <p:ext uri="{BB962C8B-B14F-4D97-AF65-F5344CB8AC3E}">
        <p14:creationId xmlns:p14="http://schemas.microsoft.com/office/powerpoint/2010/main" val="93759397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and eight highlights">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0" y="1369414"/>
            <a:ext cx="11745913"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F5DA39F7-EBEB-4159-9C66-491E0BD30B10}" type="datetime1">
              <a:rPr lang="en-US" smtClean="0"/>
              <a:t>9/9/26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8" name="Text Placeholder 2">
            <a:extLst>
              <a:ext uri="{FF2B5EF4-FFF2-40B4-BE49-F238E27FC236}">
                <a16:creationId xmlns:a16="http://schemas.microsoft.com/office/drawing/2014/main" id="{7CE0E184-FD13-D5B1-893F-B2277F53ED4C}"/>
              </a:ext>
            </a:extLst>
          </p:cNvPr>
          <p:cNvSpPr>
            <a:spLocks noGrp="1"/>
          </p:cNvSpPr>
          <p:nvPr>
            <p:ph type="body" idx="17" hasCustomPrompt="1"/>
          </p:nvPr>
        </p:nvSpPr>
        <p:spPr>
          <a:xfrm>
            <a:off x="222251" y="3447088"/>
            <a:ext cx="2844799"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9" name="Text Placeholder 2">
            <a:extLst>
              <a:ext uri="{FF2B5EF4-FFF2-40B4-BE49-F238E27FC236}">
                <a16:creationId xmlns:a16="http://schemas.microsoft.com/office/drawing/2014/main" id="{05BB3B1A-6C68-B950-43F1-01717D43DF28}"/>
              </a:ext>
            </a:extLst>
          </p:cNvPr>
          <p:cNvSpPr>
            <a:spLocks noGrp="1"/>
          </p:cNvSpPr>
          <p:nvPr>
            <p:ph type="body" idx="18" hasCustomPrompt="1"/>
          </p:nvPr>
        </p:nvSpPr>
        <p:spPr>
          <a:xfrm>
            <a:off x="222251" y="2668292"/>
            <a:ext cx="2405100" cy="817019"/>
          </a:xfrm>
        </p:spPr>
        <p:txBody>
          <a:bodyPr wrap="none" anchor="b">
            <a:spAutoFit/>
          </a:bodyPr>
          <a:lstStyle>
            <a:lvl1pPr marL="0" indent="0">
              <a:lnSpc>
                <a:spcPct val="110000"/>
              </a:lnSpc>
              <a:spcBef>
                <a:spcPts val="0"/>
              </a:spcBef>
              <a:spcAft>
                <a:spcPts val="0"/>
              </a:spcAft>
              <a:buNone/>
              <a:defRPr sz="5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14" name="Text Placeholder 2">
            <a:extLst>
              <a:ext uri="{FF2B5EF4-FFF2-40B4-BE49-F238E27FC236}">
                <a16:creationId xmlns:a16="http://schemas.microsoft.com/office/drawing/2014/main" id="{C56A8277-5018-D197-23AA-60FFA6E4D724}"/>
              </a:ext>
            </a:extLst>
          </p:cNvPr>
          <p:cNvSpPr>
            <a:spLocks noGrp="1"/>
          </p:cNvSpPr>
          <p:nvPr>
            <p:ph type="body" idx="19" hasCustomPrompt="1"/>
          </p:nvPr>
        </p:nvSpPr>
        <p:spPr>
          <a:xfrm>
            <a:off x="3190877" y="3447088"/>
            <a:ext cx="2843210"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15" name="Text Placeholder 2">
            <a:extLst>
              <a:ext uri="{FF2B5EF4-FFF2-40B4-BE49-F238E27FC236}">
                <a16:creationId xmlns:a16="http://schemas.microsoft.com/office/drawing/2014/main" id="{E492E6E1-B6BD-E72A-92DA-265C30751C72}"/>
              </a:ext>
            </a:extLst>
          </p:cNvPr>
          <p:cNvSpPr>
            <a:spLocks noGrp="1"/>
          </p:cNvSpPr>
          <p:nvPr>
            <p:ph type="body" idx="20" hasCustomPrompt="1"/>
          </p:nvPr>
        </p:nvSpPr>
        <p:spPr>
          <a:xfrm>
            <a:off x="3189818" y="2668292"/>
            <a:ext cx="2405100" cy="817019"/>
          </a:xfrm>
        </p:spPr>
        <p:txBody>
          <a:bodyPr wrap="none" anchor="b">
            <a:spAutoFit/>
          </a:bodyPr>
          <a:lstStyle>
            <a:lvl1pPr marL="0" indent="0">
              <a:lnSpc>
                <a:spcPct val="110000"/>
              </a:lnSpc>
              <a:spcBef>
                <a:spcPts val="0"/>
              </a:spcBef>
              <a:spcAft>
                <a:spcPts val="0"/>
              </a:spcAft>
              <a:buNone/>
              <a:defRPr sz="5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16" name="Text Placeholder 2">
            <a:extLst>
              <a:ext uri="{FF2B5EF4-FFF2-40B4-BE49-F238E27FC236}">
                <a16:creationId xmlns:a16="http://schemas.microsoft.com/office/drawing/2014/main" id="{67DC77EC-2448-DFF4-3D9A-1B42A4BF536B}"/>
              </a:ext>
            </a:extLst>
          </p:cNvPr>
          <p:cNvSpPr>
            <a:spLocks noGrp="1"/>
          </p:cNvSpPr>
          <p:nvPr>
            <p:ph type="body" idx="21" hasCustomPrompt="1"/>
          </p:nvPr>
        </p:nvSpPr>
        <p:spPr>
          <a:xfrm>
            <a:off x="3190877" y="5127624"/>
            <a:ext cx="2843210"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17" name="Text Placeholder 2">
            <a:extLst>
              <a:ext uri="{FF2B5EF4-FFF2-40B4-BE49-F238E27FC236}">
                <a16:creationId xmlns:a16="http://schemas.microsoft.com/office/drawing/2014/main" id="{12061A73-910D-AF6E-F04B-0F79F2AD544F}"/>
              </a:ext>
            </a:extLst>
          </p:cNvPr>
          <p:cNvSpPr>
            <a:spLocks noGrp="1"/>
          </p:cNvSpPr>
          <p:nvPr>
            <p:ph type="body" idx="22" hasCustomPrompt="1"/>
          </p:nvPr>
        </p:nvSpPr>
        <p:spPr>
          <a:xfrm>
            <a:off x="3189818" y="4348827"/>
            <a:ext cx="2405100" cy="817019"/>
          </a:xfrm>
        </p:spPr>
        <p:txBody>
          <a:bodyPr wrap="none" anchor="b">
            <a:spAutoFit/>
          </a:bodyPr>
          <a:lstStyle>
            <a:lvl1pPr marL="0" indent="0">
              <a:lnSpc>
                <a:spcPct val="110000"/>
              </a:lnSpc>
              <a:spcBef>
                <a:spcPts val="0"/>
              </a:spcBef>
              <a:spcAft>
                <a:spcPts val="0"/>
              </a:spcAft>
              <a:buNone/>
              <a:defRPr sz="5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6" name="Text Placeholder 2">
            <a:extLst>
              <a:ext uri="{FF2B5EF4-FFF2-40B4-BE49-F238E27FC236}">
                <a16:creationId xmlns:a16="http://schemas.microsoft.com/office/drawing/2014/main" id="{642329F6-D701-66CC-242B-736129AB8553}"/>
              </a:ext>
            </a:extLst>
          </p:cNvPr>
          <p:cNvSpPr>
            <a:spLocks noGrp="1"/>
          </p:cNvSpPr>
          <p:nvPr>
            <p:ph type="body" idx="23" hasCustomPrompt="1"/>
          </p:nvPr>
        </p:nvSpPr>
        <p:spPr>
          <a:xfrm>
            <a:off x="222251" y="5127624"/>
            <a:ext cx="2844799"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18" name="Text Placeholder 2">
            <a:extLst>
              <a:ext uri="{FF2B5EF4-FFF2-40B4-BE49-F238E27FC236}">
                <a16:creationId xmlns:a16="http://schemas.microsoft.com/office/drawing/2014/main" id="{FA712FCB-42C1-FA79-0F5A-3A34EB547711}"/>
              </a:ext>
            </a:extLst>
          </p:cNvPr>
          <p:cNvSpPr>
            <a:spLocks noGrp="1"/>
          </p:cNvSpPr>
          <p:nvPr>
            <p:ph type="body" idx="24" hasCustomPrompt="1"/>
          </p:nvPr>
        </p:nvSpPr>
        <p:spPr>
          <a:xfrm>
            <a:off x="222251" y="4348827"/>
            <a:ext cx="2405100" cy="817019"/>
          </a:xfrm>
        </p:spPr>
        <p:txBody>
          <a:bodyPr wrap="none" anchor="b">
            <a:spAutoFit/>
          </a:bodyPr>
          <a:lstStyle>
            <a:lvl1pPr marL="0" indent="0">
              <a:lnSpc>
                <a:spcPct val="110000"/>
              </a:lnSpc>
              <a:spcBef>
                <a:spcPts val="0"/>
              </a:spcBef>
              <a:spcAft>
                <a:spcPts val="0"/>
              </a:spcAft>
              <a:buNone/>
              <a:defRPr sz="5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22" name="Text Placeholder 2">
            <a:extLst>
              <a:ext uri="{FF2B5EF4-FFF2-40B4-BE49-F238E27FC236}">
                <a16:creationId xmlns:a16="http://schemas.microsoft.com/office/drawing/2014/main" id="{0549E80B-0405-5B68-5E23-050F42E2DB9E}"/>
              </a:ext>
            </a:extLst>
          </p:cNvPr>
          <p:cNvSpPr>
            <a:spLocks noGrp="1"/>
          </p:cNvSpPr>
          <p:nvPr>
            <p:ph type="body" idx="25" hasCustomPrompt="1"/>
          </p:nvPr>
        </p:nvSpPr>
        <p:spPr>
          <a:xfrm>
            <a:off x="6157914" y="3447088"/>
            <a:ext cx="2843210"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23" name="Text Placeholder 2">
            <a:extLst>
              <a:ext uri="{FF2B5EF4-FFF2-40B4-BE49-F238E27FC236}">
                <a16:creationId xmlns:a16="http://schemas.microsoft.com/office/drawing/2014/main" id="{1F39C503-5DC6-3891-1C15-B0ECBD0C58CE}"/>
              </a:ext>
            </a:extLst>
          </p:cNvPr>
          <p:cNvSpPr>
            <a:spLocks noGrp="1"/>
          </p:cNvSpPr>
          <p:nvPr>
            <p:ph type="body" idx="26" hasCustomPrompt="1"/>
          </p:nvPr>
        </p:nvSpPr>
        <p:spPr>
          <a:xfrm>
            <a:off x="6157385" y="2668292"/>
            <a:ext cx="2405100" cy="817019"/>
          </a:xfrm>
        </p:spPr>
        <p:txBody>
          <a:bodyPr wrap="none" anchor="b">
            <a:spAutoFit/>
          </a:bodyPr>
          <a:lstStyle>
            <a:lvl1pPr marL="0" indent="0">
              <a:lnSpc>
                <a:spcPct val="110000"/>
              </a:lnSpc>
              <a:spcBef>
                <a:spcPts val="0"/>
              </a:spcBef>
              <a:spcAft>
                <a:spcPts val="0"/>
              </a:spcAft>
              <a:buNone/>
              <a:defRPr sz="5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24" name="Text Placeholder 2">
            <a:extLst>
              <a:ext uri="{FF2B5EF4-FFF2-40B4-BE49-F238E27FC236}">
                <a16:creationId xmlns:a16="http://schemas.microsoft.com/office/drawing/2014/main" id="{BEA4B234-A84A-7F8F-36AC-48EC5977D357}"/>
              </a:ext>
            </a:extLst>
          </p:cNvPr>
          <p:cNvSpPr>
            <a:spLocks noGrp="1"/>
          </p:cNvSpPr>
          <p:nvPr>
            <p:ph type="body" idx="27" hasCustomPrompt="1"/>
          </p:nvPr>
        </p:nvSpPr>
        <p:spPr>
          <a:xfrm>
            <a:off x="6157914" y="5127624"/>
            <a:ext cx="2843210"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25" name="Text Placeholder 2">
            <a:extLst>
              <a:ext uri="{FF2B5EF4-FFF2-40B4-BE49-F238E27FC236}">
                <a16:creationId xmlns:a16="http://schemas.microsoft.com/office/drawing/2014/main" id="{D1B6EEB9-3E4E-F799-7451-C4665B85FF63}"/>
              </a:ext>
            </a:extLst>
          </p:cNvPr>
          <p:cNvSpPr>
            <a:spLocks noGrp="1"/>
          </p:cNvSpPr>
          <p:nvPr>
            <p:ph type="body" idx="28" hasCustomPrompt="1"/>
          </p:nvPr>
        </p:nvSpPr>
        <p:spPr>
          <a:xfrm>
            <a:off x="6157385" y="4348827"/>
            <a:ext cx="2405100" cy="817019"/>
          </a:xfrm>
        </p:spPr>
        <p:txBody>
          <a:bodyPr wrap="none" anchor="b">
            <a:spAutoFit/>
          </a:bodyPr>
          <a:lstStyle>
            <a:lvl1pPr marL="0" indent="0">
              <a:lnSpc>
                <a:spcPct val="110000"/>
              </a:lnSpc>
              <a:spcBef>
                <a:spcPts val="0"/>
              </a:spcBef>
              <a:spcAft>
                <a:spcPts val="0"/>
              </a:spcAft>
              <a:buNone/>
              <a:defRPr sz="5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19" name="Text Placeholder 2">
            <a:extLst>
              <a:ext uri="{FF2B5EF4-FFF2-40B4-BE49-F238E27FC236}">
                <a16:creationId xmlns:a16="http://schemas.microsoft.com/office/drawing/2014/main" id="{6CDDC8CB-995C-889B-1B98-0B6C1DA94A8D}"/>
              </a:ext>
            </a:extLst>
          </p:cNvPr>
          <p:cNvSpPr>
            <a:spLocks noGrp="1"/>
          </p:cNvSpPr>
          <p:nvPr>
            <p:ph type="body" idx="29" hasCustomPrompt="1"/>
          </p:nvPr>
        </p:nvSpPr>
        <p:spPr>
          <a:xfrm>
            <a:off x="9124952" y="3447088"/>
            <a:ext cx="2843210"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20" name="Text Placeholder 2">
            <a:extLst>
              <a:ext uri="{FF2B5EF4-FFF2-40B4-BE49-F238E27FC236}">
                <a16:creationId xmlns:a16="http://schemas.microsoft.com/office/drawing/2014/main" id="{884FF107-59A3-D192-42F8-9971E42BEA8E}"/>
              </a:ext>
            </a:extLst>
          </p:cNvPr>
          <p:cNvSpPr>
            <a:spLocks noGrp="1"/>
          </p:cNvSpPr>
          <p:nvPr>
            <p:ph type="body" idx="30" hasCustomPrompt="1"/>
          </p:nvPr>
        </p:nvSpPr>
        <p:spPr>
          <a:xfrm>
            <a:off x="9124952" y="2668292"/>
            <a:ext cx="2405100" cy="817019"/>
          </a:xfrm>
        </p:spPr>
        <p:txBody>
          <a:bodyPr wrap="none" anchor="b">
            <a:spAutoFit/>
          </a:bodyPr>
          <a:lstStyle>
            <a:lvl1pPr marL="0" indent="0">
              <a:lnSpc>
                <a:spcPct val="110000"/>
              </a:lnSpc>
              <a:spcBef>
                <a:spcPts val="0"/>
              </a:spcBef>
              <a:spcAft>
                <a:spcPts val="0"/>
              </a:spcAft>
              <a:buNone/>
              <a:defRPr sz="5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21" name="Text Placeholder 2">
            <a:extLst>
              <a:ext uri="{FF2B5EF4-FFF2-40B4-BE49-F238E27FC236}">
                <a16:creationId xmlns:a16="http://schemas.microsoft.com/office/drawing/2014/main" id="{89968F51-8DBA-49BC-D9BF-4AEC3B82F847}"/>
              </a:ext>
            </a:extLst>
          </p:cNvPr>
          <p:cNvSpPr>
            <a:spLocks noGrp="1"/>
          </p:cNvSpPr>
          <p:nvPr>
            <p:ph type="body" idx="31" hasCustomPrompt="1"/>
          </p:nvPr>
        </p:nvSpPr>
        <p:spPr>
          <a:xfrm>
            <a:off x="9124952" y="5127624"/>
            <a:ext cx="2843210"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26" name="Text Placeholder 2">
            <a:extLst>
              <a:ext uri="{FF2B5EF4-FFF2-40B4-BE49-F238E27FC236}">
                <a16:creationId xmlns:a16="http://schemas.microsoft.com/office/drawing/2014/main" id="{A6388E47-5BF8-60B3-C551-97AFD1AF7CF1}"/>
              </a:ext>
            </a:extLst>
          </p:cNvPr>
          <p:cNvSpPr>
            <a:spLocks noGrp="1"/>
          </p:cNvSpPr>
          <p:nvPr>
            <p:ph type="body" idx="32" hasCustomPrompt="1"/>
          </p:nvPr>
        </p:nvSpPr>
        <p:spPr>
          <a:xfrm>
            <a:off x="9124952" y="4348827"/>
            <a:ext cx="2405100" cy="817019"/>
          </a:xfrm>
        </p:spPr>
        <p:txBody>
          <a:bodyPr wrap="none" anchor="b">
            <a:spAutoFit/>
          </a:bodyPr>
          <a:lstStyle>
            <a:lvl1pPr marL="0" indent="0">
              <a:lnSpc>
                <a:spcPct val="110000"/>
              </a:lnSpc>
              <a:spcBef>
                <a:spcPts val="0"/>
              </a:spcBef>
              <a:spcAft>
                <a:spcPts val="0"/>
              </a:spcAft>
              <a:buNone/>
              <a:defRPr sz="5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27" name="Text Placeholder 14">
            <a:extLst>
              <a:ext uri="{FF2B5EF4-FFF2-40B4-BE49-F238E27FC236}">
                <a16:creationId xmlns:a16="http://schemas.microsoft.com/office/drawing/2014/main" id="{53623B0B-83EE-1DF0-CCDF-FA7E41821015}"/>
              </a:ext>
            </a:extLst>
          </p:cNvPr>
          <p:cNvSpPr>
            <a:spLocks noGrp="1"/>
          </p:cNvSpPr>
          <p:nvPr>
            <p:ph type="body" sz="quarter" idx="33" hasCustomPrompt="1"/>
          </p:nvPr>
        </p:nvSpPr>
        <p:spPr>
          <a:xfrm>
            <a:off x="222250" y="6391410"/>
            <a:ext cx="4645025"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2" name="Text Placeholder 4">
            <a:extLst>
              <a:ext uri="{FF2B5EF4-FFF2-40B4-BE49-F238E27FC236}">
                <a16:creationId xmlns:a16="http://schemas.microsoft.com/office/drawing/2014/main" id="{E68C235E-41EC-3386-F8C0-DE2E854A5621}"/>
              </a:ext>
            </a:extLst>
          </p:cNvPr>
          <p:cNvSpPr>
            <a:spLocks noGrp="1"/>
          </p:cNvSpPr>
          <p:nvPr>
            <p:ph type="body" sz="quarter" idx="34" hasCustomPrompt="1"/>
          </p:nvPr>
        </p:nvSpPr>
        <p:spPr>
          <a:xfrm>
            <a:off x="222250" y="685800"/>
            <a:ext cx="11745911" cy="60120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Tree>
    <p:extLst>
      <p:ext uri="{BB962C8B-B14F-4D97-AF65-F5344CB8AC3E}">
        <p14:creationId xmlns:p14="http://schemas.microsoft.com/office/powerpoint/2010/main" val="36259416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and four highlights w picture">
    <p:spTree>
      <p:nvGrpSpPr>
        <p:cNvPr id="1" name=""/>
        <p:cNvGrpSpPr/>
        <p:nvPr/>
      </p:nvGrpSpPr>
      <p:grpSpPr>
        <a:xfrm>
          <a:off x="0" y="0"/>
          <a:ext cx="0" cy="0"/>
          <a:chOff x="0" y="0"/>
          <a:chExt cx="0" cy="0"/>
        </a:xfrm>
      </p:grpSpPr>
      <p:sp>
        <p:nvSpPr>
          <p:cNvPr id="5" name="Picture Placeholder 9">
            <a:extLst>
              <a:ext uri="{FF2B5EF4-FFF2-40B4-BE49-F238E27FC236}">
                <a16:creationId xmlns:a16="http://schemas.microsoft.com/office/drawing/2014/main" id="{BE2D0ACC-F72A-E851-8DEB-D0FF8E96E07B}"/>
              </a:ext>
            </a:extLst>
          </p:cNvPr>
          <p:cNvSpPr>
            <a:spLocks noGrp="1"/>
          </p:cNvSpPr>
          <p:nvPr>
            <p:ph type="pic" sz="quarter" idx="27"/>
          </p:nvPr>
        </p:nvSpPr>
        <p:spPr>
          <a:xfrm>
            <a:off x="8134350" y="681038"/>
            <a:ext cx="3833812" cy="5873750"/>
          </a:xfrm>
          <a:prstGeom prst="roundRect">
            <a:avLst>
              <a:gd name="adj" fmla="val 4239"/>
            </a:avLst>
          </a:prstGeom>
          <a:solidFill>
            <a:schemeClr val="accent6"/>
          </a:solidFill>
        </p:spPr>
        <p:txBody>
          <a:bodyPr/>
          <a:lstStyle/>
          <a:p>
            <a:r>
              <a:rPr lang="en-US"/>
              <a:t>Click icon to add picture</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1" y="2310528"/>
            <a:ext cx="7788274"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CEB507EC-F058-4268-831D-179DD4C3D7F4}" type="datetime1">
              <a:rPr lang="en-US" smtClean="0"/>
              <a:t>9/9/26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8" name="Text Placeholder 2">
            <a:extLst>
              <a:ext uri="{FF2B5EF4-FFF2-40B4-BE49-F238E27FC236}">
                <a16:creationId xmlns:a16="http://schemas.microsoft.com/office/drawing/2014/main" id="{7CE0E184-FD13-D5B1-893F-B2277F53ED4C}"/>
              </a:ext>
            </a:extLst>
          </p:cNvPr>
          <p:cNvSpPr>
            <a:spLocks noGrp="1"/>
          </p:cNvSpPr>
          <p:nvPr>
            <p:ph type="body" idx="17" hasCustomPrompt="1"/>
          </p:nvPr>
        </p:nvSpPr>
        <p:spPr>
          <a:xfrm>
            <a:off x="222251" y="4310605"/>
            <a:ext cx="3832224"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9" name="Text Placeholder 2">
            <a:extLst>
              <a:ext uri="{FF2B5EF4-FFF2-40B4-BE49-F238E27FC236}">
                <a16:creationId xmlns:a16="http://schemas.microsoft.com/office/drawing/2014/main" id="{05BB3B1A-6C68-B950-43F1-01717D43DF28}"/>
              </a:ext>
            </a:extLst>
          </p:cNvPr>
          <p:cNvSpPr>
            <a:spLocks noGrp="1"/>
          </p:cNvSpPr>
          <p:nvPr>
            <p:ph type="body" idx="18" hasCustomPrompt="1"/>
          </p:nvPr>
        </p:nvSpPr>
        <p:spPr>
          <a:xfrm>
            <a:off x="222251" y="3531808"/>
            <a:ext cx="3832224" cy="817019"/>
          </a:xfrm>
        </p:spPr>
        <p:txBody>
          <a:bodyPr wrap="square" anchor="b">
            <a:spAutoFit/>
          </a:bodyPr>
          <a:lstStyle>
            <a:lvl1pPr marL="0" indent="0">
              <a:lnSpc>
                <a:spcPct val="110000"/>
              </a:lnSpc>
              <a:spcBef>
                <a:spcPts val="0"/>
              </a:spcBef>
              <a:spcAft>
                <a:spcPts val="0"/>
              </a:spcAft>
              <a:buNone/>
              <a:defRPr sz="5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14" name="Text Placeholder 2">
            <a:extLst>
              <a:ext uri="{FF2B5EF4-FFF2-40B4-BE49-F238E27FC236}">
                <a16:creationId xmlns:a16="http://schemas.microsoft.com/office/drawing/2014/main" id="{C56A8277-5018-D197-23AA-60FFA6E4D724}"/>
              </a:ext>
            </a:extLst>
          </p:cNvPr>
          <p:cNvSpPr>
            <a:spLocks noGrp="1"/>
          </p:cNvSpPr>
          <p:nvPr>
            <p:ph type="body" idx="19" hasCustomPrompt="1"/>
          </p:nvPr>
        </p:nvSpPr>
        <p:spPr>
          <a:xfrm>
            <a:off x="4187825" y="4310605"/>
            <a:ext cx="3822700"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15" name="Text Placeholder 2">
            <a:extLst>
              <a:ext uri="{FF2B5EF4-FFF2-40B4-BE49-F238E27FC236}">
                <a16:creationId xmlns:a16="http://schemas.microsoft.com/office/drawing/2014/main" id="{E492E6E1-B6BD-E72A-92DA-265C30751C72}"/>
              </a:ext>
            </a:extLst>
          </p:cNvPr>
          <p:cNvSpPr>
            <a:spLocks noGrp="1"/>
          </p:cNvSpPr>
          <p:nvPr>
            <p:ph type="body" idx="20" hasCustomPrompt="1"/>
          </p:nvPr>
        </p:nvSpPr>
        <p:spPr>
          <a:xfrm>
            <a:off x="4178300" y="3531808"/>
            <a:ext cx="3832224" cy="817019"/>
          </a:xfrm>
        </p:spPr>
        <p:txBody>
          <a:bodyPr wrap="square" anchor="b">
            <a:spAutoFit/>
          </a:bodyPr>
          <a:lstStyle>
            <a:lvl1pPr marL="0" indent="0">
              <a:lnSpc>
                <a:spcPct val="110000"/>
              </a:lnSpc>
              <a:spcBef>
                <a:spcPts val="0"/>
              </a:spcBef>
              <a:spcAft>
                <a:spcPts val="0"/>
              </a:spcAft>
              <a:buNone/>
              <a:defRPr sz="5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16" name="Text Placeholder 2">
            <a:extLst>
              <a:ext uri="{FF2B5EF4-FFF2-40B4-BE49-F238E27FC236}">
                <a16:creationId xmlns:a16="http://schemas.microsoft.com/office/drawing/2014/main" id="{67DC77EC-2448-DFF4-3D9A-1B42A4BF536B}"/>
              </a:ext>
            </a:extLst>
          </p:cNvPr>
          <p:cNvSpPr>
            <a:spLocks noGrp="1"/>
          </p:cNvSpPr>
          <p:nvPr>
            <p:ph type="body" idx="21" hasCustomPrompt="1"/>
          </p:nvPr>
        </p:nvSpPr>
        <p:spPr>
          <a:xfrm>
            <a:off x="4187825" y="5772199"/>
            <a:ext cx="3822700"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17" name="Text Placeholder 2">
            <a:extLst>
              <a:ext uri="{FF2B5EF4-FFF2-40B4-BE49-F238E27FC236}">
                <a16:creationId xmlns:a16="http://schemas.microsoft.com/office/drawing/2014/main" id="{12061A73-910D-AF6E-F04B-0F79F2AD544F}"/>
              </a:ext>
            </a:extLst>
          </p:cNvPr>
          <p:cNvSpPr>
            <a:spLocks noGrp="1"/>
          </p:cNvSpPr>
          <p:nvPr>
            <p:ph type="body" idx="22" hasCustomPrompt="1"/>
          </p:nvPr>
        </p:nvSpPr>
        <p:spPr>
          <a:xfrm>
            <a:off x="4178300" y="4993402"/>
            <a:ext cx="3832224" cy="817019"/>
          </a:xfrm>
        </p:spPr>
        <p:txBody>
          <a:bodyPr wrap="square" anchor="b">
            <a:spAutoFit/>
          </a:bodyPr>
          <a:lstStyle>
            <a:lvl1pPr marL="0" indent="0">
              <a:lnSpc>
                <a:spcPct val="110000"/>
              </a:lnSpc>
              <a:spcBef>
                <a:spcPts val="0"/>
              </a:spcBef>
              <a:spcAft>
                <a:spcPts val="0"/>
              </a:spcAft>
              <a:buNone/>
              <a:defRPr sz="5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6" name="Text Placeholder 2">
            <a:extLst>
              <a:ext uri="{FF2B5EF4-FFF2-40B4-BE49-F238E27FC236}">
                <a16:creationId xmlns:a16="http://schemas.microsoft.com/office/drawing/2014/main" id="{642329F6-D701-66CC-242B-736129AB8553}"/>
              </a:ext>
            </a:extLst>
          </p:cNvPr>
          <p:cNvSpPr>
            <a:spLocks noGrp="1"/>
          </p:cNvSpPr>
          <p:nvPr>
            <p:ph type="body" idx="23" hasCustomPrompt="1"/>
          </p:nvPr>
        </p:nvSpPr>
        <p:spPr>
          <a:xfrm>
            <a:off x="223839" y="5772199"/>
            <a:ext cx="3832224"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18" name="Text Placeholder 2">
            <a:extLst>
              <a:ext uri="{FF2B5EF4-FFF2-40B4-BE49-F238E27FC236}">
                <a16:creationId xmlns:a16="http://schemas.microsoft.com/office/drawing/2014/main" id="{FA712FCB-42C1-FA79-0F5A-3A34EB547711}"/>
              </a:ext>
            </a:extLst>
          </p:cNvPr>
          <p:cNvSpPr>
            <a:spLocks noGrp="1"/>
          </p:cNvSpPr>
          <p:nvPr>
            <p:ph type="body" idx="24" hasCustomPrompt="1"/>
          </p:nvPr>
        </p:nvSpPr>
        <p:spPr>
          <a:xfrm>
            <a:off x="222251" y="4993402"/>
            <a:ext cx="3832224" cy="817019"/>
          </a:xfrm>
        </p:spPr>
        <p:txBody>
          <a:bodyPr wrap="square" anchor="b">
            <a:spAutoFit/>
          </a:bodyPr>
          <a:lstStyle>
            <a:lvl1pPr marL="0" indent="0">
              <a:lnSpc>
                <a:spcPct val="110000"/>
              </a:lnSpc>
              <a:spcBef>
                <a:spcPts val="0"/>
              </a:spcBef>
              <a:spcAft>
                <a:spcPts val="0"/>
              </a:spcAft>
              <a:buNone/>
              <a:defRPr sz="5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19" name="Text Placeholder 14">
            <a:extLst>
              <a:ext uri="{FF2B5EF4-FFF2-40B4-BE49-F238E27FC236}">
                <a16:creationId xmlns:a16="http://schemas.microsoft.com/office/drawing/2014/main" id="{19EDAEB0-A2A0-DBF4-8156-5D9950CB22CF}"/>
              </a:ext>
            </a:extLst>
          </p:cNvPr>
          <p:cNvSpPr>
            <a:spLocks noGrp="1"/>
          </p:cNvSpPr>
          <p:nvPr>
            <p:ph type="body" sz="quarter" idx="25" hasCustomPrompt="1"/>
          </p:nvPr>
        </p:nvSpPr>
        <p:spPr>
          <a:xfrm>
            <a:off x="222250" y="6391410"/>
            <a:ext cx="4645025"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2" name="Text Placeholder 4">
            <a:extLst>
              <a:ext uri="{FF2B5EF4-FFF2-40B4-BE49-F238E27FC236}">
                <a16:creationId xmlns:a16="http://schemas.microsoft.com/office/drawing/2014/main" id="{DFD106F9-2D65-1CCF-0441-4EF6377811BC}"/>
              </a:ext>
            </a:extLst>
          </p:cNvPr>
          <p:cNvSpPr>
            <a:spLocks noGrp="1"/>
          </p:cNvSpPr>
          <p:nvPr>
            <p:ph type="body" sz="quarter" idx="26" hasCustomPrompt="1"/>
          </p:nvPr>
        </p:nvSpPr>
        <p:spPr>
          <a:xfrm>
            <a:off x="222251" y="685800"/>
            <a:ext cx="7788274" cy="1541462"/>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Tree>
    <p:extLst>
      <p:ext uri="{BB962C8B-B14F-4D97-AF65-F5344CB8AC3E}">
        <p14:creationId xmlns:p14="http://schemas.microsoft.com/office/powerpoint/2010/main" val="121096597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Picture w Title and six highlights ">
    <p:spTree>
      <p:nvGrpSpPr>
        <p:cNvPr id="1" name=""/>
        <p:cNvGrpSpPr/>
        <p:nvPr/>
      </p:nvGrpSpPr>
      <p:grpSpPr>
        <a:xfrm>
          <a:off x="0" y="0"/>
          <a:ext cx="0" cy="0"/>
          <a:chOff x="0" y="0"/>
          <a:chExt cx="0" cy="0"/>
        </a:xfrm>
      </p:grpSpPr>
      <p:sp>
        <p:nvSpPr>
          <p:cNvPr id="5" name="Picture Placeholder 9">
            <a:extLst>
              <a:ext uri="{FF2B5EF4-FFF2-40B4-BE49-F238E27FC236}">
                <a16:creationId xmlns:a16="http://schemas.microsoft.com/office/drawing/2014/main" id="{BE2D0ACC-F72A-E851-8DEB-D0FF8E96E07B}"/>
              </a:ext>
            </a:extLst>
          </p:cNvPr>
          <p:cNvSpPr>
            <a:spLocks noGrp="1"/>
          </p:cNvSpPr>
          <p:nvPr>
            <p:ph type="pic" sz="quarter" idx="27"/>
          </p:nvPr>
        </p:nvSpPr>
        <p:spPr>
          <a:xfrm>
            <a:off x="222251" y="681039"/>
            <a:ext cx="2844799" cy="5873749"/>
          </a:xfrm>
          <a:prstGeom prst="roundRect">
            <a:avLst>
              <a:gd name="adj" fmla="val 4239"/>
            </a:avLst>
          </a:prstGeom>
          <a:solidFill>
            <a:schemeClr val="accent6"/>
          </a:solidFill>
        </p:spPr>
        <p:txBody>
          <a:bodyPr/>
          <a:lstStyle/>
          <a:p>
            <a:r>
              <a:rPr lang="en-US"/>
              <a:t>Click icon to add picture</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3190875" y="2310528"/>
            <a:ext cx="8777287"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6126BC6C-F1A9-4538-8548-BB537887886A}" type="datetime1">
              <a:rPr lang="en-US" smtClean="0"/>
              <a:t>9/9/26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8" name="Text Placeholder 2">
            <a:extLst>
              <a:ext uri="{FF2B5EF4-FFF2-40B4-BE49-F238E27FC236}">
                <a16:creationId xmlns:a16="http://schemas.microsoft.com/office/drawing/2014/main" id="{7CE0E184-FD13-D5B1-893F-B2277F53ED4C}"/>
              </a:ext>
            </a:extLst>
          </p:cNvPr>
          <p:cNvSpPr>
            <a:spLocks noGrp="1"/>
          </p:cNvSpPr>
          <p:nvPr>
            <p:ph type="body" idx="17" hasCustomPrompt="1"/>
          </p:nvPr>
        </p:nvSpPr>
        <p:spPr>
          <a:xfrm>
            <a:off x="3190876" y="4310605"/>
            <a:ext cx="2844799"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9" name="Text Placeholder 2">
            <a:extLst>
              <a:ext uri="{FF2B5EF4-FFF2-40B4-BE49-F238E27FC236}">
                <a16:creationId xmlns:a16="http://schemas.microsoft.com/office/drawing/2014/main" id="{05BB3B1A-6C68-B950-43F1-01717D43DF28}"/>
              </a:ext>
            </a:extLst>
          </p:cNvPr>
          <p:cNvSpPr>
            <a:spLocks noGrp="1"/>
          </p:cNvSpPr>
          <p:nvPr>
            <p:ph type="body" idx="18" hasCustomPrompt="1"/>
          </p:nvPr>
        </p:nvSpPr>
        <p:spPr>
          <a:xfrm>
            <a:off x="3190876" y="3695187"/>
            <a:ext cx="2844799" cy="653640"/>
          </a:xfrm>
        </p:spPr>
        <p:txBody>
          <a:bodyPr wrap="square" anchor="b">
            <a:spAutoFit/>
          </a:bodyPr>
          <a:lstStyle>
            <a:lvl1pPr marL="0" indent="0">
              <a:lnSpc>
                <a:spcPct val="110000"/>
              </a:lnSpc>
              <a:spcBef>
                <a:spcPts val="0"/>
              </a:spcBef>
              <a:spcAft>
                <a:spcPts val="0"/>
              </a:spcAft>
              <a:buNone/>
              <a:defRPr sz="4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14" name="Text Placeholder 2">
            <a:extLst>
              <a:ext uri="{FF2B5EF4-FFF2-40B4-BE49-F238E27FC236}">
                <a16:creationId xmlns:a16="http://schemas.microsoft.com/office/drawing/2014/main" id="{C56A8277-5018-D197-23AA-60FFA6E4D724}"/>
              </a:ext>
            </a:extLst>
          </p:cNvPr>
          <p:cNvSpPr>
            <a:spLocks noGrp="1"/>
          </p:cNvSpPr>
          <p:nvPr>
            <p:ph type="body" idx="19" hasCustomPrompt="1"/>
          </p:nvPr>
        </p:nvSpPr>
        <p:spPr>
          <a:xfrm>
            <a:off x="6170614" y="4310605"/>
            <a:ext cx="2837729"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15" name="Text Placeholder 2">
            <a:extLst>
              <a:ext uri="{FF2B5EF4-FFF2-40B4-BE49-F238E27FC236}">
                <a16:creationId xmlns:a16="http://schemas.microsoft.com/office/drawing/2014/main" id="{E492E6E1-B6BD-E72A-92DA-265C30751C72}"/>
              </a:ext>
            </a:extLst>
          </p:cNvPr>
          <p:cNvSpPr>
            <a:spLocks noGrp="1"/>
          </p:cNvSpPr>
          <p:nvPr>
            <p:ph type="body" idx="20" hasCustomPrompt="1"/>
          </p:nvPr>
        </p:nvSpPr>
        <p:spPr>
          <a:xfrm>
            <a:off x="6161089" y="3695187"/>
            <a:ext cx="2844799" cy="653640"/>
          </a:xfrm>
        </p:spPr>
        <p:txBody>
          <a:bodyPr wrap="square" anchor="b">
            <a:spAutoFit/>
          </a:bodyPr>
          <a:lstStyle>
            <a:lvl1pPr marL="0" indent="0">
              <a:lnSpc>
                <a:spcPct val="110000"/>
              </a:lnSpc>
              <a:spcBef>
                <a:spcPts val="0"/>
              </a:spcBef>
              <a:spcAft>
                <a:spcPts val="0"/>
              </a:spcAft>
              <a:buNone/>
              <a:defRPr sz="4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16" name="Text Placeholder 2">
            <a:extLst>
              <a:ext uri="{FF2B5EF4-FFF2-40B4-BE49-F238E27FC236}">
                <a16:creationId xmlns:a16="http://schemas.microsoft.com/office/drawing/2014/main" id="{67DC77EC-2448-DFF4-3D9A-1B42A4BF536B}"/>
              </a:ext>
            </a:extLst>
          </p:cNvPr>
          <p:cNvSpPr>
            <a:spLocks noGrp="1"/>
          </p:cNvSpPr>
          <p:nvPr>
            <p:ph type="body" idx="21" hasCustomPrompt="1"/>
          </p:nvPr>
        </p:nvSpPr>
        <p:spPr>
          <a:xfrm>
            <a:off x="6170614" y="5772199"/>
            <a:ext cx="2837729"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17" name="Text Placeholder 2">
            <a:extLst>
              <a:ext uri="{FF2B5EF4-FFF2-40B4-BE49-F238E27FC236}">
                <a16:creationId xmlns:a16="http://schemas.microsoft.com/office/drawing/2014/main" id="{12061A73-910D-AF6E-F04B-0F79F2AD544F}"/>
              </a:ext>
            </a:extLst>
          </p:cNvPr>
          <p:cNvSpPr>
            <a:spLocks noGrp="1"/>
          </p:cNvSpPr>
          <p:nvPr>
            <p:ph type="body" idx="22" hasCustomPrompt="1"/>
          </p:nvPr>
        </p:nvSpPr>
        <p:spPr>
          <a:xfrm>
            <a:off x="6161089" y="5156781"/>
            <a:ext cx="2844799" cy="653640"/>
          </a:xfrm>
        </p:spPr>
        <p:txBody>
          <a:bodyPr wrap="square" anchor="b">
            <a:spAutoFit/>
          </a:bodyPr>
          <a:lstStyle>
            <a:lvl1pPr marL="0" indent="0">
              <a:lnSpc>
                <a:spcPct val="110000"/>
              </a:lnSpc>
              <a:spcBef>
                <a:spcPts val="0"/>
              </a:spcBef>
              <a:spcAft>
                <a:spcPts val="0"/>
              </a:spcAft>
              <a:buNone/>
              <a:defRPr sz="4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6" name="Text Placeholder 2">
            <a:extLst>
              <a:ext uri="{FF2B5EF4-FFF2-40B4-BE49-F238E27FC236}">
                <a16:creationId xmlns:a16="http://schemas.microsoft.com/office/drawing/2014/main" id="{642329F6-D701-66CC-242B-736129AB8553}"/>
              </a:ext>
            </a:extLst>
          </p:cNvPr>
          <p:cNvSpPr>
            <a:spLocks noGrp="1"/>
          </p:cNvSpPr>
          <p:nvPr>
            <p:ph type="body" idx="23" hasCustomPrompt="1"/>
          </p:nvPr>
        </p:nvSpPr>
        <p:spPr>
          <a:xfrm>
            <a:off x="3192464" y="5772199"/>
            <a:ext cx="2844799"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18" name="Text Placeholder 2">
            <a:extLst>
              <a:ext uri="{FF2B5EF4-FFF2-40B4-BE49-F238E27FC236}">
                <a16:creationId xmlns:a16="http://schemas.microsoft.com/office/drawing/2014/main" id="{FA712FCB-42C1-FA79-0F5A-3A34EB547711}"/>
              </a:ext>
            </a:extLst>
          </p:cNvPr>
          <p:cNvSpPr>
            <a:spLocks noGrp="1"/>
          </p:cNvSpPr>
          <p:nvPr>
            <p:ph type="body" idx="24" hasCustomPrompt="1"/>
          </p:nvPr>
        </p:nvSpPr>
        <p:spPr>
          <a:xfrm>
            <a:off x="3190876" y="5156781"/>
            <a:ext cx="2844799" cy="653640"/>
          </a:xfrm>
        </p:spPr>
        <p:txBody>
          <a:bodyPr wrap="square" anchor="b">
            <a:spAutoFit/>
          </a:bodyPr>
          <a:lstStyle>
            <a:lvl1pPr marL="0" indent="0">
              <a:lnSpc>
                <a:spcPct val="110000"/>
              </a:lnSpc>
              <a:spcBef>
                <a:spcPts val="0"/>
              </a:spcBef>
              <a:spcAft>
                <a:spcPts val="0"/>
              </a:spcAft>
              <a:buNone/>
              <a:defRPr sz="4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19" name="Text Placeholder 14">
            <a:extLst>
              <a:ext uri="{FF2B5EF4-FFF2-40B4-BE49-F238E27FC236}">
                <a16:creationId xmlns:a16="http://schemas.microsoft.com/office/drawing/2014/main" id="{19EDAEB0-A2A0-DBF4-8156-5D9950CB22CF}"/>
              </a:ext>
            </a:extLst>
          </p:cNvPr>
          <p:cNvSpPr>
            <a:spLocks noGrp="1"/>
          </p:cNvSpPr>
          <p:nvPr>
            <p:ph type="body" sz="quarter" idx="25" hasCustomPrompt="1"/>
          </p:nvPr>
        </p:nvSpPr>
        <p:spPr>
          <a:xfrm>
            <a:off x="3190876" y="6391410"/>
            <a:ext cx="4645025"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2" name="Text Placeholder 4">
            <a:extLst>
              <a:ext uri="{FF2B5EF4-FFF2-40B4-BE49-F238E27FC236}">
                <a16:creationId xmlns:a16="http://schemas.microsoft.com/office/drawing/2014/main" id="{DFD106F9-2D65-1CCF-0441-4EF6377811BC}"/>
              </a:ext>
            </a:extLst>
          </p:cNvPr>
          <p:cNvSpPr>
            <a:spLocks noGrp="1"/>
          </p:cNvSpPr>
          <p:nvPr>
            <p:ph type="body" sz="quarter" idx="26" hasCustomPrompt="1"/>
          </p:nvPr>
        </p:nvSpPr>
        <p:spPr>
          <a:xfrm>
            <a:off x="3190875" y="685800"/>
            <a:ext cx="8777287" cy="1541462"/>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
        <p:nvSpPr>
          <p:cNvPr id="20" name="Text Placeholder 2">
            <a:extLst>
              <a:ext uri="{FF2B5EF4-FFF2-40B4-BE49-F238E27FC236}">
                <a16:creationId xmlns:a16="http://schemas.microsoft.com/office/drawing/2014/main" id="{3794E604-9A68-43DC-D0C2-CD756153F9C8}"/>
              </a:ext>
            </a:extLst>
          </p:cNvPr>
          <p:cNvSpPr>
            <a:spLocks noGrp="1"/>
          </p:cNvSpPr>
          <p:nvPr>
            <p:ph type="body" idx="28" hasCustomPrompt="1"/>
          </p:nvPr>
        </p:nvSpPr>
        <p:spPr>
          <a:xfrm>
            <a:off x="9120908" y="4310605"/>
            <a:ext cx="2847255"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21" name="Text Placeholder 2">
            <a:extLst>
              <a:ext uri="{FF2B5EF4-FFF2-40B4-BE49-F238E27FC236}">
                <a16:creationId xmlns:a16="http://schemas.microsoft.com/office/drawing/2014/main" id="{B792F294-00AD-0CB8-BF09-880D2F8B9E0E}"/>
              </a:ext>
            </a:extLst>
          </p:cNvPr>
          <p:cNvSpPr>
            <a:spLocks noGrp="1"/>
          </p:cNvSpPr>
          <p:nvPr>
            <p:ph type="body" idx="29" hasCustomPrompt="1"/>
          </p:nvPr>
        </p:nvSpPr>
        <p:spPr>
          <a:xfrm>
            <a:off x="9120908" y="3695187"/>
            <a:ext cx="2844799" cy="653640"/>
          </a:xfrm>
        </p:spPr>
        <p:txBody>
          <a:bodyPr wrap="square" anchor="b">
            <a:spAutoFit/>
          </a:bodyPr>
          <a:lstStyle>
            <a:lvl1pPr marL="0" indent="0">
              <a:lnSpc>
                <a:spcPct val="110000"/>
              </a:lnSpc>
              <a:spcBef>
                <a:spcPts val="0"/>
              </a:spcBef>
              <a:spcAft>
                <a:spcPts val="0"/>
              </a:spcAft>
              <a:buNone/>
              <a:defRPr sz="4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22" name="Text Placeholder 2">
            <a:extLst>
              <a:ext uri="{FF2B5EF4-FFF2-40B4-BE49-F238E27FC236}">
                <a16:creationId xmlns:a16="http://schemas.microsoft.com/office/drawing/2014/main" id="{01D0FF13-FB0B-2D3E-A0A8-5D3DC62B3494}"/>
              </a:ext>
            </a:extLst>
          </p:cNvPr>
          <p:cNvSpPr>
            <a:spLocks noGrp="1"/>
          </p:cNvSpPr>
          <p:nvPr>
            <p:ph type="body" idx="30" hasCustomPrompt="1"/>
          </p:nvPr>
        </p:nvSpPr>
        <p:spPr>
          <a:xfrm>
            <a:off x="9120908" y="5772199"/>
            <a:ext cx="2847255"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23" name="Text Placeholder 2">
            <a:extLst>
              <a:ext uri="{FF2B5EF4-FFF2-40B4-BE49-F238E27FC236}">
                <a16:creationId xmlns:a16="http://schemas.microsoft.com/office/drawing/2014/main" id="{1F352C72-7F93-C9CB-EA1B-ABACC70C4A76}"/>
              </a:ext>
            </a:extLst>
          </p:cNvPr>
          <p:cNvSpPr>
            <a:spLocks noGrp="1"/>
          </p:cNvSpPr>
          <p:nvPr>
            <p:ph type="body" idx="31" hasCustomPrompt="1"/>
          </p:nvPr>
        </p:nvSpPr>
        <p:spPr>
          <a:xfrm>
            <a:off x="9120908" y="5156781"/>
            <a:ext cx="2844799" cy="653640"/>
          </a:xfrm>
        </p:spPr>
        <p:txBody>
          <a:bodyPr wrap="square" anchor="b">
            <a:spAutoFit/>
          </a:bodyPr>
          <a:lstStyle>
            <a:lvl1pPr marL="0" indent="0">
              <a:lnSpc>
                <a:spcPct val="110000"/>
              </a:lnSpc>
              <a:spcBef>
                <a:spcPts val="0"/>
              </a:spcBef>
              <a:spcAft>
                <a:spcPts val="0"/>
              </a:spcAft>
              <a:buNone/>
              <a:defRPr sz="4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Tree>
    <p:extLst>
      <p:ext uri="{BB962C8B-B14F-4D97-AF65-F5344CB8AC3E}">
        <p14:creationId xmlns:p14="http://schemas.microsoft.com/office/powerpoint/2010/main" val="344471908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One chart content A">
    <p:spTree>
      <p:nvGrpSpPr>
        <p:cNvPr id="1" name=""/>
        <p:cNvGrpSpPr/>
        <p:nvPr/>
      </p:nvGrpSpPr>
      <p:grpSpPr>
        <a:xfrm>
          <a:off x="0" y="0"/>
          <a:ext cx="0" cy="0"/>
          <a:chOff x="0" y="0"/>
          <a:chExt cx="0" cy="0"/>
        </a:xfrm>
      </p:grpSpPr>
      <p:sp>
        <p:nvSpPr>
          <p:cNvPr id="16" name="Rectangle: Rounded Corners 15">
            <a:extLst>
              <a:ext uri="{FF2B5EF4-FFF2-40B4-BE49-F238E27FC236}">
                <a16:creationId xmlns:a16="http://schemas.microsoft.com/office/drawing/2014/main" id="{76880A40-9797-C3D2-4D11-9EC7CBF85CBE}"/>
              </a:ext>
            </a:extLst>
          </p:cNvPr>
          <p:cNvSpPr/>
          <p:nvPr userDrawn="1"/>
        </p:nvSpPr>
        <p:spPr>
          <a:xfrm>
            <a:off x="222250" y="1998914"/>
            <a:ext cx="8778875" cy="4555872"/>
          </a:xfrm>
          <a:prstGeom prst="roundRect">
            <a:avLst>
              <a:gd name="adj" fmla="val 591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cs typeface="Arial" panose="020B0604020202020204" pitchFamily="34" charset="0"/>
            </a:endParaRP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1" y="1369414"/>
            <a:ext cx="11745912"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07E137FF-8DE0-4235-AC0B-0747FE0FDB1E}" type="datetime1">
              <a:rPr lang="en-US" smtClean="0"/>
              <a:t>9/9/26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15" name="Text Placeholder 14">
            <a:extLst>
              <a:ext uri="{FF2B5EF4-FFF2-40B4-BE49-F238E27FC236}">
                <a16:creationId xmlns:a16="http://schemas.microsoft.com/office/drawing/2014/main" id="{98B498C1-CEA1-0BCB-F0F2-789DB10AB4B2}"/>
              </a:ext>
            </a:extLst>
          </p:cNvPr>
          <p:cNvSpPr>
            <a:spLocks noGrp="1"/>
          </p:cNvSpPr>
          <p:nvPr>
            <p:ph type="body" sz="quarter" idx="20"/>
          </p:nvPr>
        </p:nvSpPr>
        <p:spPr>
          <a:xfrm>
            <a:off x="9123363" y="2005682"/>
            <a:ext cx="2844326" cy="3197225"/>
          </a:xfrm>
        </p:spPr>
        <p:txBody>
          <a:bodyPr/>
          <a:lstStyle>
            <a:lvl1pP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2">
            <a:extLst>
              <a:ext uri="{FF2B5EF4-FFF2-40B4-BE49-F238E27FC236}">
                <a16:creationId xmlns:a16="http://schemas.microsoft.com/office/drawing/2014/main" id="{85E3D760-A99C-9185-F8EE-8F070366CAD4}"/>
              </a:ext>
            </a:extLst>
          </p:cNvPr>
          <p:cNvSpPr>
            <a:spLocks noGrp="1"/>
          </p:cNvSpPr>
          <p:nvPr>
            <p:ph type="body" idx="21" hasCustomPrompt="1"/>
          </p:nvPr>
        </p:nvSpPr>
        <p:spPr>
          <a:xfrm>
            <a:off x="400050" y="2363372"/>
            <a:ext cx="8131402" cy="326821"/>
          </a:xfrm>
        </p:spPr>
        <p:txBody>
          <a:bodyPr wrap="square" anchor="b">
            <a:spAutoFit/>
          </a:bodyPr>
          <a:lstStyle>
            <a:lvl1pPr marL="0" indent="0">
              <a:lnSpc>
                <a:spcPct val="110000"/>
              </a:lnSpc>
              <a:spcBef>
                <a:spcPts val="225"/>
              </a:spcBef>
              <a:spcAft>
                <a:spcPts val="225"/>
              </a:spcAft>
              <a:buNone/>
              <a:defRPr sz="2000" b="0" spc="-5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Chart title</a:t>
            </a:r>
          </a:p>
        </p:txBody>
      </p:sp>
      <p:sp>
        <p:nvSpPr>
          <p:cNvPr id="20" name="Content Placeholder 19">
            <a:extLst>
              <a:ext uri="{FF2B5EF4-FFF2-40B4-BE49-F238E27FC236}">
                <a16:creationId xmlns:a16="http://schemas.microsoft.com/office/drawing/2014/main" id="{7ABEF883-CEFD-EEE4-CB2B-D83AF166A82B}"/>
              </a:ext>
            </a:extLst>
          </p:cNvPr>
          <p:cNvSpPr>
            <a:spLocks noGrp="1"/>
          </p:cNvSpPr>
          <p:nvPr>
            <p:ph sz="quarter" idx="22"/>
          </p:nvPr>
        </p:nvSpPr>
        <p:spPr>
          <a:xfrm>
            <a:off x="400050" y="2858288"/>
            <a:ext cx="8131402" cy="337889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Text Placeholder 14">
            <a:extLst>
              <a:ext uri="{FF2B5EF4-FFF2-40B4-BE49-F238E27FC236}">
                <a16:creationId xmlns:a16="http://schemas.microsoft.com/office/drawing/2014/main" id="{DCEE4E02-0C0C-B95B-5A91-959DE15C6452}"/>
              </a:ext>
            </a:extLst>
          </p:cNvPr>
          <p:cNvSpPr>
            <a:spLocks noGrp="1"/>
          </p:cNvSpPr>
          <p:nvPr>
            <p:ph type="body" sz="quarter" idx="17" hasCustomPrompt="1"/>
          </p:nvPr>
        </p:nvSpPr>
        <p:spPr>
          <a:xfrm>
            <a:off x="9123363" y="6391410"/>
            <a:ext cx="2654300"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grpSp>
        <p:nvGrpSpPr>
          <p:cNvPr id="8" name="Group 7">
            <a:extLst>
              <a:ext uri="{FF2B5EF4-FFF2-40B4-BE49-F238E27FC236}">
                <a16:creationId xmlns:a16="http://schemas.microsoft.com/office/drawing/2014/main" id="{09C2A6C5-E47C-48EF-67C8-07BFB8ECFD26}"/>
              </a:ext>
            </a:extLst>
          </p:cNvPr>
          <p:cNvGrpSpPr/>
          <p:nvPr userDrawn="1"/>
        </p:nvGrpSpPr>
        <p:grpSpPr>
          <a:xfrm>
            <a:off x="-1332614" y="174172"/>
            <a:ext cx="14874094" cy="6683831"/>
            <a:chOff x="-1332614" y="174172"/>
            <a:chExt cx="14874094" cy="6683831"/>
          </a:xfrm>
        </p:grpSpPr>
        <p:grpSp>
          <p:nvGrpSpPr>
            <p:cNvPr id="9" name="Group 8">
              <a:extLst>
                <a:ext uri="{FF2B5EF4-FFF2-40B4-BE49-F238E27FC236}">
                  <a16:creationId xmlns:a16="http://schemas.microsoft.com/office/drawing/2014/main" id="{AD333D3E-EA5E-E41D-1833-D13010176A20}"/>
                </a:ext>
              </a:extLst>
            </p:cNvPr>
            <p:cNvGrpSpPr/>
            <p:nvPr userDrawn="1"/>
          </p:nvGrpSpPr>
          <p:grpSpPr>
            <a:xfrm rot="5400000">
              <a:off x="9503005" y="3461297"/>
              <a:ext cx="6175829" cy="617583"/>
              <a:chOff x="13925550" y="1852612"/>
              <a:chExt cx="18000000" cy="1800000"/>
            </a:xfrm>
          </p:grpSpPr>
          <p:sp>
            <p:nvSpPr>
              <p:cNvPr id="50" name="Graphic 32">
                <a:extLst>
                  <a:ext uri="{FF2B5EF4-FFF2-40B4-BE49-F238E27FC236}">
                    <a16:creationId xmlns:a16="http://schemas.microsoft.com/office/drawing/2014/main" id="{B6DDCCF6-ADD7-660E-0E34-186AB5A6F832}"/>
                  </a:ext>
                </a:extLst>
              </p:cNvPr>
              <p:cNvSpPr/>
              <p:nvPr/>
            </p:nvSpPr>
            <p:spPr>
              <a:xfrm>
                <a:off x="13925550" y="1852612"/>
                <a:ext cx="1800000" cy="1800000"/>
              </a:xfrm>
              <a:prstGeom prst="rect">
                <a:avLst/>
              </a:prstGeom>
              <a:solidFill>
                <a:srgbClr val="C4DCFF"/>
              </a:solidFill>
              <a:ln w="9525" cap="flat">
                <a:noFill/>
                <a:prstDash val="solid"/>
                <a:miter/>
              </a:ln>
            </p:spPr>
            <p:txBody>
              <a:bodyPr rtlCol="0" anchor="ctr"/>
              <a:lstStyle/>
              <a:p>
                <a:endParaRPr lang="en-US"/>
              </a:p>
            </p:txBody>
          </p:sp>
          <p:sp>
            <p:nvSpPr>
              <p:cNvPr id="51" name="Graphic 34">
                <a:extLst>
                  <a:ext uri="{FF2B5EF4-FFF2-40B4-BE49-F238E27FC236}">
                    <a16:creationId xmlns:a16="http://schemas.microsoft.com/office/drawing/2014/main" id="{D7F90BCC-C9EB-EC9D-228B-F2BC0B11A660}"/>
                  </a:ext>
                </a:extLst>
              </p:cNvPr>
              <p:cNvSpPr/>
              <p:nvPr/>
            </p:nvSpPr>
            <p:spPr>
              <a:xfrm>
                <a:off x="15725550" y="1852612"/>
                <a:ext cx="1800000" cy="1800000"/>
              </a:xfrm>
              <a:prstGeom prst="rect">
                <a:avLst/>
              </a:prstGeom>
              <a:solidFill>
                <a:srgbClr val="85B6FF"/>
              </a:solidFill>
              <a:ln w="9525" cap="flat">
                <a:noFill/>
                <a:prstDash val="solid"/>
                <a:miter/>
              </a:ln>
            </p:spPr>
            <p:txBody>
              <a:bodyPr rtlCol="0" anchor="ctr"/>
              <a:lstStyle/>
              <a:p>
                <a:endParaRPr lang="en-US"/>
              </a:p>
            </p:txBody>
          </p:sp>
          <p:sp>
            <p:nvSpPr>
              <p:cNvPr id="52" name="Graphic 36">
                <a:extLst>
                  <a:ext uri="{FF2B5EF4-FFF2-40B4-BE49-F238E27FC236}">
                    <a16:creationId xmlns:a16="http://schemas.microsoft.com/office/drawing/2014/main" id="{F965E0DD-8FA7-EB29-CE9E-0C951933F62F}"/>
                  </a:ext>
                </a:extLst>
              </p:cNvPr>
              <p:cNvSpPr/>
              <p:nvPr/>
            </p:nvSpPr>
            <p:spPr>
              <a:xfrm>
                <a:off x="17525550" y="1852612"/>
                <a:ext cx="1800000" cy="1800000"/>
              </a:xfrm>
              <a:prstGeom prst="rect">
                <a:avLst/>
              </a:prstGeom>
              <a:solidFill>
                <a:srgbClr val="5996FF"/>
              </a:solidFill>
              <a:ln w="9525" cap="flat">
                <a:noFill/>
                <a:prstDash val="solid"/>
                <a:miter/>
              </a:ln>
            </p:spPr>
            <p:txBody>
              <a:bodyPr rtlCol="0" anchor="ctr"/>
              <a:lstStyle/>
              <a:p>
                <a:endParaRPr lang="en-US"/>
              </a:p>
            </p:txBody>
          </p:sp>
          <p:sp>
            <p:nvSpPr>
              <p:cNvPr id="53" name="Graphic 38">
                <a:extLst>
                  <a:ext uri="{FF2B5EF4-FFF2-40B4-BE49-F238E27FC236}">
                    <a16:creationId xmlns:a16="http://schemas.microsoft.com/office/drawing/2014/main" id="{2A8A0D63-AC73-DF59-9ADD-EA0BBC3F360B}"/>
                  </a:ext>
                </a:extLst>
              </p:cNvPr>
              <p:cNvSpPr/>
              <p:nvPr/>
            </p:nvSpPr>
            <p:spPr>
              <a:xfrm>
                <a:off x="19325550" y="1852612"/>
                <a:ext cx="1800000" cy="1800000"/>
              </a:xfrm>
              <a:prstGeom prst="rect">
                <a:avLst/>
              </a:prstGeom>
              <a:solidFill>
                <a:srgbClr val="2977FF"/>
              </a:solidFill>
              <a:ln w="9525" cap="flat">
                <a:noFill/>
                <a:prstDash val="solid"/>
                <a:miter/>
              </a:ln>
            </p:spPr>
            <p:txBody>
              <a:bodyPr rtlCol="0" anchor="ctr"/>
              <a:lstStyle/>
              <a:p>
                <a:endParaRPr lang="en-US"/>
              </a:p>
            </p:txBody>
          </p:sp>
          <p:sp>
            <p:nvSpPr>
              <p:cNvPr id="54" name="Graphic 40">
                <a:extLst>
                  <a:ext uri="{FF2B5EF4-FFF2-40B4-BE49-F238E27FC236}">
                    <a16:creationId xmlns:a16="http://schemas.microsoft.com/office/drawing/2014/main" id="{37A730BC-A6B5-5D0E-1082-4EF30329159F}"/>
                  </a:ext>
                </a:extLst>
              </p:cNvPr>
              <p:cNvSpPr/>
              <p:nvPr/>
            </p:nvSpPr>
            <p:spPr>
              <a:xfrm>
                <a:off x="21125550" y="1852612"/>
                <a:ext cx="1800000" cy="1800000"/>
              </a:xfrm>
              <a:prstGeom prst="rect">
                <a:avLst/>
              </a:prstGeom>
              <a:solidFill>
                <a:srgbClr val="E1F2E6"/>
              </a:solidFill>
              <a:ln w="9525" cap="flat">
                <a:noFill/>
                <a:prstDash val="solid"/>
                <a:miter/>
              </a:ln>
            </p:spPr>
            <p:txBody>
              <a:bodyPr rtlCol="0" anchor="ctr"/>
              <a:lstStyle/>
              <a:p>
                <a:endParaRPr lang="en-US"/>
              </a:p>
            </p:txBody>
          </p:sp>
          <p:sp>
            <p:nvSpPr>
              <p:cNvPr id="55" name="Graphic 42">
                <a:extLst>
                  <a:ext uri="{FF2B5EF4-FFF2-40B4-BE49-F238E27FC236}">
                    <a16:creationId xmlns:a16="http://schemas.microsoft.com/office/drawing/2014/main" id="{31A46DA8-D19C-566B-B5BD-504704EDD007}"/>
                  </a:ext>
                </a:extLst>
              </p:cNvPr>
              <p:cNvSpPr/>
              <p:nvPr/>
            </p:nvSpPr>
            <p:spPr>
              <a:xfrm>
                <a:off x="22925550" y="1852612"/>
                <a:ext cx="1800000" cy="1800000"/>
              </a:xfrm>
              <a:prstGeom prst="rect">
                <a:avLst/>
              </a:prstGeom>
              <a:solidFill>
                <a:srgbClr val="C3E3CE"/>
              </a:solidFill>
              <a:ln w="9525" cap="flat">
                <a:noFill/>
                <a:prstDash val="solid"/>
                <a:miter/>
              </a:ln>
            </p:spPr>
            <p:txBody>
              <a:bodyPr rtlCol="0" anchor="ctr"/>
              <a:lstStyle/>
              <a:p>
                <a:endParaRPr lang="en-US"/>
              </a:p>
            </p:txBody>
          </p:sp>
          <p:sp>
            <p:nvSpPr>
              <p:cNvPr id="56" name="Graphic 44">
                <a:extLst>
                  <a:ext uri="{FF2B5EF4-FFF2-40B4-BE49-F238E27FC236}">
                    <a16:creationId xmlns:a16="http://schemas.microsoft.com/office/drawing/2014/main" id="{F11066B8-D719-8C45-AF01-6320EA697154}"/>
                  </a:ext>
                </a:extLst>
              </p:cNvPr>
              <p:cNvSpPr/>
              <p:nvPr/>
            </p:nvSpPr>
            <p:spPr>
              <a:xfrm>
                <a:off x="24725550" y="1852612"/>
                <a:ext cx="1800000" cy="1800000"/>
              </a:xfrm>
              <a:prstGeom prst="rect">
                <a:avLst/>
              </a:prstGeom>
              <a:solidFill>
                <a:srgbClr val="97C2A3"/>
              </a:solidFill>
              <a:ln w="9525" cap="flat">
                <a:noFill/>
                <a:prstDash val="solid"/>
                <a:miter/>
              </a:ln>
            </p:spPr>
            <p:txBody>
              <a:bodyPr rtlCol="0" anchor="ctr"/>
              <a:lstStyle/>
              <a:p>
                <a:endParaRPr lang="en-US"/>
              </a:p>
            </p:txBody>
          </p:sp>
          <p:sp>
            <p:nvSpPr>
              <p:cNvPr id="57" name="Graphic 46">
                <a:extLst>
                  <a:ext uri="{FF2B5EF4-FFF2-40B4-BE49-F238E27FC236}">
                    <a16:creationId xmlns:a16="http://schemas.microsoft.com/office/drawing/2014/main" id="{1A4414B4-5FE2-CC02-E251-DDAC21E5D2D5}"/>
                  </a:ext>
                </a:extLst>
              </p:cNvPr>
              <p:cNvSpPr/>
              <p:nvPr/>
            </p:nvSpPr>
            <p:spPr>
              <a:xfrm>
                <a:off x="26525550" y="1852612"/>
                <a:ext cx="1800000" cy="1800000"/>
              </a:xfrm>
              <a:prstGeom prst="rect">
                <a:avLst/>
              </a:prstGeom>
              <a:solidFill>
                <a:srgbClr val="E6E0FF"/>
              </a:solidFill>
              <a:ln w="9525" cap="flat">
                <a:noFill/>
                <a:prstDash val="solid"/>
                <a:miter/>
              </a:ln>
            </p:spPr>
            <p:txBody>
              <a:bodyPr rtlCol="0" anchor="ctr"/>
              <a:lstStyle/>
              <a:p>
                <a:endParaRPr lang="en-US"/>
              </a:p>
            </p:txBody>
          </p:sp>
          <p:sp>
            <p:nvSpPr>
              <p:cNvPr id="58" name="Graphic 48">
                <a:extLst>
                  <a:ext uri="{FF2B5EF4-FFF2-40B4-BE49-F238E27FC236}">
                    <a16:creationId xmlns:a16="http://schemas.microsoft.com/office/drawing/2014/main" id="{B9E18E1C-E387-0160-B385-6C1F8E158391}"/>
                  </a:ext>
                </a:extLst>
              </p:cNvPr>
              <p:cNvSpPr/>
              <p:nvPr/>
            </p:nvSpPr>
            <p:spPr>
              <a:xfrm>
                <a:off x="28325550" y="1852612"/>
                <a:ext cx="1800000" cy="1800000"/>
              </a:xfrm>
              <a:prstGeom prst="rect">
                <a:avLst/>
              </a:prstGeom>
              <a:solidFill>
                <a:srgbClr val="D9D1FF"/>
              </a:solidFill>
              <a:ln w="9525" cap="flat">
                <a:noFill/>
                <a:prstDash val="solid"/>
                <a:miter/>
              </a:ln>
            </p:spPr>
            <p:txBody>
              <a:bodyPr rtlCol="0" anchor="ctr"/>
              <a:lstStyle/>
              <a:p>
                <a:endParaRPr lang="en-US"/>
              </a:p>
            </p:txBody>
          </p:sp>
          <p:sp>
            <p:nvSpPr>
              <p:cNvPr id="59" name="Graphic 50">
                <a:extLst>
                  <a:ext uri="{FF2B5EF4-FFF2-40B4-BE49-F238E27FC236}">
                    <a16:creationId xmlns:a16="http://schemas.microsoft.com/office/drawing/2014/main" id="{51B5884A-02BA-CF27-2C5D-FFB096D6D30B}"/>
                  </a:ext>
                </a:extLst>
              </p:cNvPr>
              <p:cNvSpPr/>
              <p:nvPr/>
            </p:nvSpPr>
            <p:spPr>
              <a:xfrm>
                <a:off x="30125550" y="1852612"/>
                <a:ext cx="1800000" cy="1800000"/>
              </a:xfrm>
              <a:prstGeom prst="rect">
                <a:avLst/>
              </a:prstGeom>
              <a:solidFill>
                <a:srgbClr val="C8BDFF"/>
              </a:solidFill>
              <a:ln w="9525" cap="flat">
                <a:noFill/>
                <a:prstDash val="solid"/>
                <a:miter/>
              </a:ln>
            </p:spPr>
            <p:txBody>
              <a:bodyPr rtlCol="0" anchor="ctr"/>
              <a:lstStyle/>
              <a:p>
                <a:endParaRPr lang="en-US"/>
              </a:p>
            </p:txBody>
          </p:sp>
        </p:grpSp>
        <p:grpSp>
          <p:nvGrpSpPr>
            <p:cNvPr id="14" name="Group 13">
              <a:extLst>
                <a:ext uri="{FF2B5EF4-FFF2-40B4-BE49-F238E27FC236}">
                  <a16:creationId xmlns:a16="http://schemas.microsoft.com/office/drawing/2014/main" id="{7DF98B0A-90EF-45D3-6096-337EAA6174C0}"/>
                </a:ext>
              </a:extLst>
            </p:cNvPr>
            <p:cNvGrpSpPr/>
            <p:nvPr userDrawn="1"/>
          </p:nvGrpSpPr>
          <p:grpSpPr>
            <a:xfrm>
              <a:off x="-707711" y="682174"/>
              <a:ext cx="617583" cy="6175829"/>
              <a:chOff x="-707711" y="682174"/>
              <a:chExt cx="617583" cy="6175829"/>
            </a:xfrm>
          </p:grpSpPr>
          <p:sp>
            <p:nvSpPr>
              <p:cNvPr id="40" name="Graphic 32">
                <a:extLst>
                  <a:ext uri="{FF2B5EF4-FFF2-40B4-BE49-F238E27FC236}">
                    <a16:creationId xmlns:a16="http://schemas.microsoft.com/office/drawing/2014/main" id="{6BA70A51-AC08-5260-C1FD-109D230AD333}"/>
                  </a:ext>
                </a:extLst>
              </p:cNvPr>
              <p:cNvSpPr/>
              <p:nvPr/>
            </p:nvSpPr>
            <p:spPr>
              <a:xfrm rot="5400000">
                <a:off x="-707711" y="682174"/>
                <a:ext cx="617583" cy="617583"/>
              </a:xfrm>
              <a:prstGeom prst="rect">
                <a:avLst/>
              </a:prstGeom>
              <a:solidFill>
                <a:srgbClr val="C4DCFF"/>
              </a:solidFill>
              <a:ln w="9525" cap="flat">
                <a:noFill/>
                <a:prstDash val="solid"/>
                <a:miter/>
              </a:ln>
            </p:spPr>
            <p:txBody>
              <a:bodyPr rtlCol="0" anchor="ctr"/>
              <a:lstStyle/>
              <a:p>
                <a:endParaRPr lang="en-US"/>
              </a:p>
            </p:txBody>
          </p:sp>
          <p:sp>
            <p:nvSpPr>
              <p:cNvPr id="41" name="Graphic 34">
                <a:extLst>
                  <a:ext uri="{FF2B5EF4-FFF2-40B4-BE49-F238E27FC236}">
                    <a16:creationId xmlns:a16="http://schemas.microsoft.com/office/drawing/2014/main" id="{E7B06E02-B66B-8C73-1D95-D982EC8F9796}"/>
                  </a:ext>
                </a:extLst>
              </p:cNvPr>
              <p:cNvSpPr/>
              <p:nvPr/>
            </p:nvSpPr>
            <p:spPr>
              <a:xfrm rot="5400000">
                <a:off x="-707711" y="1299757"/>
                <a:ext cx="617583" cy="617583"/>
              </a:xfrm>
              <a:prstGeom prst="rect">
                <a:avLst/>
              </a:prstGeom>
              <a:solidFill>
                <a:srgbClr val="85B6FF"/>
              </a:solidFill>
              <a:ln w="9525" cap="flat">
                <a:noFill/>
                <a:prstDash val="solid"/>
                <a:miter/>
              </a:ln>
            </p:spPr>
            <p:txBody>
              <a:bodyPr rtlCol="0" anchor="ctr"/>
              <a:lstStyle/>
              <a:p>
                <a:endParaRPr lang="en-US"/>
              </a:p>
            </p:txBody>
          </p:sp>
          <p:sp>
            <p:nvSpPr>
              <p:cNvPr id="42" name="Graphic 36">
                <a:extLst>
                  <a:ext uri="{FF2B5EF4-FFF2-40B4-BE49-F238E27FC236}">
                    <a16:creationId xmlns:a16="http://schemas.microsoft.com/office/drawing/2014/main" id="{239667F6-9F3D-8475-35BB-01EAA6F5D8FE}"/>
                  </a:ext>
                </a:extLst>
              </p:cNvPr>
              <p:cNvSpPr/>
              <p:nvPr/>
            </p:nvSpPr>
            <p:spPr>
              <a:xfrm rot="5400000">
                <a:off x="-707711" y="1917340"/>
                <a:ext cx="617583" cy="617583"/>
              </a:xfrm>
              <a:prstGeom prst="rect">
                <a:avLst/>
              </a:prstGeom>
              <a:solidFill>
                <a:srgbClr val="5996FF"/>
              </a:solidFill>
              <a:ln w="9525" cap="flat">
                <a:noFill/>
                <a:prstDash val="solid"/>
                <a:miter/>
              </a:ln>
            </p:spPr>
            <p:txBody>
              <a:bodyPr rtlCol="0" anchor="ctr"/>
              <a:lstStyle/>
              <a:p>
                <a:endParaRPr lang="en-US"/>
              </a:p>
            </p:txBody>
          </p:sp>
          <p:sp>
            <p:nvSpPr>
              <p:cNvPr id="43" name="Graphic 38">
                <a:extLst>
                  <a:ext uri="{FF2B5EF4-FFF2-40B4-BE49-F238E27FC236}">
                    <a16:creationId xmlns:a16="http://schemas.microsoft.com/office/drawing/2014/main" id="{B6E16416-9664-E2CD-4819-A8605320BECA}"/>
                  </a:ext>
                </a:extLst>
              </p:cNvPr>
              <p:cNvSpPr/>
              <p:nvPr/>
            </p:nvSpPr>
            <p:spPr>
              <a:xfrm rot="5400000">
                <a:off x="-707711" y="2534923"/>
                <a:ext cx="617583" cy="617583"/>
              </a:xfrm>
              <a:prstGeom prst="rect">
                <a:avLst/>
              </a:prstGeom>
              <a:solidFill>
                <a:srgbClr val="2977FF"/>
              </a:solidFill>
              <a:ln w="9525" cap="flat">
                <a:noFill/>
                <a:prstDash val="solid"/>
                <a:miter/>
              </a:ln>
            </p:spPr>
            <p:txBody>
              <a:bodyPr rtlCol="0" anchor="ctr"/>
              <a:lstStyle/>
              <a:p>
                <a:endParaRPr lang="en-US"/>
              </a:p>
            </p:txBody>
          </p:sp>
          <p:sp>
            <p:nvSpPr>
              <p:cNvPr id="44" name="Graphic 40">
                <a:extLst>
                  <a:ext uri="{FF2B5EF4-FFF2-40B4-BE49-F238E27FC236}">
                    <a16:creationId xmlns:a16="http://schemas.microsoft.com/office/drawing/2014/main" id="{84668AAF-E69D-14A0-CB90-44D0C564790B}"/>
                  </a:ext>
                </a:extLst>
              </p:cNvPr>
              <p:cNvSpPr/>
              <p:nvPr/>
            </p:nvSpPr>
            <p:spPr>
              <a:xfrm rot="5400000">
                <a:off x="-707711" y="3152506"/>
                <a:ext cx="617583" cy="617583"/>
              </a:xfrm>
              <a:prstGeom prst="rect">
                <a:avLst/>
              </a:prstGeom>
              <a:solidFill>
                <a:srgbClr val="E1F2E6"/>
              </a:solidFill>
              <a:ln w="9525" cap="flat">
                <a:noFill/>
                <a:prstDash val="solid"/>
                <a:miter/>
              </a:ln>
            </p:spPr>
            <p:txBody>
              <a:bodyPr rtlCol="0" anchor="ctr"/>
              <a:lstStyle/>
              <a:p>
                <a:endParaRPr lang="en-US"/>
              </a:p>
            </p:txBody>
          </p:sp>
          <p:sp>
            <p:nvSpPr>
              <p:cNvPr id="45" name="Graphic 42">
                <a:extLst>
                  <a:ext uri="{FF2B5EF4-FFF2-40B4-BE49-F238E27FC236}">
                    <a16:creationId xmlns:a16="http://schemas.microsoft.com/office/drawing/2014/main" id="{A8FBF8A9-6568-5981-25ED-6408B613C1A3}"/>
                  </a:ext>
                </a:extLst>
              </p:cNvPr>
              <p:cNvSpPr/>
              <p:nvPr/>
            </p:nvSpPr>
            <p:spPr>
              <a:xfrm rot="5400000">
                <a:off x="-707711" y="3770088"/>
                <a:ext cx="617583" cy="617583"/>
              </a:xfrm>
              <a:prstGeom prst="rect">
                <a:avLst/>
              </a:prstGeom>
              <a:solidFill>
                <a:srgbClr val="C3E3CE"/>
              </a:solidFill>
              <a:ln w="9525" cap="flat">
                <a:noFill/>
                <a:prstDash val="solid"/>
                <a:miter/>
              </a:ln>
            </p:spPr>
            <p:txBody>
              <a:bodyPr rtlCol="0" anchor="ctr"/>
              <a:lstStyle/>
              <a:p>
                <a:endParaRPr lang="en-US"/>
              </a:p>
            </p:txBody>
          </p:sp>
          <p:sp>
            <p:nvSpPr>
              <p:cNvPr id="46" name="Graphic 44">
                <a:extLst>
                  <a:ext uri="{FF2B5EF4-FFF2-40B4-BE49-F238E27FC236}">
                    <a16:creationId xmlns:a16="http://schemas.microsoft.com/office/drawing/2014/main" id="{1D273532-5D8A-C2BF-0DD5-F17B9DF9B8B0}"/>
                  </a:ext>
                </a:extLst>
              </p:cNvPr>
              <p:cNvSpPr/>
              <p:nvPr/>
            </p:nvSpPr>
            <p:spPr>
              <a:xfrm rot="5400000">
                <a:off x="-707711" y="4387671"/>
                <a:ext cx="617583" cy="617583"/>
              </a:xfrm>
              <a:prstGeom prst="rect">
                <a:avLst/>
              </a:prstGeom>
              <a:solidFill>
                <a:srgbClr val="97C2A3"/>
              </a:solidFill>
              <a:ln w="9525" cap="flat">
                <a:noFill/>
                <a:prstDash val="solid"/>
                <a:miter/>
              </a:ln>
            </p:spPr>
            <p:txBody>
              <a:bodyPr rtlCol="0" anchor="ctr"/>
              <a:lstStyle/>
              <a:p>
                <a:endParaRPr lang="en-US"/>
              </a:p>
            </p:txBody>
          </p:sp>
          <p:sp>
            <p:nvSpPr>
              <p:cNvPr id="47" name="Graphic 46">
                <a:extLst>
                  <a:ext uri="{FF2B5EF4-FFF2-40B4-BE49-F238E27FC236}">
                    <a16:creationId xmlns:a16="http://schemas.microsoft.com/office/drawing/2014/main" id="{0172EBF1-3C62-4292-706F-CF397DC33C4E}"/>
                  </a:ext>
                </a:extLst>
              </p:cNvPr>
              <p:cNvSpPr/>
              <p:nvPr/>
            </p:nvSpPr>
            <p:spPr>
              <a:xfrm rot="5400000">
                <a:off x="-707711" y="5005254"/>
                <a:ext cx="617583" cy="617583"/>
              </a:xfrm>
              <a:prstGeom prst="rect">
                <a:avLst/>
              </a:prstGeom>
              <a:solidFill>
                <a:srgbClr val="E6E0FF"/>
              </a:solidFill>
              <a:ln w="9525" cap="flat">
                <a:noFill/>
                <a:prstDash val="solid"/>
                <a:miter/>
              </a:ln>
            </p:spPr>
            <p:txBody>
              <a:bodyPr rtlCol="0" anchor="ctr"/>
              <a:lstStyle/>
              <a:p>
                <a:endParaRPr lang="en-US"/>
              </a:p>
            </p:txBody>
          </p:sp>
          <p:sp>
            <p:nvSpPr>
              <p:cNvPr id="48" name="Graphic 48">
                <a:extLst>
                  <a:ext uri="{FF2B5EF4-FFF2-40B4-BE49-F238E27FC236}">
                    <a16:creationId xmlns:a16="http://schemas.microsoft.com/office/drawing/2014/main" id="{D56D6E91-FAB5-59D5-B3CD-95E0FCDD719F}"/>
                  </a:ext>
                </a:extLst>
              </p:cNvPr>
              <p:cNvSpPr/>
              <p:nvPr/>
            </p:nvSpPr>
            <p:spPr>
              <a:xfrm rot="5400000">
                <a:off x="-707711" y="5622837"/>
                <a:ext cx="617583" cy="617583"/>
              </a:xfrm>
              <a:prstGeom prst="rect">
                <a:avLst/>
              </a:prstGeom>
              <a:solidFill>
                <a:srgbClr val="D9D1FF"/>
              </a:solidFill>
              <a:ln w="9525" cap="flat">
                <a:noFill/>
                <a:prstDash val="solid"/>
                <a:miter/>
              </a:ln>
            </p:spPr>
            <p:txBody>
              <a:bodyPr rtlCol="0" anchor="ctr"/>
              <a:lstStyle/>
              <a:p>
                <a:endParaRPr lang="en-US"/>
              </a:p>
            </p:txBody>
          </p:sp>
          <p:sp>
            <p:nvSpPr>
              <p:cNvPr id="49" name="Graphic 50">
                <a:extLst>
                  <a:ext uri="{FF2B5EF4-FFF2-40B4-BE49-F238E27FC236}">
                    <a16:creationId xmlns:a16="http://schemas.microsoft.com/office/drawing/2014/main" id="{6B60E060-E473-722A-4173-145662DA10CA}"/>
                  </a:ext>
                </a:extLst>
              </p:cNvPr>
              <p:cNvSpPr/>
              <p:nvPr/>
            </p:nvSpPr>
            <p:spPr>
              <a:xfrm rot="5400000">
                <a:off x="-707711" y="6240420"/>
                <a:ext cx="617583" cy="617583"/>
              </a:xfrm>
              <a:prstGeom prst="rect">
                <a:avLst/>
              </a:prstGeom>
              <a:solidFill>
                <a:srgbClr val="C8BDFF"/>
              </a:solidFill>
              <a:ln w="9525" cap="flat">
                <a:noFill/>
                <a:prstDash val="solid"/>
                <a:miter/>
              </a:ln>
            </p:spPr>
            <p:txBody>
              <a:bodyPr rtlCol="0" anchor="ctr"/>
              <a:lstStyle/>
              <a:p>
                <a:endParaRPr lang="en-US"/>
              </a:p>
            </p:txBody>
          </p:sp>
        </p:grpSp>
        <p:sp>
          <p:nvSpPr>
            <p:cNvPr id="17" name="TextBox 16">
              <a:extLst>
                <a:ext uri="{FF2B5EF4-FFF2-40B4-BE49-F238E27FC236}">
                  <a16:creationId xmlns:a16="http://schemas.microsoft.com/office/drawing/2014/main" id="{5D3ACED6-9674-B686-D8A7-3E4C8A4639FA}"/>
                </a:ext>
              </a:extLst>
            </p:cNvPr>
            <p:cNvSpPr txBox="1"/>
            <p:nvPr userDrawn="1"/>
          </p:nvSpPr>
          <p:spPr>
            <a:xfrm>
              <a:off x="-920692" y="174172"/>
              <a:ext cx="920692" cy="369332"/>
            </a:xfrm>
            <a:prstGeom prst="rect">
              <a:avLst/>
            </a:prstGeom>
            <a:noFill/>
          </p:spPr>
          <p:txBody>
            <a:bodyPr wrap="none" lIns="0" tIns="0" rIns="72000" bIns="0" rtlCol="0">
              <a:spAutoFit/>
            </a:bodyPr>
            <a:lstStyle/>
            <a:p>
              <a:pPr algn="r"/>
              <a:r>
                <a:rPr lang="en-US" sz="1200">
                  <a:latin typeface="+mj-lt"/>
                  <a:cs typeface="Arial" panose="020B0604020202020204" pitchFamily="34" charset="0"/>
                </a:rPr>
                <a:t>Custom</a:t>
              </a:r>
              <a:br>
                <a:rPr lang="en-US" sz="1200">
                  <a:latin typeface="+mj-lt"/>
                  <a:cs typeface="Arial" panose="020B0604020202020204" pitchFamily="34" charset="0"/>
                </a:rPr>
              </a:br>
              <a:r>
                <a:rPr lang="en-US" sz="1200">
                  <a:latin typeface="+mj-lt"/>
                  <a:cs typeface="Arial" panose="020B0604020202020204" pitchFamily="34" charset="0"/>
                </a:rPr>
                <a:t>chart colors</a:t>
              </a:r>
            </a:p>
          </p:txBody>
        </p:sp>
        <p:sp>
          <p:nvSpPr>
            <p:cNvPr id="19" name="TextBox 18">
              <a:extLst>
                <a:ext uri="{FF2B5EF4-FFF2-40B4-BE49-F238E27FC236}">
                  <a16:creationId xmlns:a16="http://schemas.microsoft.com/office/drawing/2014/main" id="{9C415C49-282D-4860-684B-1FEDDF894C36}"/>
                </a:ext>
              </a:extLst>
            </p:cNvPr>
            <p:cNvSpPr txBox="1"/>
            <p:nvPr userDrawn="1"/>
          </p:nvSpPr>
          <p:spPr>
            <a:xfrm>
              <a:off x="12192000" y="174172"/>
              <a:ext cx="920692" cy="369332"/>
            </a:xfrm>
            <a:prstGeom prst="rect">
              <a:avLst/>
            </a:prstGeom>
            <a:noFill/>
          </p:spPr>
          <p:txBody>
            <a:bodyPr wrap="none" lIns="72000" tIns="0" rIns="0" bIns="0" rtlCol="0">
              <a:spAutoFit/>
            </a:bodyPr>
            <a:lstStyle/>
            <a:p>
              <a:pPr algn="l"/>
              <a:r>
                <a:rPr lang="en-US" sz="1200">
                  <a:latin typeface="+mj-lt"/>
                  <a:cs typeface="Arial" panose="020B0604020202020204" pitchFamily="34" charset="0"/>
                </a:rPr>
                <a:t>Custom</a:t>
              </a:r>
              <a:br>
                <a:rPr lang="en-US" sz="1200">
                  <a:latin typeface="+mj-lt"/>
                  <a:cs typeface="Arial" panose="020B0604020202020204" pitchFamily="34" charset="0"/>
                </a:rPr>
              </a:br>
              <a:r>
                <a:rPr lang="en-US" sz="1200">
                  <a:latin typeface="+mj-lt"/>
                  <a:cs typeface="Arial" panose="020B0604020202020204" pitchFamily="34" charset="0"/>
                </a:rPr>
                <a:t>chart colors</a:t>
              </a:r>
            </a:p>
          </p:txBody>
        </p:sp>
        <p:grpSp>
          <p:nvGrpSpPr>
            <p:cNvPr id="21" name="Group 20">
              <a:extLst>
                <a:ext uri="{FF2B5EF4-FFF2-40B4-BE49-F238E27FC236}">
                  <a16:creationId xmlns:a16="http://schemas.microsoft.com/office/drawing/2014/main" id="{27C97199-68E4-FFD0-1690-2282ADF8CDA0}"/>
                </a:ext>
              </a:extLst>
            </p:cNvPr>
            <p:cNvGrpSpPr/>
            <p:nvPr userDrawn="1"/>
          </p:nvGrpSpPr>
          <p:grpSpPr>
            <a:xfrm>
              <a:off x="-1332614" y="682174"/>
              <a:ext cx="641769" cy="6174212"/>
              <a:chOff x="-1332614" y="682174"/>
              <a:chExt cx="641769" cy="6174212"/>
            </a:xfrm>
          </p:grpSpPr>
          <p:sp>
            <p:nvSpPr>
              <p:cNvPr id="32" name="Graphic 20">
                <a:extLst>
                  <a:ext uri="{FF2B5EF4-FFF2-40B4-BE49-F238E27FC236}">
                    <a16:creationId xmlns:a16="http://schemas.microsoft.com/office/drawing/2014/main" id="{C2D94FEB-6D63-020A-EAE9-221825CD4E61}"/>
                  </a:ext>
                </a:extLst>
              </p:cNvPr>
              <p:cNvSpPr/>
              <p:nvPr userDrawn="1"/>
            </p:nvSpPr>
            <p:spPr>
              <a:xfrm>
                <a:off x="-1331277" y="682174"/>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FDEB"/>
              </a:solidFill>
              <a:ln w="1870" cap="flat">
                <a:noFill/>
                <a:prstDash val="solid"/>
                <a:miter/>
              </a:ln>
            </p:spPr>
            <p:txBody>
              <a:bodyPr rtlCol="0" anchor="ctr"/>
              <a:lstStyle/>
              <a:p>
                <a:endParaRPr lang="en-US"/>
              </a:p>
            </p:txBody>
          </p:sp>
          <p:sp>
            <p:nvSpPr>
              <p:cNvPr id="33" name="Graphic 26">
                <a:extLst>
                  <a:ext uri="{FF2B5EF4-FFF2-40B4-BE49-F238E27FC236}">
                    <a16:creationId xmlns:a16="http://schemas.microsoft.com/office/drawing/2014/main" id="{EFB60314-B3EE-2EA3-8EB6-7E4A60B34B6A}"/>
                  </a:ext>
                </a:extLst>
              </p:cNvPr>
              <p:cNvSpPr/>
              <p:nvPr userDrawn="1"/>
            </p:nvSpPr>
            <p:spPr>
              <a:xfrm>
                <a:off x="-1331277" y="1299487"/>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FBD6"/>
              </a:solidFill>
              <a:ln w="1870" cap="flat">
                <a:noFill/>
                <a:prstDash val="solid"/>
                <a:miter/>
              </a:ln>
            </p:spPr>
            <p:txBody>
              <a:bodyPr rtlCol="0" anchor="ctr"/>
              <a:lstStyle/>
              <a:p>
                <a:endParaRPr lang="en-US"/>
              </a:p>
            </p:txBody>
          </p:sp>
          <p:sp>
            <p:nvSpPr>
              <p:cNvPr id="34" name="Graphic 29">
                <a:extLst>
                  <a:ext uri="{FF2B5EF4-FFF2-40B4-BE49-F238E27FC236}">
                    <a16:creationId xmlns:a16="http://schemas.microsoft.com/office/drawing/2014/main" id="{00070406-70A6-9A9F-E773-36C8B3B03DCA}"/>
                  </a:ext>
                </a:extLst>
              </p:cNvPr>
              <p:cNvSpPr/>
              <p:nvPr userDrawn="1"/>
            </p:nvSpPr>
            <p:spPr>
              <a:xfrm>
                <a:off x="-1331277" y="1916800"/>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F6B3"/>
              </a:solidFill>
              <a:ln w="1870" cap="flat">
                <a:noFill/>
                <a:prstDash val="solid"/>
                <a:miter/>
              </a:ln>
            </p:spPr>
            <p:txBody>
              <a:bodyPr rtlCol="0" anchor="ctr"/>
              <a:lstStyle/>
              <a:p>
                <a:endParaRPr lang="en-US"/>
              </a:p>
            </p:txBody>
          </p:sp>
          <p:sp>
            <p:nvSpPr>
              <p:cNvPr id="35" name="Graphic 31">
                <a:extLst>
                  <a:ext uri="{FF2B5EF4-FFF2-40B4-BE49-F238E27FC236}">
                    <a16:creationId xmlns:a16="http://schemas.microsoft.com/office/drawing/2014/main" id="{F12804D1-4DDF-E377-4E51-5640A6E736F0}"/>
                  </a:ext>
                </a:extLst>
              </p:cNvPr>
              <p:cNvSpPr/>
              <p:nvPr userDrawn="1"/>
            </p:nvSpPr>
            <p:spPr>
              <a:xfrm>
                <a:off x="-1331277" y="2534113"/>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F194"/>
              </a:solidFill>
              <a:ln w="1870" cap="flat">
                <a:noFill/>
                <a:prstDash val="solid"/>
                <a:miter/>
              </a:ln>
            </p:spPr>
            <p:txBody>
              <a:bodyPr rtlCol="0" anchor="ctr"/>
              <a:lstStyle/>
              <a:p>
                <a:endParaRPr lang="en-US"/>
              </a:p>
            </p:txBody>
          </p:sp>
          <p:sp>
            <p:nvSpPr>
              <p:cNvPr id="36" name="Graphic 33">
                <a:extLst>
                  <a:ext uri="{FF2B5EF4-FFF2-40B4-BE49-F238E27FC236}">
                    <a16:creationId xmlns:a16="http://schemas.microsoft.com/office/drawing/2014/main" id="{619DD1F1-B02B-0576-20DF-64C486462D44}"/>
                  </a:ext>
                </a:extLst>
              </p:cNvPr>
              <p:cNvSpPr/>
              <p:nvPr userDrawn="1"/>
            </p:nvSpPr>
            <p:spPr>
              <a:xfrm>
                <a:off x="-1331277" y="3151426"/>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E97A"/>
              </a:solidFill>
              <a:ln w="1870" cap="flat">
                <a:noFill/>
                <a:prstDash val="solid"/>
                <a:miter/>
              </a:ln>
            </p:spPr>
            <p:txBody>
              <a:bodyPr rtlCol="0" anchor="ctr"/>
              <a:lstStyle/>
              <a:p>
                <a:endParaRPr lang="en-US"/>
              </a:p>
            </p:txBody>
          </p:sp>
          <p:sp>
            <p:nvSpPr>
              <p:cNvPr id="37" name="Graphic 17">
                <a:extLst>
                  <a:ext uri="{FF2B5EF4-FFF2-40B4-BE49-F238E27FC236}">
                    <a16:creationId xmlns:a16="http://schemas.microsoft.com/office/drawing/2014/main" id="{BAF55A19-FD97-F037-949C-A635BE6F7064}"/>
                  </a:ext>
                </a:extLst>
              </p:cNvPr>
              <p:cNvSpPr/>
              <p:nvPr userDrawn="1"/>
            </p:nvSpPr>
            <p:spPr>
              <a:xfrm>
                <a:off x="-1331277" y="5619871"/>
                <a:ext cx="619200" cy="619200"/>
              </a:xfrm>
              <a:custGeom>
                <a:avLst/>
                <a:gdLst>
                  <a:gd name="connsiteX0" fmla="*/ 0 w 619200"/>
                  <a:gd name="connsiteY0" fmla="*/ 0 h 123840"/>
                  <a:gd name="connsiteX1" fmla="*/ 619200 w 619200"/>
                  <a:gd name="connsiteY1" fmla="*/ 0 h 123840"/>
                  <a:gd name="connsiteX2" fmla="*/ 619200 w 619200"/>
                  <a:gd name="connsiteY2" fmla="*/ 123840 h 123840"/>
                  <a:gd name="connsiteX3" fmla="*/ 0 w 619200"/>
                  <a:gd name="connsiteY3" fmla="*/ 123840 h 123840"/>
                </a:gdLst>
                <a:ahLst/>
                <a:cxnLst>
                  <a:cxn ang="0">
                    <a:pos x="connsiteX0" y="connsiteY0"/>
                  </a:cxn>
                  <a:cxn ang="0">
                    <a:pos x="connsiteX1" y="connsiteY1"/>
                  </a:cxn>
                  <a:cxn ang="0">
                    <a:pos x="connsiteX2" y="connsiteY2"/>
                  </a:cxn>
                  <a:cxn ang="0">
                    <a:pos x="connsiteX3" y="connsiteY3"/>
                  </a:cxn>
                </a:cxnLst>
                <a:rect l="l" t="t" r="r" b="b"/>
                <a:pathLst>
                  <a:path w="619200" h="123840">
                    <a:moveTo>
                      <a:pt x="0" y="0"/>
                    </a:moveTo>
                    <a:lnTo>
                      <a:pt x="619200" y="0"/>
                    </a:lnTo>
                    <a:lnTo>
                      <a:pt x="619200" y="123840"/>
                    </a:lnTo>
                    <a:lnTo>
                      <a:pt x="0" y="123840"/>
                    </a:lnTo>
                    <a:close/>
                  </a:path>
                </a:pathLst>
              </a:custGeom>
              <a:solidFill>
                <a:srgbClr val="FF6257"/>
              </a:solidFill>
              <a:ln w="374" cap="flat">
                <a:noFill/>
                <a:prstDash val="solid"/>
                <a:miter/>
              </a:ln>
            </p:spPr>
            <p:txBody>
              <a:bodyPr rtlCol="0" anchor="ctr"/>
              <a:lstStyle/>
              <a:p>
                <a:endParaRPr lang="en-US"/>
              </a:p>
            </p:txBody>
          </p:sp>
          <p:sp>
            <p:nvSpPr>
              <p:cNvPr id="38" name="Graphic 37">
                <a:extLst>
                  <a:ext uri="{FF2B5EF4-FFF2-40B4-BE49-F238E27FC236}">
                    <a16:creationId xmlns:a16="http://schemas.microsoft.com/office/drawing/2014/main" id="{60FE66AB-AAEC-6B5B-56BA-AFCE0C8801C8}"/>
                  </a:ext>
                </a:extLst>
              </p:cNvPr>
              <p:cNvSpPr/>
              <p:nvPr userDrawn="1"/>
            </p:nvSpPr>
            <p:spPr>
              <a:xfrm>
                <a:off x="-1331277" y="6237186"/>
                <a:ext cx="619200" cy="619200"/>
              </a:xfrm>
              <a:custGeom>
                <a:avLst/>
                <a:gdLst>
                  <a:gd name="connsiteX0" fmla="*/ 0 w 619200"/>
                  <a:gd name="connsiteY0" fmla="*/ 0 h 123840"/>
                  <a:gd name="connsiteX1" fmla="*/ 619200 w 619200"/>
                  <a:gd name="connsiteY1" fmla="*/ 0 h 123840"/>
                  <a:gd name="connsiteX2" fmla="*/ 619200 w 619200"/>
                  <a:gd name="connsiteY2" fmla="*/ 123840 h 123840"/>
                  <a:gd name="connsiteX3" fmla="*/ 0 w 619200"/>
                  <a:gd name="connsiteY3" fmla="*/ 123840 h 123840"/>
                </a:gdLst>
                <a:ahLst/>
                <a:cxnLst>
                  <a:cxn ang="0">
                    <a:pos x="connsiteX0" y="connsiteY0"/>
                  </a:cxn>
                  <a:cxn ang="0">
                    <a:pos x="connsiteX1" y="connsiteY1"/>
                  </a:cxn>
                  <a:cxn ang="0">
                    <a:pos x="connsiteX2" y="connsiteY2"/>
                  </a:cxn>
                  <a:cxn ang="0">
                    <a:pos x="connsiteX3" y="connsiteY3"/>
                  </a:cxn>
                </a:cxnLst>
                <a:rect l="l" t="t" r="r" b="b"/>
                <a:pathLst>
                  <a:path w="619200" h="123840">
                    <a:moveTo>
                      <a:pt x="0" y="0"/>
                    </a:moveTo>
                    <a:lnTo>
                      <a:pt x="619200" y="0"/>
                    </a:lnTo>
                    <a:lnTo>
                      <a:pt x="619200" y="123840"/>
                    </a:lnTo>
                    <a:lnTo>
                      <a:pt x="0" y="123840"/>
                    </a:lnTo>
                    <a:close/>
                  </a:path>
                </a:pathLst>
              </a:custGeom>
              <a:solidFill>
                <a:srgbClr val="76DB95"/>
              </a:solidFill>
              <a:ln w="374" cap="flat">
                <a:noFill/>
                <a:prstDash val="solid"/>
                <a:miter/>
              </a:ln>
            </p:spPr>
            <p:txBody>
              <a:bodyPr rtlCol="0" anchor="ctr"/>
              <a:lstStyle/>
              <a:p>
                <a:endParaRPr lang="en-US"/>
              </a:p>
            </p:txBody>
          </p:sp>
          <p:sp>
            <p:nvSpPr>
              <p:cNvPr id="39" name="TextBox 38">
                <a:extLst>
                  <a:ext uri="{FF2B5EF4-FFF2-40B4-BE49-F238E27FC236}">
                    <a16:creationId xmlns:a16="http://schemas.microsoft.com/office/drawing/2014/main" id="{36E7CE83-7253-CC12-8077-5E0BC5109838}"/>
                  </a:ext>
                </a:extLst>
              </p:cNvPr>
              <p:cNvSpPr txBox="1"/>
              <p:nvPr userDrawn="1"/>
            </p:nvSpPr>
            <p:spPr>
              <a:xfrm>
                <a:off x="-1332614" y="5109360"/>
                <a:ext cx="641769" cy="500778"/>
              </a:xfrm>
              <a:prstGeom prst="rect">
                <a:avLst/>
              </a:prstGeom>
              <a:noFill/>
            </p:spPr>
            <p:txBody>
              <a:bodyPr wrap="none" lIns="0" tIns="0" rIns="72000" bIns="0" rtlCol="0">
                <a:spAutoFit/>
              </a:bodyPr>
              <a:lstStyle/>
              <a:p>
                <a:pPr algn="ctr">
                  <a:lnSpc>
                    <a:spcPct val="90000"/>
                  </a:lnSpc>
                </a:pPr>
                <a:r>
                  <a:rPr lang="en-US" sz="1200">
                    <a:latin typeface="+mj-lt"/>
                    <a:cs typeface="Arial" panose="020B0604020202020204" pitchFamily="34" charset="0"/>
                  </a:rPr>
                  <a:t>Custom</a:t>
                </a:r>
                <a:br>
                  <a:rPr lang="en-US" sz="1200">
                    <a:latin typeface="+mj-lt"/>
                    <a:cs typeface="Arial" panose="020B0604020202020204" pitchFamily="34" charset="0"/>
                  </a:rPr>
                </a:br>
                <a:r>
                  <a:rPr lang="en-US" sz="1200">
                    <a:latin typeface="+mj-lt"/>
                    <a:cs typeface="Arial" panose="020B0604020202020204" pitchFamily="34" charset="0"/>
                  </a:rPr>
                  <a:t>error &amp;</a:t>
                </a:r>
                <a:br>
                  <a:rPr lang="en-US" sz="1200">
                    <a:latin typeface="+mj-lt"/>
                    <a:cs typeface="Arial" panose="020B0604020202020204" pitchFamily="34" charset="0"/>
                  </a:rPr>
                </a:br>
                <a:r>
                  <a:rPr lang="en-US" sz="1200">
                    <a:latin typeface="+mj-lt"/>
                    <a:cs typeface="Arial" panose="020B0604020202020204" pitchFamily="34" charset="0"/>
                  </a:rPr>
                  <a:t>success</a:t>
                </a:r>
              </a:p>
            </p:txBody>
          </p:sp>
        </p:grpSp>
        <p:grpSp>
          <p:nvGrpSpPr>
            <p:cNvPr id="23" name="Group 22">
              <a:extLst>
                <a:ext uri="{FF2B5EF4-FFF2-40B4-BE49-F238E27FC236}">
                  <a16:creationId xmlns:a16="http://schemas.microsoft.com/office/drawing/2014/main" id="{6935D8FB-DD1D-EA06-B77A-AE2F4A359A0F}"/>
                </a:ext>
              </a:extLst>
            </p:cNvPr>
            <p:cNvGrpSpPr/>
            <p:nvPr userDrawn="1"/>
          </p:nvGrpSpPr>
          <p:grpSpPr>
            <a:xfrm>
              <a:off x="12899711" y="682174"/>
              <a:ext cx="641769" cy="6174212"/>
              <a:chOff x="-1332614" y="682174"/>
              <a:chExt cx="641769" cy="6174212"/>
            </a:xfrm>
          </p:grpSpPr>
          <p:sp>
            <p:nvSpPr>
              <p:cNvPr id="24" name="Graphic 20">
                <a:extLst>
                  <a:ext uri="{FF2B5EF4-FFF2-40B4-BE49-F238E27FC236}">
                    <a16:creationId xmlns:a16="http://schemas.microsoft.com/office/drawing/2014/main" id="{C42D0BD7-6C84-5CCC-B3FE-7DC818CAA36B}"/>
                  </a:ext>
                </a:extLst>
              </p:cNvPr>
              <p:cNvSpPr/>
              <p:nvPr userDrawn="1"/>
            </p:nvSpPr>
            <p:spPr>
              <a:xfrm>
                <a:off x="-1331277" y="682174"/>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FDEB"/>
              </a:solidFill>
              <a:ln w="1870" cap="flat">
                <a:noFill/>
                <a:prstDash val="solid"/>
                <a:miter/>
              </a:ln>
            </p:spPr>
            <p:txBody>
              <a:bodyPr rtlCol="0" anchor="ctr"/>
              <a:lstStyle/>
              <a:p>
                <a:endParaRPr lang="en-US"/>
              </a:p>
            </p:txBody>
          </p:sp>
          <p:sp>
            <p:nvSpPr>
              <p:cNvPr id="25" name="Graphic 26">
                <a:extLst>
                  <a:ext uri="{FF2B5EF4-FFF2-40B4-BE49-F238E27FC236}">
                    <a16:creationId xmlns:a16="http://schemas.microsoft.com/office/drawing/2014/main" id="{D16A4751-E347-CDD6-4F80-35B45B7E3FC8}"/>
                  </a:ext>
                </a:extLst>
              </p:cNvPr>
              <p:cNvSpPr/>
              <p:nvPr userDrawn="1"/>
            </p:nvSpPr>
            <p:spPr>
              <a:xfrm>
                <a:off x="-1331277" y="1299487"/>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FBD6"/>
              </a:solidFill>
              <a:ln w="1870" cap="flat">
                <a:noFill/>
                <a:prstDash val="solid"/>
                <a:miter/>
              </a:ln>
            </p:spPr>
            <p:txBody>
              <a:bodyPr rtlCol="0" anchor="ctr"/>
              <a:lstStyle/>
              <a:p>
                <a:endParaRPr lang="en-US"/>
              </a:p>
            </p:txBody>
          </p:sp>
          <p:sp>
            <p:nvSpPr>
              <p:cNvPr id="26" name="Graphic 29">
                <a:extLst>
                  <a:ext uri="{FF2B5EF4-FFF2-40B4-BE49-F238E27FC236}">
                    <a16:creationId xmlns:a16="http://schemas.microsoft.com/office/drawing/2014/main" id="{6E22FB0E-CCA4-7921-A467-15DD50403D63}"/>
                  </a:ext>
                </a:extLst>
              </p:cNvPr>
              <p:cNvSpPr/>
              <p:nvPr userDrawn="1"/>
            </p:nvSpPr>
            <p:spPr>
              <a:xfrm>
                <a:off x="-1331277" y="1916800"/>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F6B3"/>
              </a:solidFill>
              <a:ln w="1870" cap="flat">
                <a:noFill/>
                <a:prstDash val="solid"/>
                <a:miter/>
              </a:ln>
            </p:spPr>
            <p:txBody>
              <a:bodyPr rtlCol="0" anchor="ctr"/>
              <a:lstStyle/>
              <a:p>
                <a:endParaRPr lang="en-US"/>
              </a:p>
            </p:txBody>
          </p:sp>
          <p:sp>
            <p:nvSpPr>
              <p:cNvPr id="27" name="Graphic 31">
                <a:extLst>
                  <a:ext uri="{FF2B5EF4-FFF2-40B4-BE49-F238E27FC236}">
                    <a16:creationId xmlns:a16="http://schemas.microsoft.com/office/drawing/2014/main" id="{7F9D6A52-1EF6-E43A-1E68-1A45A238F06E}"/>
                  </a:ext>
                </a:extLst>
              </p:cNvPr>
              <p:cNvSpPr/>
              <p:nvPr userDrawn="1"/>
            </p:nvSpPr>
            <p:spPr>
              <a:xfrm>
                <a:off x="-1331277" y="2534113"/>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F194"/>
              </a:solidFill>
              <a:ln w="1870" cap="flat">
                <a:noFill/>
                <a:prstDash val="solid"/>
                <a:miter/>
              </a:ln>
            </p:spPr>
            <p:txBody>
              <a:bodyPr rtlCol="0" anchor="ctr"/>
              <a:lstStyle/>
              <a:p>
                <a:endParaRPr lang="en-US"/>
              </a:p>
            </p:txBody>
          </p:sp>
          <p:sp>
            <p:nvSpPr>
              <p:cNvPr id="28" name="Graphic 33">
                <a:extLst>
                  <a:ext uri="{FF2B5EF4-FFF2-40B4-BE49-F238E27FC236}">
                    <a16:creationId xmlns:a16="http://schemas.microsoft.com/office/drawing/2014/main" id="{EF644E6A-FAB1-C95A-41BE-60C3C541FA5F}"/>
                  </a:ext>
                </a:extLst>
              </p:cNvPr>
              <p:cNvSpPr/>
              <p:nvPr userDrawn="1"/>
            </p:nvSpPr>
            <p:spPr>
              <a:xfrm>
                <a:off x="-1331277" y="3151426"/>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E97A"/>
              </a:solidFill>
              <a:ln w="1870" cap="flat">
                <a:noFill/>
                <a:prstDash val="solid"/>
                <a:miter/>
              </a:ln>
            </p:spPr>
            <p:txBody>
              <a:bodyPr rtlCol="0" anchor="ctr"/>
              <a:lstStyle/>
              <a:p>
                <a:endParaRPr lang="en-US"/>
              </a:p>
            </p:txBody>
          </p:sp>
          <p:sp>
            <p:nvSpPr>
              <p:cNvPr id="29" name="Graphic 17">
                <a:extLst>
                  <a:ext uri="{FF2B5EF4-FFF2-40B4-BE49-F238E27FC236}">
                    <a16:creationId xmlns:a16="http://schemas.microsoft.com/office/drawing/2014/main" id="{ED864969-C113-A94B-2DB1-AC1C7370BFD9}"/>
                  </a:ext>
                </a:extLst>
              </p:cNvPr>
              <p:cNvSpPr/>
              <p:nvPr userDrawn="1"/>
            </p:nvSpPr>
            <p:spPr>
              <a:xfrm>
                <a:off x="-1331277" y="5619871"/>
                <a:ext cx="619200" cy="619200"/>
              </a:xfrm>
              <a:custGeom>
                <a:avLst/>
                <a:gdLst>
                  <a:gd name="connsiteX0" fmla="*/ 0 w 619200"/>
                  <a:gd name="connsiteY0" fmla="*/ 0 h 123840"/>
                  <a:gd name="connsiteX1" fmla="*/ 619200 w 619200"/>
                  <a:gd name="connsiteY1" fmla="*/ 0 h 123840"/>
                  <a:gd name="connsiteX2" fmla="*/ 619200 w 619200"/>
                  <a:gd name="connsiteY2" fmla="*/ 123840 h 123840"/>
                  <a:gd name="connsiteX3" fmla="*/ 0 w 619200"/>
                  <a:gd name="connsiteY3" fmla="*/ 123840 h 123840"/>
                </a:gdLst>
                <a:ahLst/>
                <a:cxnLst>
                  <a:cxn ang="0">
                    <a:pos x="connsiteX0" y="connsiteY0"/>
                  </a:cxn>
                  <a:cxn ang="0">
                    <a:pos x="connsiteX1" y="connsiteY1"/>
                  </a:cxn>
                  <a:cxn ang="0">
                    <a:pos x="connsiteX2" y="connsiteY2"/>
                  </a:cxn>
                  <a:cxn ang="0">
                    <a:pos x="connsiteX3" y="connsiteY3"/>
                  </a:cxn>
                </a:cxnLst>
                <a:rect l="l" t="t" r="r" b="b"/>
                <a:pathLst>
                  <a:path w="619200" h="123840">
                    <a:moveTo>
                      <a:pt x="0" y="0"/>
                    </a:moveTo>
                    <a:lnTo>
                      <a:pt x="619200" y="0"/>
                    </a:lnTo>
                    <a:lnTo>
                      <a:pt x="619200" y="123840"/>
                    </a:lnTo>
                    <a:lnTo>
                      <a:pt x="0" y="123840"/>
                    </a:lnTo>
                    <a:close/>
                  </a:path>
                </a:pathLst>
              </a:custGeom>
              <a:solidFill>
                <a:srgbClr val="FF6257"/>
              </a:solidFill>
              <a:ln w="374" cap="flat">
                <a:noFill/>
                <a:prstDash val="solid"/>
                <a:miter/>
              </a:ln>
            </p:spPr>
            <p:txBody>
              <a:bodyPr rtlCol="0" anchor="ctr"/>
              <a:lstStyle/>
              <a:p>
                <a:endParaRPr lang="en-US"/>
              </a:p>
            </p:txBody>
          </p:sp>
          <p:sp>
            <p:nvSpPr>
              <p:cNvPr id="30" name="Graphic 37">
                <a:extLst>
                  <a:ext uri="{FF2B5EF4-FFF2-40B4-BE49-F238E27FC236}">
                    <a16:creationId xmlns:a16="http://schemas.microsoft.com/office/drawing/2014/main" id="{7C186A6E-2426-418D-A40E-B2BAB00A13D3}"/>
                  </a:ext>
                </a:extLst>
              </p:cNvPr>
              <p:cNvSpPr/>
              <p:nvPr userDrawn="1"/>
            </p:nvSpPr>
            <p:spPr>
              <a:xfrm>
                <a:off x="-1331277" y="6237186"/>
                <a:ext cx="619200" cy="619200"/>
              </a:xfrm>
              <a:custGeom>
                <a:avLst/>
                <a:gdLst>
                  <a:gd name="connsiteX0" fmla="*/ 0 w 619200"/>
                  <a:gd name="connsiteY0" fmla="*/ 0 h 123840"/>
                  <a:gd name="connsiteX1" fmla="*/ 619200 w 619200"/>
                  <a:gd name="connsiteY1" fmla="*/ 0 h 123840"/>
                  <a:gd name="connsiteX2" fmla="*/ 619200 w 619200"/>
                  <a:gd name="connsiteY2" fmla="*/ 123840 h 123840"/>
                  <a:gd name="connsiteX3" fmla="*/ 0 w 619200"/>
                  <a:gd name="connsiteY3" fmla="*/ 123840 h 123840"/>
                </a:gdLst>
                <a:ahLst/>
                <a:cxnLst>
                  <a:cxn ang="0">
                    <a:pos x="connsiteX0" y="connsiteY0"/>
                  </a:cxn>
                  <a:cxn ang="0">
                    <a:pos x="connsiteX1" y="connsiteY1"/>
                  </a:cxn>
                  <a:cxn ang="0">
                    <a:pos x="connsiteX2" y="connsiteY2"/>
                  </a:cxn>
                  <a:cxn ang="0">
                    <a:pos x="connsiteX3" y="connsiteY3"/>
                  </a:cxn>
                </a:cxnLst>
                <a:rect l="l" t="t" r="r" b="b"/>
                <a:pathLst>
                  <a:path w="619200" h="123840">
                    <a:moveTo>
                      <a:pt x="0" y="0"/>
                    </a:moveTo>
                    <a:lnTo>
                      <a:pt x="619200" y="0"/>
                    </a:lnTo>
                    <a:lnTo>
                      <a:pt x="619200" y="123840"/>
                    </a:lnTo>
                    <a:lnTo>
                      <a:pt x="0" y="123840"/>
                    </a:lnTo>
                    <a:close/>
                  </a:path>
                </a:pathLst>
              </a:custGeom>
              <a:solidFill>
                <a:srgbClr val="76DB95"/>
              </a:solidFill>
              <a:ln w="374" cap="flat">
                <a:noFill/>
                <a:prstDash val="solid"/>
                <a:miter/>
              </a:ln>
            </p:spPr>
            <p:txBody>
              <a:bodyPr rtlCol="0" anchor="ctr"/>
              <a:lstStyle/>
              <a:p>
                <a:endParaRPr lang="en-US"/>
              </a:p>
            </p:txBody>
          </p:sp>
          <p:sp>
            <p:nvSpPr>
              <p:cNvPr id="31" name="TextBox 30">
                <a:extLst>
                  <a:ext uri="{FF2B5EF4-FFF2-40B4-BE49-F238E27FC236}">
                    <a16:creationId xmlns:a16="http://schemas.microsoft.com/office/drawing/2014/main" id="{8DE0C43F-E69C-69C7-FE70-89C6E18FD141}"/>
                  </a:ext>
                </a:extLst>
              </p:cNvPr>
              <p:cNvSpPr txBox="1"/>
              <p:nvPr userDrawn="1"/>
            </p:nvSpPr>
            <p:spPr>
              <a:xfrm>
                <a:off x="-1332614" y="5109360"/>
                <a:ext cx="641769" cy="500778"/>
              </a:xfrm>
              <a:prstGeom prst="rect">
                <a:avLst/>
              </a:prstGeom>
              <a:noFill/>
            </p:spPr>
            <p:txBody>
              <a:bodyPr wrap="none" lIns="0" tIns="0" rIns="72000" bIns="0" rtlCol="0">
                <a:spAutoFit/>
              </a:bodyPr>
              <a:lstStyle/>
              <a:p>
                <a:pPr algn="ctr">
                  <a:lnSpc>
                    <a:spcPct val="90000"/>
                  </a:lnSpc>
                </a:pPr>
                <a:r>
                  <a:rPr lang="en-US" sz="1200">
                    <a:latin typeface="+mj-lt"/>
                    <a:cs typeface="Arial" panose="020B0604020202020204" pitchFamily="34" charset="0"/>
                  </a:rPr>
                  <a:t>Custom</a:t>
                </a:r>
                <a:br>
                  <a:rPr lang="en-US" sz="1200">
                    <a:latin typeface="+mj-lt"/>
                    <a:cs typeface="Arial" panose="020B0604020202020204" pitchFamily="34" charset="0"/>
                  </a:rPr>
                </a:br>
                <a:r>
                  <a:rPr lang="en-US" sz="1200">
                    <a:latin typeface="+mj-lt"/>
                    <a:cs typeface="Arial" panose="020B0604020202020204" pitchFamily="34" charset="0"/>
                  </a:rPr>
                  <a:t>error &amp;</a:t>
                </a:r>
                <a:br>
                  <a:rPr lang="en-US" sz="1200">
                    <a:latin typeface="+mj-lt"/>
                    <a:cs typeface="Arial" panose="020B0604020202020204" pitchFamily="34" charset="0"/>
                  </a:rPr>
                </a:br>
                <a:r>
                  <a:rPr lang="en-US" sz="1200">
                    <a:latin typeface="+mj-lt"/>
                    <a:cs typeface="Arial" panose="020B0604020202020204" pitchFamily="34" charset="0"/>
                  </a:rPr>
                  <a:t>success</a:t>
                </a:r>
              </a:p>
            </p:txBody>
          </p:sp>
        </p:grpSp>
      </p:grpSp>
      <p:sp>
        <p:nvSpPr>
          <p:cNvPr id="2" name="Text Placeholder 4">
            <a:extLst>
              <a:ext uri="{FF2B5EF4-FFF2-40B4-BE49-F238E27FC236}">
                <a16:creationId xmlns:a16="http://schemas.microsoft.com/office/drawing/2014/main" id="{4E5AF5A0-EB11-E0B5-F2EE-2BA622E8BB78}"/>
              </a:ext>
            </a:extLst>
          </p:cNvPr>
          <p:cNvSpPr>
            <a:spLocks noGrp="1"/>
          </p:cNvSpPr>
          <p:nvPr>
            <p:ph type="body" sz="quarter" idx="19" hasCustomPrompt="1"/>
          </p:nvPr>
        </p:nvSpPr>
        <p:spPr>
          <a:xfrm>
            <a:off x="222250" y="685800"/>
            <a:ext cx="11745911" cy="60120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Tree>
    <p:extLst>
      <p:ext uri="{BB962C8B-B14F-4D97-AF65-F5344CB8AC3E}">
        <p14:creationId xmlns:p14="http://schemas.microsoft.com/office/powerpoint/2010/main" val="424806676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One chart content B">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99E20974-B1FA-A846-7D4B-028BF19A6B08}"/>
              </a:ext>
            </a:extLst>
          </p:cNvPr>
          <p:cNvSpPr/>
          <p:nvPr userDrawn="1"/>
        </p:nvSpPr>
        <p:spPr>
          <a:xfrm>
            <a:off x="222250" y="1998381"/>
            <a:ext cx="7789863" cy="4557994"/>
          </a:xfrm>
          <a:prstGeom prst="roundRect">
            <a:avLst>
              <a:gd name="adj" fmla="val 591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cs typeface="Arial" panose="020B0604020202020204" pitchFamily="34" charset="0"/>
            </a:endParaRP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1" y="1369414"/>
            <a:ext cx="11745912"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C2A2BEB7-9D1F-40CE-8729-CBE8BEAC7569}" type="datetime1">
              <a:rPr lang="en-US" smtClean="0"/>
              <a:t>9/9/26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15" name="Text Placeholder 14">
            <a:extLst>
              <a:ext uri="{FF2B5EF4-FFF2-40B4-BE49-F238E27FC236}">
                <a16:creationId xmlns:a16="http://schemas.microsoft.com/office/drawing/2014/main" id="{98B498C1-CEA1-0BCB-F0F2-789DB10AB4B2}"/>
              </a:ext>
            </a:extLst>
          </p:cNvPr>
          <p:cNvSpPr>
            <a:spLocks noGrp="1"/>
          </p:cNvSpPr>
          <p:nvPr>
            <p:ph type="body" sz="quarter" idx="20"/>
          </p:nvPr>
        </p:nvSpPr>
        <p:spPr>
          <a:xfrm>
            <a:off x="8134350" y="2005149"/>
            <a:ext cx="3833339" cy="3757612"/>
          </a:xfrm>
        </p:spPr>
        <p:txBody>
          <a:bodyPr/>
          <a:lstStyle>
            <a:lvl1pP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Content Placeholder 19">
            <a:extLst>
              <a:ext uri="{FF2B5EF4-FFF2-40B4-BE49-F238E27FC236}">
                <a16:creationId xmlns:a16="http://schemas.microsoft.com/office/drawing/2014/main" id="{7ABEF883-CEFD-EEE4-CB2B-D83AF166A82B}"/>
              </a:ext>
            </a:extLst>
          </p:cNvPr>
          <p:cNvSpPr>
            <a:spLocks noGrp="1"/>
          </p:cNvSpPr>
          <p:nvPr>
            <p:ph sz="quarter" idx="22"/>
          </p:nvPr>
        </p:nvSpPr>
        <p:spPr>
          <a:xfrm>
            <a:off x="400047" y="2362838"/>
            <a:ext cx="7434268" cy="40285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Text Placeholder 14">
            <a:extLst>
              <a:ext uri="{FF2B5EF4-FFF2-40B4-BE49-F238E27FC236}">
                <a16:creationId xmlns:a16="http://schemas.microsoft.com/office/drawing/2014/main" id="{DCEE4E02-0C0C-B95B-5A91-959DE15C6452}"/>
              </a:ext>
            </a:extLst>
          </p:cNvPr>
          <p:cNvSpPr>
            <a:spLocks noGrp="1"/>
          </p:cNvSpPr>
          <p:nvPr>
            <p:ph type="body" sz="quarter" idx="17" hasCustomPrompt="1"/>
          </p:nvPr>
        </p:nvSpPr>
        <p:spPr>
          <a:xfrm>
            <a:off x="8134351" y="6391410"/>
            <a:ext cx="3833340"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18" name="Text Placeholder 2">
            <a:extLst>
              <a:ext uri="{FF2B5EF4-FFF2-40B4-BE49-F238E27FC236}">
                <a16:creationId xmlns:a16="http://schemas.microsoft.com/office/drawing/2014/main" id="{85E3D760-A99C-9185-F8EE-8F070366CAD4}"/>
              </a:ext>
            </a:extLst>
          </p:cNvPr>
          <p:cNvSpPr>
            <a:spLocks noGrp="1"/>
          </p:cNvSpPr>
          <p:nvPr>
            <p:ph type="body" idx="21" hasCustomPrompt="1"/>
          </p:nvPr>
        </p:nvSpPr>
        <p:spPr>
          <a:xfrm>
            <a:off x="400047" y="2362839"/>
            <a:ext cx="4558868" cy="326821"/>
          </a:xfrm>
        </p:spPr>
        <p:txBody>
          <a:bodyPr wrap="square" anchor="b">
            <a:spAutoFit/>
          </a:bodyPr>
          <a:lstStyle>
            <a:lvl1pPr marL="0" indent="0">
              <a:lnSpc>
                <a:spcPct val="110000"/>
              </a:lnSpc>
              <a:spcBef>
                <a:spcPts val="225"/>
              </a:spcBef>
              <a:spcAft>
                <a:spcPts val="225"/>
              </a:spcAft>
              <a:buNone/>
              <a:defRPr sz="2000" b="0" spc="-5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Chart title</a:t>
            </a:r>
          </a:p>
        </p:txBody>
      </p:sp>
      <p:grpSp>
        <p:nvGrpSpPr>
          <p:cNvPr id="5" name="Group 4">
            <a:extLst>
              <a:ext uri="{FF2B5EF4-FFF2-40B4-BE49-F238E27FC236}">
                <a16:creationId xmlns:a16="http://schemas.microsoft.com/office/drawing/2014/main" id="{DEF747EB-548E-4BBB-D9FB-7F184261CF72}"/>
              </a:ext>
            </a:extLst>
          </p:cNvPr>
          <p:cNvGrpSpPr/>
          <p:nvPr userDrawn="1"/>
        </p:nvGrpSpPr>
        <p:grpSpPr>
          <a:xfrm>
            <a:off x="-1332614" y="174172"/>
            <a:ext cx="14874094" cy="6683831"/>
            <a:chOff x="-1332614" y="174172"/>
            <a:chExt cx="14874094" cy="6683831"/>
          </a:xfrm>
        </p:grpSpPr>
        <p:grpSp>
          <p:nvGrpSpPr>
            <p:cNvPr id="6" name="Group 5">
              <a:extLst>
                <a:ext uri="{FF2B5EF4-FFF2-40B4-BE49-F238E27FC236}">
                  <a16:creationId xmlns:a16="http://schemas.microsoft.com/office/drawing/2014/main" id="{3EB5D8F1-6858-B6DF-2D99-5CE5139FD7E9}"/>
                </a:ext>
              </a:extLst>
            </p:cNvPr>
            <p:cNvGrpSpPr/>
            <p:nvPr userDrawn="1"/>
          </p:nvGrpSpPr>
          <p:grpSpPr>
            <a:xfrm rot="5400000">
              <a:off x="9503005" y="3461297"/>
              <a:ext cx="6175829" cy="617583"/>
              <a:chOff x="13925550" y="1852612"/>
              <a:chExt cx="18000000" cy="1800000"/>
            </a:xfrm>
          </p:grpSpPr>
          <p:sp>
            <p:nvSpPr>
              <p:cNvPr id="48" name="Graphic 32">
                <a:extLst>
                  <a:ext uri="{FF2B5EF4-FFF2-40B4-BE49-F238E27FC236}">
                    <a16:creationId xmlns:a16="http://schemas.microsoft.com/office/drawing/2014/main" id="{28486A10-3DF8-E0B9-CB9F-16B9E7DE323D}"/>
                  </a:ext>
                </a:extLst>
              </p:cNvPr>
              <p:cNvSpPr/>
              <p:nvPr/>
            </p:nvSpPr>
            <p:spPr>
              <a:xfrm>
                <a:off x="13925550" y="1852612"/>
                <a:ext cx="1800000" cy="1800000"/>
              </a:xfrm>
              <a:prstGeom prst="rect">
                <a:avLst/>
              </a:prstGeom>
              <a:solidFill>
                <a:srgbClr val="C4DCFF"/>
              </a:solidFill>
              <a:ln w="9525" cap="flat">
                <a:noFill/>
                <a:prstDash val="solid"/>
                <a:miter/>
              </a:ln>
            </p:spPr>
            <p:txBody>
              <a:bodyPr rtlCol="0" anchor="ctr"/>
              <a:lstStyle/>
              <a:p>
                <a:endParaRPr lang="en-US"/>
              </a:p>
            </p:txBody>
          </p:sp>
          <p:sp>
            <p:nvSpPr>
              <p:cNvPr id="49" name="Graphic 34">
                <a:extLst>
                  <a:ext uri="{FF2B5EF4-FFF2-40B4-BE49-F238E27FC236}">
                    <a16:creationId xmlns:a16="http://schemas.microsoft.com/office/drawing/2014/main" id="{E58E7231-4613-28A2-6BBC-CD2F6A84A60F}"/>
                  </a:ext>
                </a:extLst>
              </p:cNvPr>
              <p:cNvSpPr/>
              <p:nvPr/>
            </p:nvSpPr>
            <p:spPr>
              <a:xfrm>
                <a:off x="15725550" y="1852612"/>
                <a:ext cx="1800000" cy="1800000"/>
              </a:xfrm>
              <a:prstGeom prst="rect">
                <a:avLst/>
              </a:prstGeom>
              <a:solidFill>
                <a:srgbClr val="85B6FF"/>
              </a:solidFill>
              <a:ln w="9525" cap="flat">
                <a:noFill/>
                <a:prstDash val="solid"/>
                <a:miter/>
              </a:ln>
            </p:spPr>
            <p:txBody>
              <a:bodyPr rtlCol="0" anchor="ctr"/>
              <a:lstStyle/>
              <a:p>
                <a:endParaRPr lang="en-US"/>
              </a:p>
            </p:txBody>
          </p:sp>
          <p:sp>
            <p:nvSpPr>
              <p:cNvPr id="50" name="Graphic 36">
                <a:extLst>
                  <a:ext uri="{FF2B5EF4-FFF2-40B4-BE49-F238E27FC236}">
                    <a16:creationId xmlns:a16="http://schemas.microsoft.com/office/drawing/2014/main" id="{7F8FA758-3179-CEC9-8C58-FEF2BFB6A36E}"/>
                  </a:ext>
                </a:extLst>
              </p:cNvPr>
              <p:cNvSpPr/>
              <p:nvPr/>
            </p:nvSpPr>
            <p:spPr>
              <a:xfrm>
                <a:off x="17525550" y="1852612"/>
                <a:ext cx="1800000" cy="1800000"/>
              </a:xfrm>
              <a:prstGeom prst="rect">
                <a:avLst/>
              </a:prstGeom>
              <a:solidFill>
                <a:srgbClr val="5996FF"/>
              </a:solidFill>
              <a:ln w="9525" cap="flat">
                <a:noFill/>
                <a:prstDash val="solid"/>
                <a:miter/>
              </a:ln>
            </p:spPr>
            <p:txBody>
              <a:bodyPr rtlCol="0" anchor="ctr"/>
              <a:lstStyle/>
              <a:p>
                <a:endParaRPr lang="en-US"/>
              </a:p>
            </p:txBody>
          </p:sp>
          <p:sp>
            <p:nvSpPr>
              <p:cNvPr id="51" name="Graphic 38">
                <a:extLst>
                  <a:ext uri="{FF2B5EF4-FFF2-40B4-BE49-F238E27FC236}">
                    <a16:creationId xmlns:a16="http://schemas.microsoft.com/office/drawing/2014/main" id="{1320CAD1-D00F-9928-EFB7-2C0FF6934CE7}"/>
                  </a:ext>
                </a:extLst>
              </p:cNvPr>
              <p:cNvSpPr/>
              <p:nvPr/>
            </p:nvSpPr>
            <p:spPr>
              <a:xfrm>
                <a:off x="19325550" y="1852612"/>
                <a:ext cx="1800000" cy="1800000"/>
              </a:xfrm>
              <a:prstGeom prst="rect">
                <a:avLst/>
              </a:prstGeom>
              <a:solidFill>
                <a:srgbClr val="2977FF"/>
              </a:solidFill>
              <a:ln w="9525" cap="flat">
                <a:noFill/>
                <a:prstDash val="solid"/>
                <a:miter/>
              </a:ln>
            </p:spPr>
            <p:txBody>
              <a:bodyPr rtlCol="0" anchor="ctr"/>
              <a:lstStyle/>
              <a:p>
                <a:endParaRPr lang="en-US"/>
              </a:p>
            </p:txBody>
          </p:sp>
          <p:sp>
            <p:nvSpPr>
              <p:cNvPr id="52" name="Graphic 40">
                <a:extLst>
                  <a:ext uri="{FF2B5EF4-FFF2-40B4-BE49-F238E27FC236}">
                    <a16:creationId xmlns:a16="http://schemas.microsoft.com/office/drawing/2014/main" id="{485C6786-31CE-441A-3C6B-95F101326186}"/>
                  </a:ext>
                </a:extLst>
              </p:cNvPr>
              <p:cNvSpPr/>
              <p:nvPr/>
            </p:nvSpPr>
            <p:spPr>
              <a:xfrm>
                <a:off x="21125550" y="1852612"/>
                <a:ext cx="1800000" cy="1800000"/>
              </a:xfrm>
              <a:prstGeom prst="rect">
                <a:avLst/>
              </a:prstGeom>
              <a:solidFill>
                <a:srgbClr val="E1F2E6"/>
              </a:solidFill>
              <a:ln w="9525" cap="flat">
                <a:noFill/>
                <a:prstDash val="solid"/>
                <a:miter/>
              </a:ln>
            </p:spPr>
            <p:txBody>
              <a:bodyPr rtlCol="0" anchor="ctr"/>
              <a:lstStyle/>
              <a:p>
                <a:endParaRPr lang="en-US"/>
              </a:p>
            </p:txBody>
          </p:sp>
          <p:sp>
            <p:nvSpPr>
              <p:cNvPr id="53" name="Graphic 42">
                <a:extLst>
                  <a:ext uri="{FF2B5EF4-FFF2-40B4-BE49-F238E27FC236}">
                    <a16:creationId xmlns:a16="http://schemas.microsoft.com/office/drawing/2014/main" id="{2309EDD8-E101-1FB0-62AD-04A9EE2F284D}"/>
                  </a:ext>
                </a:extLst>
              </p:cNvPr>
              <p:cNvSpPr/>
              <p:nvPr/>
            </p:nvSpPr>
            <p:spPr>
              <a:xfrm>
                <a:off x="22925550" y="1852612"/>
                <a:ext cx="1800000" cy="1800000"/>
              </a:xfrm>
              <a:prstGeom prst="rect">
                <a:avLst/>
              </a:prstGeom>
              <a:solidFill>
                <a:srgbClr val="C3E3CE"/>
              </a:solidFill>
              <a:ln w="9525" cap="flat">
                <a:noFill/>
                <a:prstDash val="solid"/>
                <a:miter/>
              </a:ln>
            </p:spPr>
            <p:txBody>
              <a:bodyPr rtlCol="0" anchor="ctr"/>
              <a:lstStyle/>
              <a:p>
                <a:endParaRPr lang="en-US"/>
              </a:p>
            </p:txBody>
          </p:sp>
          <p:sp>
            <p:nvSpPr>
              <p:cNvPr id="54" name="Graphic 44">
                <a:extLst>
                  <a:ext uri="{FF2B5EF4-FFF2-40B4-BE49-F238E27FC236}">
                    <a16:creationId xmlns:a16="http://schemas.microsoft.com/office/drawing/2014/main" id="{0263C1E7-4C3A-DB6D-2046-70F9F7BBAE02}"/>
                  </a:ext>
                </a:extLst>
              </p:cNvPr>
              <p:cNvSpPr/>
              <p:nvPr/>
            </p:nvSpPr>
            <p:spPr>
              <a:xfrm>
                <a:off x="24725550" y="1852612"/>
                <a:ext cx="1800000" cy="1800000"/>
              </a:xfrm>
              <a:prstGeom prst="rect">
                <a:avLst/>
              </a:prstGeom>
              <a:solidFill>
                <a:srgbClr val="97C2A3"/>
              </a:solidFill>
              <a:ln w="9525" cap="flat">
                <a:noFill/>
                <a:prstDash val="solid"/>
                <a:miter/>
              </a:ln>
            </p:spPr>
            <p:txBody>
              <a:bodyPr rtlCol="0" anchor="ctr"/>
              <a:lstStyle/>
              <a:p>
                <a:endParaRPr lang="en-US"/>
              </a:p>
            </p:txBody>
          </p:sp>
          <p:sp>
            <p:nvSpPr>
              <p:cNvPr id="55" name="Graphic 46">
                <a:extLst>
                  <a:ext uri="{FF2B5EF4-FFF2-40B4-BE49-F238E27FC236}">
                    <a16:creationId xmlns:a16="http://schemas.microsoft.com/office/drawing/2014/main" id="{BF0A1B9E-55E1-D241-6C09-484AE38E2B16}"/>
                  </a:ext>
                </a:extLst>
              </p:cNvPr>
              <p:cNvSpPr/>
              <p:nvPr/>
            </p:nvSpPr>
            <p:spPr>
              <a:xfrm>
                <a:off x="26525550" y="1852612"/>
                <a:ext cx="1800000" cy="1800000"/>
              </a:xfrm>
              <a:prstGeom prst="rect">
                <a:avLst/>
              </a:prstGeom>
              <a:solidFill>
                <a:srgbClr val="E6E0FF"/>
              </a:solidFill>
              <a:ln w="9525" cap="flat">
                <a:noFill/>
                <a:prstDash val="solid"/>
                <a:miter/>
              </a:ln>
            </p:spPr>
            <p:txBody>
              <a:bodyPr rtlCol="0" anchor="ctr"/>
              <a:lstStyle/>
              <a:p>
                <a:endParaRPr lang="en-US"/>
              </a:p>
            </p:txBody>
          </p:sp>
          <p:sp>
            <p:nvSpPr>
              <p:cNvPr id="56" name="Graphic 48">
                <a:extLst>
                  <a:ext uri="{FF2B5EF4-FFF2-40B4-BE49-F238E27FC236}">
                    <a16:creationId xmlns:a16="http://schemas.microsoft.com/office/drawing/2014/main" id="{D3CEF60E-08BB-7C5F-6048-90CBC9847008}"/>
                  </a:ext>
                </a:extLst>
              </p:cNvPr>
              <p:cNvSpPr/>
              <p:nvPr/>
            </p:nvSpPr>
            <p:spPr>
              <a:xfrm>
                <a:off x="28325550" y="1852612"/>
                <a:ext cx="1800000" cy="1800000"/>
              </a:xfrm>
              <a:prstGeom prst="rect">
                <a:avLst/>
              </a:prstGeom>
              <a:solidFill>
                <a:srgbClr val="D9D1FF"/>
              </a:solidFill>
              <a:ln w="9525" cap="flat">
                <a:noFill/>
                <a:prstDash val="solid"/>
                <a:miter/>
              </a:ln>
            </p:spPr>
            <p:txBody>
              <a:bodyPr rtlCol="0" anchor="ctr"/>
              <a:lstStyle/>
              <a:p>
                <a:endParaRPr lang="en-US"/>
              </a:p>
            </p:txBody>
          </p:sp>
          <p:sp>
            <p:nvSpPr>
              <p:cNvPr id="57" name="Graphic 50">
                <a:extLst>
                  <a:ext uri="{FF2B5EF4-FFF2-40B4-BE49-F238E27FC236}">
                    <a16:creationId xmlns:a16="http://schemas.microsoft.com/office/drawing/2014/main" id="{E3D6DB37-38D2-D664-FFDA-1863131388E4}"/>
                  </a:ext>
                </a:extLst>
              </p:cNvPr>
              <p:cNvSpPr/>
              <p:nvPr/>
            </p:nvSpPr>
            <p:spPr>
              <a:xfrm>
                <a:off x="30125550" y="1852612"/>
                <a:ext cx="1800000" cy="1800000"/>
              </a:xfrm>
              <a:prstGeom prst="rect">
                <a:avLst/>
              </a:prstGeom>
              <a:solidFill>
                <a:srgbClr val="C8BDFF"/>
              </a:solidFill>
              <a:ln w="9525" cap="flat">
                <a:noFill/>
                <a:prstDash val="solid"/>
                <a:miter/>
              </a:ln>
            </p:spPr>
            <p:txBody>
              <a:bodyPr rtlCol="0" anchor="ctr"/>
              <a:lstStyle/>
              <a:p>
                <a:endParaRPr lang="en-US"/>
              </a:p>
            </p:txBody>
          </p:sp>
        </p:grpSp>
        <p:grpSp>
          <p:nvGrpSpPr>
            <p:cNvPr id="8" name="Group 7">
              <a:extLst>
                <a:ext uri="{FF2B5EF4-FFF2-40B4-BE49-F238E27FC236}">
                  <a16:creationId xmlns:a16="http://schemas.microsoft.com/office/drawing/2014/main" id="{EF365C79-FD48-D632-61E4-AF7E11A8EC07}"/>
                </a:ext>
              </a:extLst>
            </p:cNvPr>
            <p:cNvGrpSpPr/>
            <p:nvPr userDrawn="1"/>
          </p:nvGrpSpPr>
          <p:grpSpPr>
            <a:xfrm>
              <a:off x="-707711" y="682174"/>
              <a:ext cx="617583" cy="6175829"/>
              <a:chOff x="-707711" y="682174"/>
              <a:chExt cx="617583" cy="6175829"/>
            </a:xfrm>
          </p:grpSpPr>
          <p:sp>
            <p:nvSpPr>
              <p:cNvPr id="38" name="Graphic 32">
                <a:extLst>
                  <a:ext uri="{FF2B5EF4-FFF2-40B4-BE49-F238E27FC236}">
                    <a16:creationId xmlns:a16="http://schemas.microsoft.com/office/drawing/2014/main" id="{D071B751-C22A-9442-F883-8433792AEC21}"/>
                  </a:ext>
                </a:extLst>
              </p:cNvPr>
              <p:cNvSpPr/>
              <p:nvPr/>
            </p:nvSpPr>
            <p:spPr>
              <a:xfrm rot="5400000">
                <a:off x="-707711" y="682174"/>
                <a:ext cx="617583" cy="617583"/>
              </a:xfrm>
              <a:prstGeom prst="rect">
                <a:avLst/>
              </a:prstGeom>
              <a:solidFill>
                <a:srgbClr val="C4DCFF"/>
              </a:solidFill>
              <a:ln w="9525" cap="flat">
                <a:noFill/>
                <a:prstDash val="solid"/>
                <a:miter/>
              </a:ln>
            </p:spPr>
            <p:txBody>
              <a:bodyPr rtlCol="0" anchor="ctr"/>
              <a:lstStyle/>
              <a:p>
                <a:endParaRPr lang="en-US"/>
              </a:p>
            </p:txBody>
          </p:sp>
          <p:sp>
            <p:nvSpPr>
              <p:cNvPr id="39" name="Graphic 34">
                <a:extLst>
                  <a:ext uri="{FF2B5EF4-FFF2-40B4-BE49-F238E27FC236}">
                    <a16:creationId xmlns:a16="http://schemas.microsoft.com/office/drawing/2014/main" id="{6E6ED2D9-9B8A-6EFE-DEA0-21014EC394BE}"/>
                  </a:ext>
                </a:extLst>
              </p:cNvPr>
              <p:cNvSpPr/>
              <p:nvPr/>
            </p:nvSpPr>
            <p:spPr>
              <a:xfrm rot="5400000">
                <a:off x="-707711" y="1299757"/>
                <a:ext cx="617583" cy="617583"/>
              </a:xfrm>
              <a:prstGeom prst="rect">
                <a:avLst/>
              </a:prstGeom>
              <a:solidFill>
                <a:srgbClr val="85B6FF"/>
              </a:solidFill>
              <a:ln w="9525" cap="flat">
                <a:noFill/>
                <a:prstDash val="solid"/>
                <a:miter/>
              </a:ln>
            </p:spPr>
            <p:txBody>
              <a:bodyPr rtlCol="0" anchor="ctr"/>
              <a:lstStyle/>
              <a:p>
                <a:endParaRPr lang="en-US"/>
              </a:p>
            </p:txBody>
          </p:sp>
          <p:sp>
            <p:nvSpPr>
              <p:cNvPr id="40" name="Graphic 36">
                <a:extLst>
                  <a:ext uri="{FF2B5EF4-FFF2-40B4-BE49-F238E27FC236}">
                    <a16:creationId xmlns:a16="http://schemas.microsoft.com/office/drawing/2014/main" id="{8A482B40-4056-34C9-378B-55926366D869}"/>
                  </a:ext>
                </a:extLst>
              </p:cNvPr>
              <p:cNvSpPr/>
              <p:nvPr/>
            </p:nvSpPr>
            <p:spPr>
              <a:xfrm rot="5400000">
                <a:off x="-707711" y="1917340"/>
                <a:ext cx="617583" cy="617583"/>
              </a:xfrm>
              <a:prstGeom prst="rect">
                <a:avLst/>
              </a:prstGeom>
              <a:solidFill>
                <a:srgbClr val="5996FF"/>
              </a:solidFill>
              <a:ln w="9525" cap="flat">
                <a:noFill/>
                <a:prstDash val="solid"/>
                <a:miter/>
              </a:ln>
            </p:spPr>
            <p:txBody>
              <a:bodyPr rtlCol="0" anchor="ctr"/>
              <a:lstStyle/>
              <a:p>
                <a:endParaRPr lang="en-US"/>
              </a:p>
            </p:txBody>
          </p:sp>
          <p:sp>
            <p:nvSpPr>
              <p:cNvPr id="41" name="Graphic 38">
                <a:extLst>
                  <a:ext uri="{FF2B5EF4-FFF2-40B4-BE49-F238E27FC236}">
                    <a16:creationId xmlns:a16="http://schemas.microsoft.com/office/drawing/2014/main" id="{DCF807EF-3D37-62C3-0488-01E2098947CC}"/>
                  </a:ext>
                </a:extLst>
              </p:cNvPr>
              <p:cNvSpPr/>
              <p:nvPr/>
            </p:nvSpPr>
            <p:spPr>
              <a:xfrm rot="5400000">
                <a:off x="-707711" y="2534923"/>
                <a:ext cx="617583" cy="617583"/>
              </a:xfrm>
              <a:prstGeom prst="rect">
                <a:avLst/>
              </a:prstGeom>
              <a:solidFill>
                <a:srgbClr val="2977FF"/>
              </a:solidFill>
              <a:ln w="9525" cap="flat">
                <a:noFill/>
                <a:prstDash val="solid"/>
                <a:miter/>
              </a:ln>
            </p:spPr>
            <p:txBody>
              <a:bodyPr rtlCol="0" anchor="ctr"/>
              <a:lstStyle/>
              <a:p>
                <a:endParaRPr lang="en-US"/>
              </a:p>
            </p:txBody>
          </p:sp>
          <p:sp>
            <p:nvSpPr>
              <p:cNvPr id="42" name="Graphic 40">
                <a:extLst>
                  <a:ext uri="{FF2B5EF4-FFF2-40B4-BE49-F238E27FC236}">
                    <a16:creationId xmlns:a16="http://schemas.microsoft.com/office/drawing/2014/main" id="{CED83395-BE4E-4C09-0863-090F9A53C831}"/>
                  </a:ext>
                </a:extLst>
              </p:cNvPr>
              <p:cNvSpPr/>
              <p:nvPr/>
            </p:nvSpPr>
            <p:spPr>
              <a:xfrm rot="5400000">
                <a:off x="-707711" y="3152506"/>
                <a:ext cx="617583" cy="617583"/>
              </a:xfrm>
              <a:prstGeom prst="rect">
                <a:avLst/>
              </a:prstGeom>
              <a:solidFill>
                <a:srgbClr val="E1F2E6"/>
              </a:solidFill>
              <a:ln w="9525" cap="flat">
                <a:noFill/>
                <a:prstDash val="solid"/>
                <a:miter/>
              </a:ln>
            </p:spPr>
            <p:txBody>
              <a:bodyPr rtlCol="0" anchor="ctr"/>
              <a:lstStyle/>
              <a:p>
                <a:endParaRPr lang="en-US"/>
              </a:p>
            </p:txBody>
          </p:sp>
          <p:sp>
            <p:nvSpPr>
              <p:cNvPr id="43" name="Graphic 42">
                <a:extLst>
                  <a:ext uri="{FF2B5EF4-FFF2-40B4-BE49-F238E27FC236}">
                    <a16:creationId xmlns:a16="http://schemas.microsoft.com/office/drawing/2014/main" id="{44453F36-065F-0117-3A5A-97FA9F895950}"/>
                  </a:ext>
                </a:extLst>
              </p:cNvPr>
              <p:cNvSpPr/>
              <p:nvPr/>
            </p:nvSpPr>
            <p:spPr>
              <a:xfrm rot="5400000">
                <a:off x="-707711" y="3770088"/>
                <a:ext cx="617583" cy="617583"/>
              </a:xfrm>
              <a:prstGeom prst="rect">
                <a:avLst/>
              </a:prstGeom>
              <a:solidFill>
                <a:srgbClr val="C3E3CE"/>
              </a:solidFill>
              <a:ln w="9525" cap="flat">
                <a:noFill/>
                <a:prstDash val="solid"/>
                <a:miter/>
              </a:ln>
            </p:spPr>
            <p:txBody>
              <a:bodyPr rtlCol="0" anchor="ctr"/>
              <a:lstStyle/>
              <a:p>
                <a:endParaRPr lang="en-US"/>
              </a:p>
            </p:txBody>
          </p:sp>
          <p:sp>
            <p:nvSpPr>
              <p:cNvPr id="44" name="Graphic 44">
                <a:extLst>
                  <a:ext uri="{FF2B5EF4-FFF2-40B4-BE49-F238E27FC236}">
                    <a16:creationId xmlns:a16="http://schemas.microsoft.com/office/drawing/2014/main" id="{355ADCC2-62B1-7A0A-3A1E-E2DCC7509143}"/>
                  </a:ext>
                </a:extLst>
              </p:cNvPr>
              <p:cNvSpPr/>
              <p:nvPr/>
            </p:nvSpPr>
            <p:spPr>
              <a:xfrm rot="5400000">
                <a:off x="-707711" y="4387671"/>
                <a:ext cx="617583" cy="617583"/>
              </a:xfrm>
              <a:prstGeom prst="rect">
                <a:avLst/>
              </a:prstGeom>
              <a:solidFill>
                <a:srgbClr val="97C2A3"/>
              </a:solidFill>
              <a:ln w="9525" cap="flat">
                <a:noFill/>
                <a:prstDash val="solid"/>
                <a:miter/>
              </a:ln>
            </p:spPr>
            <p:txBody>
              <a:bodyPr rtlCol="0" anchor="ctr"/>
              <a:lstStyle/>
              <a:p>
                <a:endParaRPr lang="en-US"/>
              </a:p>
            </p:txBody>
          </p:sp>
          <p:sp>
            <p:nvSpPr>
              <p:cNvPr id="45" name="Graphic 46">
                <a:extLst>
                  <a:ext uri="{FF2B5EF4-FFF2-40B4-BE49-F238E27FC236}">
                    <a16:creationId xmlns:a16="http://schemas.microsoft.com/office/drawing/2014/main" id="{DB9B5AA5-8DD1-DAB2-D4A7-1CCED3EDFBC7}"/>
                  </a:ext>
                </a:extLst>
              </p:cNvPr>
              <p:cNvSpPr/>
              <p:nvPr/>
            </p:nvSpPr>
            <p:spPr>
              <a:xfrm rot="5400000">
                <a:off x="-707711" y="5005254"/>
                <a:ext cx="617583" cy="617583"/>
              </a:xfrm>
              <a:prstGeom prst="rect">
                <a:avLst/>
              </a:prstGeom>
              <a:solidFill>
                <a:srgbClr val="E6E0FF"/>
              </a:solidFill>
              <a:ln w="9525" cap="flat">
                <a:noFill/>
                <a:prstDash val="solid"/>
                <a:miter/>
              </a:ln>
            </p:spPr>
            <p:txBody>
              <a:bodyPr rtlCol="0" anchor="ctr"/>
              <a:lstStyle/>
              <a:p>
                <a:endParaRPr lang="en-US"/>
              </a:p>
            </p:txBody>
          </p:sp>
          <p:sp>
            <p:nvSpPr>
              <p:cNvPr id="46" name="Graphic 48">
                <a:extLst>
                  <a:ext uri="{FF2B5EF4-FFF2-40B4-BE49-F238E27FC236}">
                    <a16:creationId xmlns:a16="http://schemas.microsoft.com/office/drawing/2014/main" id="{EC7480D3-F8BC-AA14-E3C2-3B71609C2AE7}"/>
                  </a:ext>
                </a:extLst>
              </p:cNvPr>
              <p:cNvSpPr/>
              <p:nvPr/>
            </p:nvSpPr>
            <p:spPr>
              <a:xfrm rot="5400000">
                <a:off x="-707711" y="5622837"/>
                <a:ext cx="617583" cy="617583"/>
              </a:xfrm>
              <a:prstGeom prst="rect">
                <a:avLst/>
              </a:prstGeom>
              <a:solidFill>
                <a:srgbClr val="D9D1FF"/>
              </a:solidFill>
              <a:ln w="9525" cap="flat">
                <a:noFill/>
                <a:prstDash val="solid"/>
                <a:miter/>
              </a:ln>
            </p:spPr>
            <p:txBody>
              <a:bodyPr rtlCol="0" anchor="ctr"/>
              <a:lstStyle/>
              <a:p>
                <a:endParaRPr lang="en-US"/>
              </a:p>
            </p:txBody>
          </p:sp>
          <p:sp>
            <p:nvSpPr>
              <p:cNvPr id="47" name="Graphic 50">
                <a:extLst>
                  <a:ext uri="{FF2B5EF4-FFF2-40B4-BE49-F238E27FC236}">
                    <a16:creationId xmlns:a16="http://schemas.microsoft.com/office/drawing/2014/main" id="{E6808110-C5BE-9728-5BE9-5D3F1B64A078}"/>
                  </a:ext>
                </a:extLst>
              </p:cNvPr>
              <p:cNvSpPr/>
              <p:nvPr/>
            </p:nvSpPr>
            <p:spPr>
              <a:xfrm rot="5400000">
                <a:off x="-707711" y="6240420"/>
                <a:ext cx="617583" cy="617583"/>
              </a:xfrm>
              <a:prstGeom prst="rect">
                <a:avLst/>
              </a:prstGeom>
              <a:solidFill>
                <a:srgbClr val="C8BDFF"/>
              </a:solidFill>
              <a:ln w="9525" cap="flat">
                <a:noFill/>
                <a:prstDash val="solid"/>
                <a:miter/>
              </a:ln>
            </p:spPr>
            <p:txBody>
              <a:bodyPr rtlCol="0" anchor="ctr"/>
              <a:lstStyle/>
              <a:p>
                <a:endParaRPr lang="en-US"/>
              </a:p>
            </p:txBody>
          </p:sp>
        </p:grpSp>
        <p:sp>
          <p:nvSpPr>
            <p:cNvPr id="9" name="TextBox 8">
              <a:extLst>
                <a:ext uri="{FF2B5EF4-FFF2-40B4-BE49-F238E27FC236}">
                  <a16:creationId xmlns:a16="http://schemas.microsoft.com/office/drawing/2014/main" id="{60837149-CF27-EB7C-5330-8D1E917910B8}"/>
                </a:ext>
              </a:extLst>
            </p:cNvPr>
            <p:cNvSpPr txBox="1"/>
            <p:nvPr userDrawn="1"/>
          </p:nvSpPr>
          <p:spPr>
            <a:xfrm>
              <a:off x="-920692" y="174172"/>
              <a:ext cx="920692" cy="369332"/>
            </a:xfrm>
            <a:prstGeom prst="rect">
              <a:avLst/>
            </a:prstGeom>
            <a:noFill/>
          </p:spPr>
          <p:txBody>
            <a:bodyPr wrap="none" lIns="0" tIns="0" rIns="72000" bIns="0" rtlCol="0">
              <a:spAutoFit/>
            </a:bodyPr>
            <a:lstStyle/>
            <a:p>
              <a:pPr algn="r"/>
              <a:r>
                <a:rPr lang="en-US" sz="1200">
                  <a:latin typeface="+mj-lt"/>
                  <a:cs typeface="Arial" panose="020B0604020202020204" pitchFamily="34" charset="0"/>
                </a:rPr>
                <a:t>Custom</a:t>
              </a:r>
              <a:br>
                <a:rPr lang="en-US" sz="1200">
                  <a:latin typeface="+mj-lt"/>
                  <a:cs typeface="Arial" panose="020B0604020202020204" pitchFamily="34" charset="0"/>
                </a:rPr>
              </a:br>
              <a:r>
                <a:rPr lang="en-US" sz="1200">
                  <a:latin typeface="+mj-lt"/>
                  <a:cs typeface="Arial" panose="020B0604020202020204" pitchFamily="34" charset="0"/>
                </a:rPr>
                <a:t>chart colors</a:t>
              </a:r>
            </a:p>
          </p:txBody>
        </p:sp>
        <p:sp>
          <p:nvSpPr>
            <p:cNvPr id="14" name="TextBox 13">
              <a:extLst>
                <a:ext uri="{FF2B5EF4-FFF2-40B4-BE49-F238E27FC236}">
                  <a16:creationId xmlns:a16="http://schemas.microsoft.com/office/drawing/2014/main" id="{529E8DD6-FB29-140A-2EDC-D5EB6DC90BC5}"/>
                </a:ext>
              </a:extLst>
            </p:cNvPr>
            <p:cNvSpPr txBox="1"/>
            <p:nvPr userDrawn="1"/>
          </p:nvSpPr>
          <p:spPr>
            <a:xfrm>
              <a:off x="12192000" y="174172"/>
              <a:ext cx="920692" cy="369332"/>
            </a:xfrm>
            <a:prstGeom prst="rect">
              <a:avLst/>
            </a:prstGeom>
            <a:noFill/>
          </p:spPr>
          <p:txBody>
            <a:bodyPr wrap="none" lIns="72000" tIns="0" rIns="0" bIns="0" rtlCol="0">
              <a:spAutoFit/>
            </a:bodyPr>
            <a:lstStyle/>
            <a:p>
              <a:pPr algn="l"/>
              <a:r>
                <a:rPr lang="en-US" sz="1200">
                  <a:latin typeface="+mj-lt"/>
                  <a:cs typeface="Arial" panose="020B0604020202020204" pitchFamily="34" charset="0"/>
                </a:rPr>
                <a:t>Custom</a:t>
              </a:r>
              <a:br>
                <a:rPr lang="en-US" sz="1200">
                  <a:latin typeface="+mj-lt"/>
                  <a:cs typeface="Arial" panose="020B0604020202020204" pitchFamily="34" charset="0"/>
                </a:rPr>
              </a:br>
              <a:r>
                <a:rPr lang="en-US" sz="1200">
                  <a:latin typeface="+mj-lt"/>
                  <a:cs typeface="Arial" panose="020B0604020202020204" pitchFamily="34" charset="0"/>
                </a:rPr>
                <a:t>chart colors</a:t>
              </a:r>
            </a:p>
          </p:txBody>
        </p:sp>
        <p:grpSp>
          <p:nvGrpSpPr>
            <p:cNvPr id="17" name="Group 16">
              <a:extLst>
                <a:ext uri="{FF2B5EF4-FFF2-40B4-BE49-F238E27FC236}">
                  <a16:creationId xmlns:a16="http://schemas.microsoft.com/office/drawing/2014/main" id="{F24807F6-D17F-73BA-3C5B-63980BA97CAE}"/>
                </a:ext>
              </a:extLst>
            </p:cNvPr>
            <p:cNvGrpSpPr/>
            <p:nvPr userDrawn="1"/>
          </p:nvGrpSpPr>
          <p:grpSpPr>
            <a:xfrm>
              <a:off x="-1332614" y="682174"/>
              <a:ext cx="641769" cy="6174212"/>
              <a:chOff x="-1332614" y="682174"/>
              <a:chExt cx="641769" cy="6174212"/>
            </a:xfrm>
          </p:grpSpPr>
          <p:sp>
            <p:nvSpPr>
              <p:cNvPr id="30" name="Graphic 20">
                <a:extLst>
                  <a:ext uri="{FF2B5EF4-FFF2-40B4-BE49-F238E27FC236}">
                    <a16:creationId xmlns:a16="http://schemas.microsoft.com/office/drawing/2014/main" id="{9D8A78D4-B855-19AC-0E32-3EB54002ADC6}"/>
                  </a:ext>
                </a:extLst>
              </p:cNvPr>
              <p:cNvSpPr/>
              <p:nvPr userDrawn="1"/>
            </p:nvSpPr>
            <p:spPr>
              <a:xfrm>
                <a:off x="-1331277" y="682174"/>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FDEB"/>
              </a:solidFill>
              <a:ln w="1870" cap="flat">
                <a:noFill/>
                <a:prstDash val="solid"/>
                <a:miter/>
              </a:ln>
            </p:spPr>
            <p:txBody>
              <a:bodyPr rtlCol="0" anchor="ctr"/>
              <a:lstStyle/>
              <a:p>
                <a:endParaRPr lang="en-US"/>
              </a:p>
            </p:txBody>
          </p:sp>
          <p:sp>
            <p:nvSpPr>
              <p:cNvPr id="31" name="Graphic 26">
                <a:extLst>
                  <a:ext uri="{FF2B5EF4-FFF2-40B4-BE49-F238E27FC236}">
                    <a16:creationId xmlns:a16="http://schemas.microsoft.com/office/drawing/2014/main" id="{0B2A2ADB-30BB-5224-F2C1-2C326357873A}"/>
                  </a:ext>
                </a:extLst>
              </p:cNvPr>
              <p:cNvSpPr/>
              <p:nvPr userDrawn="1"/>
            </p:nvSpPr>
            <p:spPr>
              <a:xfrm>
                <a:off x="-1331277" y="1299487"/>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FBD6"/>
              </a:solidFill>
              <a:ln w="1870" cap="flat">
                <a:noFill/>
                <a:prstDash val="solid"/>
                <a:miter/>
              </a:ln>
            </p:spPr>
            <p:txBody>
              <a:bodyPr rtlCol="0" anchor="ctr"/>
              <a:lstStyle/>
              <a:p>
                <a:endParaRPr lang="en-US"/>
              </a:p>
            </p:txBody>
          </p:sp>
          <p:sp>
            <p:nvSpPr>
              <p:cNvPr id="32" name="Graphic 29">
                <a:extLst>
                  <a:ext uri="{FF2B5EF4-FFF2-40B4-BE49-F238E27FC236}">
                    <a16:creationId xmlns:a16="http://schemas.microsoft.com/office/drawing/2014/main" id="{E7A55834-DF84-8009-75B5-09BD5E41A656}"/>
                  </a:ext>
                </a:extLst>
              </p:cNvPr>
              <p:cNvSpPr/>
              <p:nvPr userDrawn="1"/>
            </p:nvSpPr>
            <p:spPr>
              <a:xfrm>
                <a:off x="-1331277" y="1916800"/>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F6B3"/>
              </a:solidFill>
              <a:ln w="1870" cap="flat">
                <a:noFill/>
                <a:prstDash val="solid"/>
                <a:miter/>
              </a:ln>
            </p:spPr>
            <p:txBody>
              <a:bodyPr rtlCol="0" anchor="ctr"/>
              <a:lstStyle/>
              <a:p>
                <a:endParaRPr lang="en-US"/>
              </a:p>
            </p:txBody>
          </p:sp>
          <p:sp>
            <p:nvSpPr>
              <p:cNvPr id="33" name="Graphic 31">
                <a:extLst>
                  <a:ext uri="{FF2B5EF4-FFF2-40B4-BE49-F238E27FC236}">
                    <a16:creationId xmlns:a16="http://schemas.microsoft.com/office/drawing/2014/main" id="{0443B60A-82F4-CEB6-A227-48D0ABFC1B49}"/>
                  </a:ext>
                </a:extLst>
              </p:cNvPr>
              <p:cNvSpPr/>
              <p:nvPr userDrawn="1"/>
            </p:nvSpPr>
            <p:spPr>
              <a:xfrm>
                <a:off x="-1331277" y="2534113"/>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F194"/>
              </a:solidFill>
              <a:ln w="1870" cap="flat">
                <a:noFill/>
                <a:prstDash val="solid"/>
                <a:miter/>
              </a:ln>
            </p:spPr>
            <p:txBody>
              <a:bodyPr rtlCol="0" anchor="ctr"/>
              <a:lstStyle/>
              <a:p>
                <a:endParaRPr lang="en-US"/>
              </a:p>
            </p:txBody>
          </p:sp>
          <p:sp>
            <p:nvSpPr>
              <p:cNvPr id="34" name="Graphic 33">
                <a:extLst>
                  <a:ext uri="{FF2B5EF4-FFF2-40B4-BE49-F238E27FC236}">
                    <a16:creationId xmlns:a16="http://schemas.microsoft.com/office/drawing/2014/main" id="{60F57EB8-788C-1E83-5077-4683CFF55DBB}"/>
                  </a:ext>
                </a:extLst>
              </p:cNvPr>
              <p:cNvSpPr/>
              <p:nvPr userDrawn="1"/>
            </p:nvSpPr>
            <p:spPr>
              <a:xfrm>
                <a:off x="-1331277" y="3151426"/>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E97A"/>
              </a:solidFill>
              <a:ln w="1870" cap="flat">
                <a:noFill/>
                <a:prstDash val="solid"/>
                <a:miter/>
              </a:ln>
            </p:spPr>
            <p:txBody>
              <a:bodyPr rtlCol="0" anchor="ctr"/>
              <a:lstStyle/>
              <a:p>
                <a:endParaRPr lang="en-US"/>
              </a:p>
            </p:txBody>
          </p:sp>
          <p:sp>
            <p:nvSpPr>
              <p:cNvPr id="35" name="Graphic 17">
                <a:extLst>
                  <a:ext uri="{FF2B5EF4-FFF2-40B4-BE49-F238E27FC236}">
                    <a16:creationId xmlns:a16="http://schemas.microsoft.com/office/drawing/2014/main" id="{E85FBCB7-376D-A91E-4E68-389D8B8CE537}"/>
                  </a:ext>
                </a:extLst>
              </p:cNvPr>
              <p:cNvSpPr/>
              <p:nvPr userDrawn="1"/>
            </p:nvSpPr>
            <p:spPr>
              <a:xfrm>
                <a:off x="-1331277" y="5619871"/>
                <a:ext cx="619200" cy="619200"/>
              </a:xfrm>
              <a:custGeom>
                <a:avLst/>
                <a:gdLst>
                  <a:gd name="connsiteX0" fmla="*/ 0 w 619200"/>
                  <a:gd name="connsiteY0" fmla="*/ 0 h 123840"/>
                  <a:gd name="connsiteX1" fmla="*/ 619200 w 619200"/>
                  <a:gd name="connsiteY1" fmla="*/ 0 h 123840"/>
                  <a:gd name="connsiteX2" fmla="*/ 619200 w 619200"/>
                  <a:gd name="connsiteY2" fmla="*/ 123840 h 123840"/>
                  <a:gd name="connsiteX3" fmla="*/ 0 w 619200"/>
                  <a:gd name="connsiteY3" fmla="*/ 123840 h 123840"/>
                </a:gdLst>
                <a:ahLst/>
                <a:cxnLst>
                  <a:cxn ang="0">
                    <a:pos x="connsiteX0" y="connsiteY0"/>
                  </a:cxn>
                  <a:cxn ang="0">
                    <a:pos x="connsiteX1" y="connsiteY1"/>
                  </a:cxn>
                  <a:cxn ang="0">
                    <a:pos x="connsiteX2" y="connsiteY2"/>
                  </a:cxn>
                  <a:cxn ang="0">
                    <a:pos x="connsiteX3" y="connsiteY3"/>
                  </a:cxn>
                </a:cxnLst>
                <a:rect l="l" t="t" r="r" b="b"/>
                <a:pathLst>
                  <a:path w="619200" h="123840">
                    <a:moveTo>
                      <a:pt x="0" y="0"/>
                    </a:moveTo>
                    <a:lnTo>
                      <a:pt x="619200" y="0"/>
                    </a:lnTo>
                    <a:lnTo>
                      <a:pt x="619200" y="123840"/>
                    </a:lnTo>
                    <a:lnTo>
                      <a:pt x="0" y="123840"/>
                    </a:lnTo>
                    <a:close/>
                  </a:path>
                </a:pathLst>
              </a:custGeom>
              <a:solidFill>
                <a:srgbClr val="FF6257"/>
              </a:solidFill>
              <a:ln w="374" cap="flat">
                <a:noFill/>
                <a:prstDash val="solid"/>
                <a:miter/>
              </a:ln>
            </p:spPr>
            <p:txBody>
              <a:bodyPr rtlCol="0" anchor="ctr"/>
              <a:lstStyle/>
              <a:p>
                <a:endParaRPr lang="en-US"/>
              </a:p>
            </p:txBody>
          </p:sp>
          <p:sp>
            <p:nvSpPr>
              <p:cNvPr id="36" name="Graphic 37">
                <a:extLst>
                  <a:ext uri="{FF2B5EF4-FFF2-40B4-BE49-F238E27FC236}">
                    <a16:creationId xmlns:a16="http://schemas.microsoft.com/office/drawing/2014/main" id="{65960E90-117A-3D56-2978-AB29F0600562}"/>
                  </a:ext>
                </a:extLst>
              </p:cNvPr>
              <p:cNvSpPr/>
              <p:nvPr userDrawn="1"/>
            </p:nvSpPr>
            <p:spPr>
              <a:xfrm>
                <a:off x="-1331277" y="6237186"/>
                <a:ext cx="619200" cy="619200"/>
              </a:xfrm>
              <a:custGeom>
                <a:avLst/>
                <a:gdLst>
                  <a:gd name="connsiteX0" fmla="*/ 0 w 619200"/>
                  <a:gd name="connsiteY0" fmla="*/ 0 h 123840"/>
                  <a:gd name="connsiteX1" fmla="*/ 619200 w 619200"/>
                  <a:gd name="connsiteY1" fmla="*/ 0 h 123840"/>
                  <a:gd name="connsiteX2" fmla="*/ 619200 w 619200"/>
                  <a:gd name="connsiteY2" fmla="*/ 123840 h 123840"/>
                  <a:gd name="connsiteX3" fmla="*/ 0 w 619200"/>
                  <a:gd name="connsiteY3" fmla="*/ 123840 h 123840"/>
                </a:gdLst>
                <a:ahLst/>
                <a:cxnLst>
                  <a:cxn ang="0">
                    <a:pos x="connsiteX0" y="connsiteY0"/>
                  </a:cxn>
                  <a:cxn ang="0">
                    <a:pos x="connsiteX1" y="connsiteY1"/>
                  </a:cxn>
                  <a:cxn ang="0">
                    <a:pos x="connsiteX2" y="connsiteY2"/>
                  </a:cxn>
                  <a:cxn ang="0">
                    <a:pos x="connsiteX3" y="connsiteY3"/>
                  </a:cxn>
                </a:cxnLst>
                <a:rect l="l" t="t" r="r" b="b"/>
                <a:pathLst>
                  <a:path w="619200" h="123840">
                    <a:moveTo>
                      <a:pt x="0" y="0"/>
                    </a:moveTo>
                    <a:lnTo>
                      <a:pt x="619200" y="0"/>
                    </a:lnTo>
                    <a:lnTo>
                      <a:pt x="619200" y="123840"/>
                    </a:lnTo>
                    <a:lnTo>
                      <a:pt x="0" y="123840"/>
                    </a:lnTo>
                    <a:close/>
                  </a:path>
                </a:pathLst>
              </a:custGeom>
              <a:solidFill>
                <a:srgbClr val="76DB95"/>
              </a:solidFill>
              <a:ln w="374" cap="flat">
                <a:noFill/>
                <a:prstDash val="solid"/>
                <a:miter/>
              </a:ln>
            </p:spPr>
            <p:txBody>
              <a:bodyPr rtlCol="0" anchor="ctr"/>
              <a:lstStyle/>
              <a:p>
                <a:endParaRPr lang="en-US"/>
              </a:p>
            </p:txBody>
          </p:sp>
          <p:sp>
            <p:nvSpPr>
              <p:cNvPr id="37" name="TextBox 36">
                <a:extLst>
                  <a:ext uri="{FF2B5EF4-FFF2-40B4-BE49-F238E27FC236}">
                    <a16:creationId xmlns:a16="http://schemas.microsoft.com/office/drawing/2014/main" id="{EA03ECE2-626F-5926-4A3D-ECF1DD3CEEB8}"/>
                  </a:ext>
                </a:extLst>
              </p:cNvPr>
              <p:cNvSpPr txBox="1"/>
              <p:nvPr userDrawn="1"/>
            </p:nvSpPr>
            <p:spPr>
              <a:xfrm>
                <a:off x="-1332614" y="5109360"/>
                <a:ext cx="641769" cy="500778"/>
              </a:xfrm>
              <a:prstGeom prst="rect">
                <a:avLst/>
              </a:prstGeom>
              <a:noFill/>
            </p:spPr>
            <p:txBody>
              <a:bodyPr wrap="none" lIns="0" tIns="0" rIns="72000" bIns="0" rtlCol="0">
                <a:spAutoFit/>
              </a:bodyPr>
              <a:lstStyle/>
              <a:p>
                <a:pPr algn="ctr">
                  <a:lnSpc>
                    <a:spcPct val="90000"/>
                  </a:lnSpc>
                </a:pPr>
                <a:r>
                  <a:rPr lang="en-US" sz="1200">
                    <a:latin typeface="+mj-lt"/>
                    <a:cs typeface="Arial" panose="020B0604020202020204" pitchFamily="34" charset="0"/>
                  </a:rPr>
                  <a:t>Custom</a:t>
                </a:r>
                <a:br>
                  <a:rPr lang="en-US" sz="1200">
                    <a:latin typeface="+mj-lt"/>
                    <a:cs typeface="Arial" panose="020B0604020202020204" pitchFamily="34" charset="0"/>
                  </a:rPr>
                </a:br>
                <a:r>
                  <a:rPr lang="en-US" sz="1200">
                    <a:latin typeface="+mj-lt"/>
                    <a:cs typeface="Arial" panose="020B0604020202020204" pitchFamily="34" charset="0"/>
                  </a:rPr>
                  <a:t>error &amp;</a:t>
                </a:r>
                <a:br>
                  <a:rPr lang="en-US" sz="1200">
                    <a:latin typeface="+mj-lt"/>
                    <a:cs typeface="Arial" panose="020B0604020202020204" pitchFamily="34" charset="0"/>
                  </a:rPr>
                </a:br>
                <a:r>
                  <a:rPr lang="en-US" sz="1200">
                    <a:latin typeface="+mj-lt"/>
                    <a:cs typeface="Arial" panose="020B0604020202020204" pitchFamily="34" charset="0"/>
                  </a:rPr>
                  <a:t>success</a:t>
                </a:r>
              </a:p>
            </p:txBody>
          </p:sp>
        </p:grpSp>
        <p:grpSp>
          <p:nvGrpSpPr>
            <p:cNvPr id="19" name="Group 18">
              <a:extLst>
                <a:ext uri="{FF2B5EF4-FFF2-40B4-BE49-F238E27FC236}">
                  <a16:creationId xmlns:a16="http://schemas.microsoft.com/office/drawing/2014/main" id="{DF96F2F0-F0E4-B98C-C67B-D7BE5CC9B45A}"/>
                </a:ext>
              </a:extLst>
            </p:cNvPr>
            <p:cNvGrpSpPr/>
            <p:nvPr userDrawn="1"/>
          </p:nvGrpSpPr>
          <p:grpSpPr>
            <a:xfrm>
              <a:off x="12899711" y="682174"/>
              <a:ext cx="641769" cy="6174212"/>
              <a:chOff x="-1332614" y="682174"/>
              <a:chExt cx="641769" cy="6174212"/>
            </a:xfrm>
          </p:grpSpPr>
          <p:sp>
            <p:nvSpPr>
              <p:cNvPr id="21" name="Graphic 20">
                <a:extLst>
                  <a:ext uri="{FF2B5EF4-FFF2-40B4-BE49-F238E27FC236}">
                    <a16:creationId xmlns:a16="http://schemas.microsoft.com/office/drawing/2014/main" id="{E7C77015-C2DC-1DD7-07B3-C6FC48B5CB8F}"/>
                  </a:ext>
                </a:extLst>
              </p:cNvPr>
              <p:cNvSpPr/>
              <p:nvPr userDrawn="1"/>
            </p:nvSpPr>
            <p:spPr>
              <a:xfrm>
                <a:off x="-1331277" y="682174"/>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FDEB"/>
              </a:solidFill>
              <a:ln w="1870" cap="flat">
                <a:noFill/>
                <a:prstDash val="solid"/>
                <a:miter/>
              </a:ln>
            </p:spPr>
            <p:txBody>
              <a:bodyPr rtlCol="0" anchor="ctr"/>
              <a:lstStyle/>
              <a:p>
                <a:endParaRPr lang="en-US"/>
              </a:p>
            </p:txBody>
          </p:sp>
          <p:sp>
            <p:nvSpPr>
              <p:cNvPr id="23" name="Graphic 26">
                <a:extLst>
                  <a:ext uri="{FF2B5EF4-FFF2-40B4-BE49-F238E27FC236}">
                    <a16:creationId xmlns:a16="http://schemas.microsoft.com/office/drawing/2014/main" id="{27C07D52-D93E-C31F-3F20-F6CCCB135F09}"/>
                  </a:ext>
                </a:extLst>
              </p:cNvPr>
              <p:cNvSpPr/>
              <p:nvPr userDrawn="1"/>
            </p:nvSpPr>
            <p:spPr>
              <a:xfrm>
                <a:off x="-1331277" y="1299487"/>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FBD6"/>
              </a:solidFill>
              <a:ln w="1870" cap="flat">
                <a:noFill/>
                <a:prstDash val="solid"/>
                <a:miter/>
              </a:ln>
            </p:spPr>
            <p:txBody>
              <a:bodyPr rtlCol="0" anchor="ctr"/>
              <a:lstStyle/>
              <a:p>
                <a:endParaRPr lang="en-US"/>
              </a:p>
            </p:txBody>
          </p:sp>
          <p:sp>
            <p:nvSpPr>
              <p:cNvPr id="24" name="Graphic 29">
                <a:extLst>
                  <a:ext uri="{FF2B5EF4-FFF2-40B4-BE49-F238E27FC236}">
                    <a16:creationId xmlns:a16="http://schemas.microsoft.com/office/drawing/2014/main" id="{58560664-99FA-3EC4-8C06-70BBF4E47FC2}"/>
                  </a:ext>
                </a:extLst>
              </p:cNvPr>
              <p:cNvSpPr/>
              <p:nvPr userDrawn="1"/>
            </p:nvSpPr>
            <p:spPr>
              <a:xfrm>
                <a:off x="-1331277" y="1916800"/>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F6B3"/>
              </a:solidFill>
              <a:ln w="1870" cap="flat">
                <a:noFill/>
                <a:prstDash val="solid"/>
                <a:miter/>
              </a:ln>
            </p:spPr>
            <p:txBody>
              <a:bodyPr rtlCol="0" anchor="ctr"/>
              <a:lstStyle/>
              <a:p>
                <a:endParaRPr lang="en-US"/>
              </a:p>
            </p:txBody>
          </p:sp>
          <p:sp>
            <p:nvSpPr>
              <p:cNvPr id="25" name="Graphic 31">
                <a:extLst>
                  <a:ext uri="{FF2B5EF4-FFF2-40B4-BE49-F238E27FC236}">
                    <a16:creationId xmlns:a16="http://schemas.microsoft.com/office/drawing/2014/main" id="{D0BD5D61-DCF8-221E-8022-5AF7A9D75BA8}"/>
                  </a:ext>
                </a:extLst>
              </p:cNvPr>
              <p:cNvSpPr/>
              <p:nvPr userDrawn="1"/>
            </p:nvSpPr>
            <p:spPr>
              <a:xfrm>
                <a:off x="-1331277" y="2534113"/>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F194"/>
              </a:solidFill>
              <a:ln w="1870" cap="flat">
                <a:noFill/>
                <a:prstDash val="solid"/>
                <a:miter/>
              </a:ln>
            </p:spPr>
            <p:txBody>
              <a:bodyPr rtlCol="0" anchor="ctr"/>
              <a:lstStyle/>
              <a:p>
                <a:endParaRPr lang="en-US"/>
              </a:p>
            </p:txBody>
          </p:sp>
          <p:sp>
            <p:nvSpPr>
              <p:cNvPr id="26" name="Graphic 33">
                <a:extLst>
                  <a:ext uri="{FF2B5EF4-FFF2-40B4-BE49-F238E27FC236}">
                    <a16:creationId xmlns:a16="http://schemas.microsoft.com/office/drawing/2014/main" id="{3631E390-8A59-8D09-4203-3112A8575577}"/>
                  </a:ext>
                </a:extLst>
              </p:cNvPr>
              <p:cNvSpPr/>
              <p:nvPr userDrawn="1"/>
            </p:nvSpPr>
            <p:spPr>
              <a:xfrm>
                <a:off x="-1331277" y="3151426"/>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E97A"/>
              </a:solidFill>
              <a:ln w="1870" cap="flat">
                <a:noFill/>
                <a:prstDash val="solid"/>
                <a:miter/>
              </a:ln>
            </p:spPr>
            <p:txBody>
              <a:bodyPr rtlCol="0" anchor="ctr"/>
              <a:lstStyle/>
              <a:p>
                <a:endParaRPr lang="en-US"/>
              </a:p>
            </p:txBody>
          </p:sp>
          <p:sp>
            <p:nvSpPr>
              <p:cNvPr id="27" name="Graphic 17">
                <a:extLst>
                  <a:ext uri="{FF2B5EF4-FFF2-40B4-BE49-F238E27FC236}">
                    <a16:creationId xmlns:a16="http://schemas.microsoft.com/office/drawing/2014/main" id="{97A108D9-C2B2-E78F-52D5-609FD93F95B1}"/>
                  </a:ext>
                </a:extLst>
              </p:cNvPr>
              <p:cNvSpPr/>
              <p:nvPr userDrawn="1"/>
            </p:nvSpPr>
            <p:spPr>
              <a:xfrm>
                <a:off x="-1331277" y="5619871"/>
                <a:ext cx="619200" cy="619200"/>
              </a:xfrm>
              <a:custGeom>
                <a:avLst/>
                <a:gdLst>
                  <a:gd name="connsiteX0" fmla="*/ 0 w 619200"/>
                  <a:gd name="connsiteY0" fmla="*/ 0 h 123840"/>
                  <a:gd name="connsiteX1" fmla="*/ 619200 w 619200"/>
                  <a:gd name="connsiteY1" fmla="*/ 0 h 123840"/>
                  <a:gd name="connsiteX2" fmla="*/ 619200 w 619200"/>
                  <a:gd name="connsiteY2" fmla="*/ 123840 h 123840"/>
                  <a:gd name="connsiteX3" fmla="*/ 0 w 619200"/>
                  <a:gd name="connsiteY3" fmla="*/ 123840 h 123840"/>
                </a:gdLst>
                <a:ahLst/>
                <a:cxnLst>
                  <a:cxn ang="0">
                    <a:pos x="connsiteX0" y="connsiteY0"/>
                  </a:cxn>
                  <a:cxn ang="0">
                    <a:pos x="connsiteX1" y="connsiteY1"/>
                  </a:cxn>
                  <a:cxn ang="0">
                    <a:pos x="connsiteX2" y="connsiteY2"/>
                  </a:cxn>
                  <a:cxn ang="0">
                    <a:pos x="connsiteX3" y="connsiteY3"/>
                  </a:cxn>
                </a:cxnLst>
                <a:rect l="l" t="t" r="r" b="b"/>
                <a:pathLst>
                  <a:path w="619200" h="123840">
                    <a:moveTo>
                      <a:pt x="0" y="0"/>
                    </a:moveTo>
                    <a:lnTo>
                      <a:pt x="619200" y="0"/>
                    </a:lnTo>
                    <a:lnTo>
                      <a:pt x="619200" y="123840"/>
                    </a:lnTo>
                    <a:lnTo>
                      <a:pt x="0" y="123840"/>
                    </a:lnTo>
                    <a:close/>
                  </a:path>
                </a:pathLst>
              </a:custGeom>
              <a:solidFill>
                <a:srgbClr val="FF6257"/>
              </a:solidFill>
              <a:ln w="374" cap="flat">
                <a:noFill/>
                <a:prstDash val="solid"/>
                <a:miter/>
              </a:ln>
            </p:spPr>
            <p:txBody>
              <a:bodyPr rtlCol="0" anchor="ctr"/>
              <a:lstStyle/>
              <a:p>
                <a:endParaRPr lang="en-US"/>
              </a:p>
            </p:txBody>
          </p:sp>
          <p:sp>
            <p:nvSpPr>
              <p:cNvPr id="28" name="Graphic 37">
                <a:extLst>
                  <a:ext uri="{FF2B5EF4-FFF2-40B4-BE49-F238E27FC236}">
                    <a16:creationId xmlns:a16="http://schemas.microsoft.com/office/drawing/2014/main" id="{0795849D-796D-0FAD-B558-6AFC0DE90AB7}"/>
                  </a:ext>
                </a:extLst>
              </p:cNvPr>
              <p:cNvSpPr/>
              <p:nvPr userDrawn="1"/>
            </p:nvSpPr>
            <p:spPr>
              <a:xfrm>
                <a:off x="-1331277" y="6237186"/>
                <a:ext cx="619200" cy="619200"/>
              </a:xfrm>
              <a:custGeom>
                <a:avLst/>
                <a:gdLst>
                  <a:gd name="connsiteX0" fmla="*/ 0 w 619200"/>
                  <a:gd name="connsiteY0" fmla="*/ 0 h 123840"/>
                  <a:gd name="connsiteX1" fmla="*/ 619200 w 619200"/>
                  <a:gd name="connsiteY1" fmla="*/ 0 h 123840"/>
                  <a:gd name="connsiteX2" fmla="*/ 619200 w 619200"/>
                  <a:gd name="connsiteY2" fmla="*/ 123840 h 123840"/>
                  <a:gd name="connsiteX3" fmla="*/ 0 w 619200"/>
                  <a:gd name="connsiteY3" fmla="*/ 123840 h 123840"/>
                </a:gdLst>
                <a:ahLst/>
                <a:cxnLst>
                  <a:cxn ang="0">
                    <a:pos x="connsiteX0" y="connsiteY0"/>
                  </a:cxn>
                  <a:cxn ang="0">
                    <a:pos x="connsiteX1" y="connsiteY1"/>
                  </a:cxn>
                  <a:cxn ang="0">
                    <a:pos x="connsiteX2" y="connsiteY2"/>
                  </a:cxn>
                  <a:cxn ang="0">
                    <a:pos x="connsiteX3" y="connsiteY3"/>
                  </a:cxn>
                </a:cxnLst>
                <a:rect l="l" t="t" r="r" b="b"/>
                <a:pathLst>
                  <a:path w="619200" h="123840">
                    <a:moveTo>
                      <a:pt x="0" y="0"/>
                    </a:moveTo>
                    <a:lnTo>
                      <a:pt x="619200" y="0"/>
                    </a:lnTo>
                    <a:lnTo>
                      <a:pt x="619200" y="123840"/>
                    </a:lnTo>
                    <a:lnTo>
                      <a:pt x="0" y="123840"/>
                    </a:lnTo>
                    <a:close/>
                  </a:path>
                </a:pathLst>
              </a:custGeom>
              <a:solidFill>
                <a:srgbClr val="76DB95"/>
              </a:solidFill>
              <a:ln w="374" cap="flat">
                <a:noFill/>
                <a:prstDash val="solid"/>
                <a:miter/>
              </a:ln>
            </p:spPr>
            <p:txBody>
              <a:bodyPr rtlCol="0" anchor="ctr"/>
              <a:lstStyle/>
              <a:p>
                <a:endParaRPr lang="en-US"/>
              </a:p>
            </p:txBody>
          </p:sp>
          <p:sp>
            <p:nvSpPr>
              <p:cNvPr id="29" name="TextBox 28">
                <a:extLst>
                  <a:ext uri="{FF2B5EF4-FFF2-40B4-BE49-F238E27FC236}">
                    <a16:creationId xmlns:a16="http://schemas.microsoft.com/office/drawing/2014/main" id="{D46A7558-FC89-7061-2CA1-5B166D83AA3E}"/>
                  </a:ext>
                </a:extLst>
              </p:cNvPr>
              <p:cNvSpPr txBox="1"/>
              <p:nvPr userDrawn="1"/>
            </p:nvSpPr>
            <p:spPr>
              <a:xfrm>
                <a:off x="-1332614" y="5109360"/>
                <a:ext cx="641769" cy="500778"/>
              </a:xfrm>
              <a:prstGeom prst="rect">
                <a:avLst/>
              </a:prstGeom>
              <a:noFill/>
            </p:spPr>
            <p:txBody>
              <a:bodyPr wrap="none" lIns="0" tIns="0" rIns="72000" bIns="0" rtlCol="0">
                <a:spAutoFit/>
              </a:bodyPr>
              <a:lstStyle/>
              <a:p>
                <a:pPr algn="ctr">
                  <a:lnSpc>
                    <a:spcPct val="90000"/>
                  </a:lnSpc>
                </a:pPr>
                <a:r>
                  <a:rPr lang="en-US" sz="1200">
                    <a:latin typeface="+mj-lt"/>
                    <a:cs typeface="Arial" panose="020B0604020202020204" pitchFamily="34" charset="0"/>
                  </a:rPr>
                  <a:t>Custom</a:t>
                </a:r>
                <a:br>
                  <a:rPr lang="en-US" sz="1200">
                    <a:latin typeface="+mj-lt"/>
                    <a:cs typeface="Arial" panose="020B0604020202020204" pitchFamily="34" charset="0"/>
                  </a:rPr>
                </a:br>
                <a:r>
                  <a:rPr lang="en-US" sz="1200">
                    <a:latin typeface="+mj-lt"/>
                    <a:cs typeface="Arial" panose="020B0604020202020204" pitchFamily="34" charset="0"/>
                  </a:rPr>
                  <a:t>error &amp;</a:t>
                </a:r>
                <a:br>
                  <a:rPr lang="en-US" sz="1200">
                    <a:latin typeface="+mj-lt"/>
                    <a:cs typeface="Arial" panose="020B0604020202020204" pitchFamily="34" charset="0"/>
                  </a:rPr>
                </a:br>
                <a:r>
                  <a:rPr lang="en-US" sz="1200">
                    <a:latin typeface="+mj-lt"/>
                    <a:cs typeface="Arial" panose="020B0604020202020204" pitchFamily="34" charset="0"/>
                  </a:rPr>
                  <a:t>success</a:t>
                </a:r>
              </a:p>
            </p:txBody>
          </p:sp>
        </p:grpSp>
      </p:grpSp>
      <p:sp>
        <p:nvSpPr>
          <p:cNvPr id="2" name="Text Placeholder 4">
            <a:extLst>
              <a:ext uri="{FF2B5EF4-FFF2-40B4-BE49-F238E27FC236}">
                <a16:creationId xmlns:a16="http://schemas.microsoft.com/office/drawing/2014/main" id="{838DE022-D54A-BDFE-FEDA-F1BC95508A78}"/>
              </a:ext>
            </a:extLst>
          </p:cNvPr>
          <p:cNvSpPr>
            <a:spLocks noGrp="1"/>
          </p:cNvSpPr>
          <p:nvPr>
            <p:ph type="body" sz="quarter" idx="19" hasCustomPrompt="1"/>
          </p:nvPr>
        </p:nvSpPr>
        <p:spPr>
          <a:xfrm>
            <a:off x="222250" y="685800"/>
            <a:ext cx="11745911" cy="60120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Tree>
    <p:extLst>
      <p:ext uri="{BB962C8B-B14F-4D97-AF65-F5344CB8AC3E}">
        <p14:creationId xmlns:p14="http://schemas.microsoft.com/office/powerpoint/2010/main" val="403313731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hree chart content">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3BAC19CD-8E20-6C06-7745-6FECF99B73D8}"/>
              </a:ext>
            </a:extLst>
          </p:cNvPr>
          <p:cNvSpPr/>
          <p:nvPr userDrawn="1"/>
        </p:nvSpPr>
        <p:spPr>
          <a:xfrm>
            <a:off x="222250" y="1998381"/>
            <a:ext cx="8778875" cy="4557994"/>
          </a:xfrm>
          <a:prstGeom prst="roundRect">
            <a:avLst>
              <a:gd name="adj" fmla="val 591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cs typeface="Arial" panose="020B0604020202020204" pitchFamily="34" charset="0"/>
            </a:endParaRP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0" y="1369414"/>
            <a:ext cx="11745439"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1ECB807E-4EFC-421E-9DD1-4ED59AA93450}" type="datetime1">
              <a:rPr lang="en-US" smtClean="0"/>
              <a:t>9/9/26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15" name="Text Placeholder 14">
            <a:extLst>
              <a:ext uri="{FF2B5EF4-FFF2-40B4-BE49-F238E27FC236}">
                <a16:creationId xmlns:a16="http://schemas.microsoft.com/office/drawing/2014/main" id="{98B498C1-CEA1-0BCB-F0F2-789DB10AB4B2}"/>
              </a:ext>
            </a:extLst>
          </p:cNvPr>
          <p:cNvSpPr>
            <a:spLocks noGrp="1"/>
          </p:cNvSpPr>
          <p:nvPr>
            <p:ph type="body" sz="quarter" idx="20"/>
          </p:nvPr>
        </p:nvSpPr>
        <p:spPr>
          <a:xfrm>
            <a:off x="9123363" y="2005149"/>
            <a:ext cx="2844327" cy="3197225"/>
          </a:xfrm>
        </p:spPr>
        <p:txBody>
          <a:bodyPr/>
          <a:lstStyle>
            <a:lvl1pP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2">
            <a:extLst>
              <a:ext uri="{FF2B5EF4-FFF2-40B4-BE49-F238E27FC236}">
                <a16:creationId xmlns:a16="http://schemas.microsoft.com/office/drawing/2014/main" id="{85E3D760-A99C-9185-F8EE-8F070366CAD4}"/>
              </a:ext>
            </a:extLst>
          </p:cNvPr>
          <p:cNvSpPr>
            <a:spLocks noGrp="1"/>
          </p:cNvSpPr>
          <p:nvPr>
            <p:ph type="body" idx="21" hasCustomPrompt="1"/>
          </p:nvPr>
        </p:nvSpPr>
        <p:spPr>
          <a:xfrm>
            <a:off x="400048" y="2362839"/>
            <a:ext cx="8423280" cy="326821"/>
          </a:xfrm>
        </p:spPr>
        <p:txBody>
          <a:bodyPr wrap="square" anchor="b">
            <a:spAutoFit/>
          </a:bodyPr>
          <a:lstStyle>
            <a:lvl1pPr marL="0" indent="0">
              <a:lnSpc>
                <a:spcPct val="110000"/>
              </a:lnSpc>
              <a:spcBef>
                <a:spcPts val="225"/>
              </a:spcBef>
              <a:spcAft>
                <a:spcPts val="225"/>
              </a:spcAft>
              <a:buNone/>
              <a:defRPr sz="2000" b="0" spc="-5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Chart title</a:t>
            </a:r>
          </a:p>
        </p:txBody>
      </p:sp>
      <p:sp>
        <p:nvSpPr>
          <p:cNvPr id="20" name="Content Placeholder 19">
            <a:extLst>
              <a:ext uri="{FF2B5EF4-FFF2-40B4-BE49-F238E27FC236}">
                <a16:creationId xmlns:a16="http://schemas.microsoft.com/office/drawing/2014/main" id="{7ABEF883-CEFD-EEE4-CB2B-D83AF166A82B}"/>
              </a:ext>
            </a:extLst>
          </p:cNvPr>
          <p:cNvSpPr>
            <a:spLocks noGrp="1"/>
          </p:cNvSpPr>
          <p:nvPr>
            <p:ph sz="quarter" idx="22"/>
          </p:nvPr>
        </p:nvSpPr>
        <p:spPr>
          <a:xfrm>
            <a:off x="400046" y="2857756"/>
            <a:ext cx="2808000" cy="353365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19">
            <a:extLst>
              <a:ext uri="{FF2B5EF4-FFF2-40B4-BE49-F238E27FC236}">
                <a16:creationId xmlns:a16="http://schemas.microsoft.com/office/drawing/2014/main" id="{BC066BBE-D167-E92D-F690-35EAF0B58C2B}"/>
              </a:ext>
            </a:extLst>
          </p:cNvPr>
          <p:cNvSpPr>
            <a:spLocks noGrp="1"/>
          </p:cNvSpPr>
          <p:nvPr>
            <p:ph sz="quarter" idx="23"/>
          </p:nvPr>
        </p:nvSpPr>
        <p:spPr>
          <a:xfrm>
            <a:off x="3208047" y="2857756"/>
            <a:ext cx="2808000" cy="353365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19">
            <a:extLst>
              <a:ext uri="{FF2B5EF4-FFF2-40B4-BE49-F238E27FC236}">
                <a16:creationId xmlns:a16="http://schemas.microsoft.com/office/drawing/2014/main" id="{8A81F8F1-5403-82BE-EDE3-A5B4280F4ECA}"/>
              </a:ext>
            </a:extLst>
          </p:cNvPr>
          <p:cNvSpPr>
            <a:spLocks noGrp="1"/>
          </p:cNvSpPr>
          <p:nvPr>
            <p:ph sz="quarter" idx="24"/>
          </p:nvPr>
        </p:nvSpPr>
        <p:spPr>
          <a:xfrm>
            <a:off x="6016048" y="2857756"/>
            <a:ext cx="2808000" cy="353365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14">
            <a:extLst>
              <a:ext uri="{FF2B5EF4-FFF2-40B4-BE49-F238E27FC236}">
                <a16:creationId xmlns:a16="http://schemas.microsoft.com/office/drawing/2014/main" id="{FDB43628-6A83-B0DD-60C3-96627B1C0839}"/>
              </a:ext>
            </a:extLst>
          </p:cNvPr>
          <p:cNvSpPr>
            <a:spLocks noGrp="1"/>
          </p:cNvSpPr>
          <p:nvPr>
            <p:ph type="body" sz="quarter" idx="17" hasCustomPrompt="1"/>
          </p:nvPr>
        </p:nvSpPr>
        <p:spPr>
          <a:xfrm>
            <a:off x="9123363" y="6391410"/>
            <a:ext cx="2844327"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grpSp>
        <p:nvGrpSpPr>
          <p:cNvPr id="48" name="Group 47">
            <a:extLst>
              <a:ext uri="{FF2B5EF4-FFF2-40B4-BE49-F238E27FC236}">
                <a16:creationId xmlns:a16="http://schemas.microsoft.com/office/drawing/2014/main" id="{EC92D50F-9405-DFC0-AD5B-A79BE3AE401D}"/>
              </a:ext>
            </a:extLst>
          </p:cNvPr>
          <p:cNvGrpSpPr/>
          <p:nvPr userDrawn="1"/>
        </p:nvGrpSpPr>
        <p:grpSpPr>
          <a:xfrm>
            <a:off x="-1332614" y="174172"/>
            <a:ext cx="14874094" cy="6683831"/>
            <a:chOff x="-1332614" y="174172"/>
            <a:chExt cx="14874094" cy="6683831"/>
          </a:xfrm>
        </p:grpSpPr>
        <p:grpSp>
          <p:nvGrpSpPr>
            <p:cNvPr id="62" name="Group 61">
              <a:extLst>
                <a:ext uri="{FF2B5EF4-FFF2-40B4-BE49-F238E27FC236}">
                  <a16:creationId xmlns:a16="http://schemas.microsoft.com/office/drawing/2014/main" id="{956301D7-90BF-F914-3580-18A7F16DCF0F}"/>
                </a:ext>
              </a:extLst>
            </p:cNvPr>
            <p:cNvGrpSpPr/>
            <p:nvPr userDrawn="1"/>
          </p:nvGrpSpPr>
          <p:grpSpPr>
            <a:xfrm rot="5400000">
              <a:off x="9503005" y="3461297"/>
              <a:ext cx="6175829" cy="617583"/>
              <a:chOff x="13925550" y="1852612"/>
              <a:chExt cx="18000000" cy="1800000"/>
            </a:xfrm>
          </p:grpSpPr>
          <p:sp>
            <p:nvSpPr>
              <p:cNvPr id="61" name="Graphic 32">
                <a:extLst>
                  <a:ext uri="{FF2B5EF4-FFF2-40B4-BE49-F238E27FC236}">
                    <a16:creationId xmlns:a16="http://schemas.microsoft.com/office/drawing/2014/main" id="{1E93493D-F7F3-6864-5E00-AB22EA8F706E}"/>
                  </a:ext>
                </a:extLst>
              </p:cNvPr>
              <p:cNvSpPr/>
              <p:nvPr/>
            </p:nvSpPr>
            <p:spPr>
              <a:xfrm>
                <a:off x="13925550" y="1852612"/>
                <a:ext cx="1800000" cy="1800000"/>
              </a:xfrm>
              <a:prstGeom prst="rect">
                <a:avLst/>
              </a:prstGeom>
              <a:solidFill>
                <a:srgbClr val="C4DCFF"/>
              </a:solidFill>
              <a:ln w="9525" cap="flat">
                <a:noFill/>
                <a:prstDash val="solid"/>
                <a:miter/>
              </a:ln>
            </p:spPr>
            <p:txBody>
              <a:bodyPr rtlCol="0" anchor="ctr"/>
              <a:lstStyle/>
              <a:p>
                <a:endParaRPr lang="en-US"/>
              </a:p>
            </p:txBody>
          </p:sp>
          <p:sp>
            <p:nvSpPr>
              <p:cNvPr id="60" name="Graphic 34">
                <a:extLst>
                  <a:ext uri="{FF2B5EF4-FFF2-40B4-BE49-F238E27FC236}">
                    <a16:creationId xmlns:a16="http://schemas.microsoft.com/office/drawing/2014/main" id="{6E9BFF50-7C6B-5D7D-2B57-7D98E19D689B}"/>
                  </a:ext>
                </a:extLst>
              </p:cNvPr>
              <p:cNvSpPr/>
              <p:nvPr/>
            </p:nvSpPr>
            <p:spPr>
              <a:xfrm>
                <a:off x="15725550" y="1852612"/>
                <a:ext cx="1800000" cy="1800000"/>
              </a:xfrm>
              <a:prstGeom prst="rect">
                <a:avLst/>
              </a:prstGeom>
              <a:solidFill>
                <a:srgbClr val="85B6FF"/>
              </a:solidFill>
              <a:ln w="9525" cap="flat">
                <a:noFill/>
                <a:prstDash val="solid"/>
                <a:miter/>
              </a:ln>
            </p:spPr>
            <p:txBody>
              <a:bodyPr rtlCol="0" anchor="ctr"/>
              <a:lstStyle/>
              <a:p>
                <a:endParaRPr lang="en-US"/>
              </a:p>
            </p:txBody>
          </p:sp>
          <p:sp>
            <p:nvSpPr>
              <p:cNvPr id="59" name="Graphic 36">
                <a:extLst>
                  <a:ext uri="{FF2B5EF4-FFF2-40B4-BE49-F238E27FC236}">
                    <a16:creationId xmlns:a16="http://schemas.microsoft.com/office/drawing/2014/main" id="{EBD64344-43DE-F14F-CCF1-A28DD7910721}"/>
                  </a:ext>
                </a:extLst>
              </p:cNvPr>
              <p:cNvSpPr/>
              <p:nvPr/>
            </p:nvSpPr>
            <p:spPr>
              <a:xfrm>
                <a:off x="17525550" y="1852612"/>
                <a:ext cx="1800000" cy="1800000"/>
              </a:xfrm>
              <a:prstGeom prst="rect">
                <a:avLst/>
              </a:prstGeom>
              <a:solidFill>
                <a:srgbClr val="5996FF"/>
              </a:solidFill>
              <a:ln w="9525" cap="flat">
                <a:noFill/>
                <a:prstDash val="solid"/>
                <a:miter/>
              </a:ln>
            </p:spPr>
            <p:txBody>
              <a:bodyPr rtlCol="0" anchor="ctr"/>
              <a:lstStyle/>
              <a:p>
                <a:endParaRPr lang="en-US"/>
              </a:p>
            </p:txBody>
          </p:sp>
          <p:sp>
            <p:nvSpPr>
              <p:cNvPr id="58" name="Graphic 38">
                <a:extLst>
                  <a:ext uri="{FF2B5EF4-FFF2-40B4-BE49-F238E27FC236}">
                    <a16:creationId xmlns:a16="http://schemas.microsoft.com/office/drawing/2014/main" id="{9CBEAB1A-576D-0439-07BF-7A58EFA0105D}"/>
                  </a:ext>
                </a:extLst>
              </p:cNvPr>
              <p:cNvSpPr/>
              <p:nvPr/>
            </p:nvSpPr>
            <p:spPr>
              <a:xfrm>
                <a:off x="19325550" y="1852612"/>
                <a:ext cx="1800000" cy="1800000"/>
              </a:xfrm>
              <a:prstGeom prst="rect">
                <a:avLst/>
              </a:prstGeom>
              <a:solidFill>
                <a:srgbClr val="2977FF"/>
              </a:solidFill>
              <a:ln w="9525" cap="flat">
                <a:noFill/>
                <a:prstDash val="solid"/>
                <a:miter/>
              </a:ln>
            </p:spPr>
            <p:txBody>
              <a:bodyPr rtlCol="0" anchor="ctr"/>
              <a:lstStyle/>
              <a:p>
                <a:endParaRPr lang="en-US"/>
              </a:p>
            </p:txBody>
          </p:sp>
          <p:sp>
            <p:nvSpPr>
              <p:cNvPr id="57" name="Graphic 40">
                <a:extLst>
                  <a:ext uri="{FF2B5EF4-FFF2-40B4-BE49-F238E27FC236}">
                    <a16:creationId xmlns:a16="http://schemas.microsoft.com/office/drawing/2014/main" id="{4479DC10-8497-C774-C1BA-AD6DD188998E}"/>
                  </a:ext>
                </a:extLst>
              </p:cNvPr>
              <p:cNvSpPr/>
              <p:nvPr/>
            </p:nvSpPr>
            <p:spPr>
              <a:xfrm>
                <a:off x="21125550" y="1852612"/>
                <a:ext cx="1800000" cy="1800000"/>
              </a:xfrm>
              <a:prstGeom prst="rect">
                <a:avLst/>
              </a:prstGeom>
              <a:solidFill>
                <a:srgbClr val="E1F2E6"/>
              </a:solidFill>
              <a:ln w="9525" cap="flat">
                <a:noFill/>
                <a:prstDash val="solid"/>
                <a:miter/>
              </a:ln>
            </p:spPr>
            <p:txBody>
              <a:bodyPr rtlCol="0" anchor="ctr"/>
              <a:lstStyle/>
              <a:p>
                <a:endParaRPr lang="en-US"/>
              </a:p>
            </p:txBody>
          </p:sp>
          <p:sp>
            <p:nvSpPr>
              <p:cNvPr id="56" name="Graphic 42">
                <a:extLst>
                  <a:ext uri="{FF2B5EF4-FFF2-40B4-BE49-F238E27FC236}">
                    <a16:creationId xmlns:a16="http://schemas.microsoft.com/office/drawing/2014/main" id="{3F0535A0-C70C-2393-5F60-53B889C52C73}"/>
                  </a:ext>
                </a:extLst>
              </p:cNvPr>
              <p:cNvSpPr/>
              <p:nvPr/>
            </p:nvSpPr>
            <p:spPr>
              <a:xfrm>
                <a:off x="22925550" y="1852612"/>
                <a:ext cx="1800000" cy="1800000"/>
              </a:xfrm>
              <a:prstGeom prst="rect">
                <a:avLst/>
              </a:prstGeom>
              <a:solidFill>
                <a:srgbClr val="C3E3CE"/>
              </a:solidFill>
              <a:ln w="9525" cap="flat">
                <a:noFill/>
                <a:prstDash val="solid"/>
                <a:miter/>
              </a:ln>
            </p:spPr>
            <p:txBody>
              <a:bodyPr rtlCol="0" anchor="ctr"/>
              <a:lstStyle/>
              <a:p>
                <a:endParaRPr lang="en-US"/>
              </a:p>
            </p:txBody>
          </p:sp>
          <p:sp>
            <p:nvSpPr>
              <p:cNvPr id="55" name="Graphic 44">
                <a:extLst>
                  <a:ext uri="{FF2B5EF4-FFF2-40B4-BE49-F238E27FC236}">
                    <a16:creationId xmlns:a16="http://schemas.microsoft.com/office/drawing/2014/main" id="{737DAC9D-5D7C-D9FC-1205-7688725482A8}"/>
                  </a:ext>
                </a:extLst>
              </p:cNvPr>
              <p:cNvSpPr/>
              <p:nvPr/>
            </p:nvSpPr>
            <p:spPr>
              <a:xfrm>
                <a:off x="24725550" y="1852612"/>
                <a:ext cx="1800000" cy="1800000"/>
              </a:xfrm>
              <a:prstGeom prst="rect">
                <a:avLst/>
              </a:prstGeom>
              <a:solidFill>
                <a:srgbClr val="97C2A3"/>
              </a:solidFill>
              <a:ln w="9525" cap="flat">
                <a:noFill/>
                <a:prstDash val="solid"/>
                <a:miter/>
              </a:ln>
            </p:spPr>
            <p:txBody>
              <a:bodyPr rtlCol="0" anchor="ctr"/>
              <a:lstStyle/>
              <a:p>
                <a:endParaRPr lang="en-US"/>
              </a:p>
            </p:txBody>
          </p:sp>
          <p:sp>
            <p:nvSpPr>
              <p:cNvPr id="54" name="Graphic 46">
                <a:extLst>
                  <a:ext uri="{FF2B5EF4-FFF2-40B4-BE49-F238E27FC236}">
                    <a16:creationId xmlns:a16="http://schemas.microsoft.com/office/drawing/2014/main" id="{9F9314A3-F888-0911-FFC2-5C7481524B96}"/>
                  </a:ext>
                </a:extLst>
              </p:cNvPr>
              <p:cNvSpPr/>
              <p:nvPr/>
            </p:nvSpPr>
            <p:spPr>
              <a:xfrm>
                <a:off x="26525550" y="1852612"/>
                <a:ext cx="1800000" cy="1800000"/>
              </a:xfrm>
              <a:prstGeom prst="rect">
                <a:avLst/>
              </a:prstGeom>
              <a:solidFill>
                <a:srgbClr val="E6E0FF"/>
              </a:solidFill>
              <a:ln w="9525" cap="flat">
                <a:noFill/>
                <a:prstDash val="solid"/>
                <a:miter/>
              </a:ln>
            </p:spPr>
            <p:txBody>
              <a:bodyPr rtlCol="0" anchor="ctr"/>
              <a:lstStyle/>
              <a:p>
                <a:endParaRPr lang="en-US"/>
              </a:p>
            </p:txBody>
          </p:sp>
          <p:sp>
            <p:nvSpPr>
              <p:cNvPr id="53" name="Graphic 48">
                <a:extLst>
                  <a:ext uri="{FF2B5EF4-FFF2-40B4-BE49-F238E27FC236}">
                    <a16:creationId xmlns:a16="http://schemas.microsoft.com/office/drawing/2014/main" id="{757DB194-2B32-97A7-4A5B-D799CBEDD6CD}"/>
                  </a:ext>
                </a:extLst>
              </p:cNvPr>
              <p:cNvSpPr/>
              <p:nvPr/>
            </p:nvSpPr>
            <p:spPr>
              <a:xfrm>
                <a:off x="28325550" y="1852612"/>
                <a:ext cx="1800000" cy="1800000"/>
              </a:xfrm>
              <a:prstGeom prst="rect">
                <a:avLst/>
              </a:prstGeom>
              <a:solidFill>
                <a:srgbClr val="D9D1FF"/>
              </a:solidFill>
              <a:ln w="9525" cap="flat">
                <a:noFill/>
                <a:prstDash val="solid"/>
                <a:miter/>
              </a:ln>
            </p:spPr>
            <p:txBody>
              <a:bodyPr rtlCol="0" anchor="ctr"/>
              <a:lstStyle/>
              <a:p>
                <a:endParaRPr lang="en-US"/>
              </a:p>
            </p:txBody>
          </p:sp>
          <p:sp>
            <p:nvSpPr>
              <p:cNvPr id="52" name="Graphic 50">
                <a:extLst>
                  <a:ext uri="{FF2B5EF4-FFF2-40B4-BE49-F238E27FC236}">
                    <a16:creationId xmlns:a16="http://schemas.microsoft.com/office/drawing/2014/main" id="{598D61E7-B8A1-FDC9-8C72-4B5936034254}"/>
                  </a:ext>
                </a:extLst>
              </p:cNvPr>
              <p:cNvSpPr/>
              <p:nvPr/>
            </p:nvSpPr>
            <p:spPr>
              <a:xfrm>
                <a:off x="30125550" y="1852612"/>
                <a:ext cx="1800000" cy="1800000"/>
              </a:xfrm>
              <a:prstGeom prst="rect">
                <a:avLst/>
              </a:prstGeom>
              <a:solidFill>
                <a:srgbClr val="C8BDFF"/>
              </a:solidFill>
              <a:ln w="9525" cap="flat">
                <a:noFill/>
                <a:prstDash val="solid"/>
                <a:miter/>
              </a:ln>
            </p:spPr>
            <p:txBody>
              <a:bodyPr rtlCol="0" anchor="ctr"/>
              <a:lstStyle/>
              <a:p>
                <a:endParaRPr lang="en-US"/>
              </a:p>
            </p:txBody>
          </p:sp>
        </p:grpSp>
        <p:grpSp>
          <p:nvGrpSpPr>
            <p:cNvPr id="47" name="Group 46">
              <a:extLst>
                <a:ext uri="{FF2B5EF4-FFF2-40B4-BE49-F238E27FC236}">
                  <a16:creationId xmlns:a16="http://schemas.microsoft.com/office/drawing/2014/main" id="{6F912D64-D055-8E15-B31B-392D5834F488}"/>
                </a:ext>
              </a:extLst>
            </p:cNvPr>
            <p:cNvGrpSpPr/>
            <p:nvPr userDrawn="1"/>
          </p:nvGrpSpPr>
          <p:grpSpPr>
            <a:xfrm>
              <a:off x="-707711" y="682174"/>
              <a:ext cx="617583" cy="6175829"/>
              <a:chOff x="-707711" y="682174"/>
              <a:chExt cx="617583" cy="6175829"/>
            </a:xfrm>
          </p:grpSpPr>
          <p:sp>
            <p:nvSpPr>
              <p:cNvPr id="64" name="Graphic 32">
                <a:extLst>
                  <a:ext uri="{FF2B5EF4-FFF2-40B4-BE49-F238E27FC236}">
                    <a16:creationId xmlns:a16="http://schemas.microsoft.com/office/drawing/2014/main" id="{B25CDEE3-7360-8330-60DA-CDE96132B66E}"/>
                  </a:ext>
                </a:extLst>
              </p:cNvPr>
              <p:cNvSpPr/>
              <p:nvPr/>
            </p:nvSpPr>
            <p:spPr>
              <a:xfrm rot="5400000">
                <a:off x="-707711" y="682174"/>
                <a:ext cx="617583" cy="617583"/>
              </a:xfrm>
              <a:prstGeom prst="rect">
                <a:avLst/>
              </a:prstGeom>
              <a:solidFill>
                <a:srgbClr val="C4DCFF"/>
              </a:solidFill>
              <a:ln w="9525" cap="flat">
                <a:noFill/>
                <a:prstDash val="solid"/>
                <a:miter/>
              </a:ln>
            </p:spPr>
            <p:txBody>
              <a:bodyPr rtlCol="0" anchor="ctr"/>
              <a:lstStyle/>
              <a:p>
                <a:endParaRPr lang="en-US"/>
              </a:p>
            </p:txBody>
          </p:sp>
          <p:sp>
            <p:nvSpPr>
              <p:cNvPr id="65" name="Graphic 34">
                <a:extLst>
                  <a:ext uri="{FF2B5EF4-FFF2-40B4-BE49-F238E27FC236}">
                    <a16:creationId xmlns:a16="http://schemas.microsoft.com/office/drawing/2014/main" id="{F9AEAB6B-41E6-9539-0833-09858F2039FA}"/>
                  </a:ext>
                </a:extLst>
              </p:cNvPr>
              <p:cNvSpPr/>
              <p:nvPr/>
            </p:nvSpPr>
            <p:spPr>
              <a:xfrm rot="5400000">
                <a:off x="-707711" y="1299757"/>
                <a:ext cx="617583" cy="617583"/>
              </a:xfrm>
              <a:prstGeom prst="rect">
                <a:avLst/>
              </a:prstGeom>
              <a:solidFill>
                <a:srgbClr val="85B6FF"/>
              </a:solidFill>
              <a:ln w="9525" cap="flat">
                <a:noFill/>
                <a:prstDash val="solid"/>
                <a:miter/>
              </a:ln>
            </p:spPr>
            <p:txBody>
              <a:bodyPr rtlCol="0" anchor="ctr"/>
              <a:lstStyle/>
              <a:p>
                <a:endParaRPr lang="en-US"/>
              </a:p>
            </p:txBody>
          </p:sp>
          <p:sp>
            <p:nvSpPr>
              <p:cNvPr id="66" name="Graphic 36">
                <a:extLst>
                  <a:ext uri="{FF2B5EF4-FFF2-40B4-BE49-F238E27FC236}">
                    <a16:creationId xmlns:a16="http://schemas.microsoft.com/office/drawing/2014/main" id="{6F42C10E-DC0B-D8BA-D9AC-240AD5720A26}"/>
                  </a:ext>
                </a:extLst>
              </p:cNvPr>
              <p:cNvSpPr/>
              <p:nvPr/>
            </p:nvSpPr>
            <p:spPr>
              <a:xfrm rot="5400000">
                <a:off x="-707711" y="1917340"/>
                <a:ext cx="617583" cy="617583"/>
              </a:xfrm>
              <a:prstGeom prst="rect">
                <a:avLst/>
              </a:prstGeom>
              <a:solidFill>
                <a:srgbClr val="5996FF"/>
              </a:solidFill>
              <a:ln w="9525" cap="flat">
                <a:noFill/>
                <a:prstDash val="solid"/>
                <a:miter/>
              </a:ln>
            </p:spPr>
            <p:txBody>
              <a:bodyPr rtlCol="0" anchor="ctr"/>
              <a:lstStyle/>
              <a:p>
                <a:endParaRPr lang="en-US"/>
              </a:p>
            </p:txBody>
          </p:sp>
          <p:sp>
            <p:nvSpPr>
              <p:cNvPr id="67" name="Graphic 38">
                <a:extLst>
                  <a:ext uri="{FF2B5EF4-FFF2-40B4-BE49-F238E27FC236}">
                    <a16:creationId xmlns:a16="http://schemas.microsoft.com/office/drawing/2014/main" id="{18488F2F-D0DD-4170-D473-E08532B4F9AE}"/>
                  </a:ext>
                </a:extLst>
              </p:cNvPr>
              <p:cNvSpPr/>
              <p:nvPr/>
            </p:nvSpPr>
            <p:spPr>
              <a:xfrm rot="5400000">
                <a:off x="-707711" y="2534923"/>
                <a:ext cx="617583" cy="617583"/>
              </a:xfrm>
              <a:prstGeom prst="rect">
                <a:avLst/>
              </a:prstGeom>
              <a:solidFill>
                <a:srgbClr val="2977FF"/>
              </a:solidFill>
              <a:ln w="9525" cap="flat">
                <a:noFill/>
                <a:prstDash val="solid"/>
                <a:miter/>
              </a:ln>
            </p:spPr>
            <p:txBody>
              <a:bodyPr rtlCol="0" anchor="ctr"/>
              <a:lstStyle/>
              <a:p>
                <a:endParaRPr lang="en-US"/>
              </a:p>
            </p:txBody>
          </p:sp>
          <p:sp>
            <p:nvSpPr>
              <p:cNvPr id="68" name="Graphic 40">
                <a:extLst>
                  <a:ext uri="{FF2B5EF4-FFF2-40B4-BE49-F238E27FC236}">
                    <a16:creationId xmlns:a16="http://schemas.microsoft.com/office/drawing/2014/main" id="{7B5F6A1C-858C-9374-896E-22EE714AAB95}"/>
                  </a:ext>
                </a:extLst>
              </p:cNvPr>
              <p:cNvSpPr/>
              <p:nvPr/>
            </p:nvSpPr>
            <p:spPr>
              <a:xfrm rot="5400000">
                <a:off x="-707711" y="3152506"/>
                <a:ext cx="617583" cy="617583"/>
              </a:xfrm>
              <a:prstGeom prst="rect">
                <a:avLst/>
              </a:prstGeom>
              <a:solidFill>
                <a:srgbClr val="E1F2E6"/>
              </a:solidFill>
              <a:ln w="9525" cap="flat">
                <a:noFill/>
                <a:prstDash val="solid"/>
                <a:miter/>
              </a:ln>
            </p:spPr>
            <p:txBody>
              <a:bodyPr rtlCol="0" anchor="ctr"/>
              <a:lstStyle/>
              <a:p>
                <a:endParaRPr lang="en-US"/>
              </a:p>
            </p:txBody>
          </p:sp>
          <p:sp>
            <p:nvSpPr>
              <p:cNvPr id="69" name="Graphic 42">
                <a:extLst>
                  <a:ext uri="{FF2B5EF4-FFF2-40B4-BE49-F238E27FC236}">
                    <a16:creationId xmlns:a16="http://schemas.microsoft.com/office/drawing/2014/main" id="{4B1EDA63-E50E-067F-C9F3-13A9A904B79B}"/>
                  </a:ext>
                </a:extLst>
              </p:cNvPr>
              <p:cNvSpPr/>
              <p:nvPr/>
            </p:nvSpPr>
            <p:spPr>
              <a:xfrm rot="5400000">
                <a:off x="-707711" y="3770088"/>
                <a:ext cx="617583" cy="617583"/>
              </a:xfrm>
              <a:prstGeom prst="rect">
                <a:avLst/>
              </a:prstGeom>
              <a:solidFill>
                <a:srgbClr val="C3E3CE"/>
              </a:solidFill>
              <a:ln w="9525" cap="flat">
                <a:noFill/>
                <a:prstDash val="solid"/>
                <a:miter/>
              </a:ln>
            </p:spPr>
            <p:txBody>
              <a:bodyPr rtlCol="0" anchor="ctr"/>
              <a:lstStyle/>
              <a:p>
                <a:endParaRPr lang="en-US"/>
              </a:p>
            </p:txBody>
          </p:sp>
          <p:sp>
            <p:nvSpPr>
              <p:cNvPr id="70" name="Graphic 44">
                <a:extLst>
                  <a:ext uri="{FF2B5EF4-FFF2-40B4-BE49-F238E27FC236}">
                    <a16:creationId xmlns:a16="http://schemas.microsoft.com/office/drawing/2014/main" id="{E4EF7331-567C-1D76-61F6-55B968BD0FE5}"/>
                  </a:ext>
                </a:extLst>
              </p:cNvPr>
              <p:cNvSpPr/>
              <p:nvPr/>
            </p:nvSpPr>
            <p:spPr>
              <a:xfrm rot="5400000">
                <a:off x="-707711" y="4387671"/>
                <a:ext cx="617583" cy="617583"/>
              </a:xfrm>
              <a:prstGeom prst="rect">
                <a:avLst/>
              </a:prstGeom>
              <a:solidFill>
                <a:srgbClr val="97C2A3"/>
              </a:solidFill>
              <a:ln w="9525" cap="flat">
                <a:noFill/>
                <a:prstDash val="solid"/>
                <a:miter/>
              </a:ln>
            </p:spPr>
            <p:txBody>
              <a:bodyPr rtlCol="0" anchor="ctr"/>
              <a:lstStyle/>
              <a:p>
                <a:endParaRPr lang="en-US"/>
              </a:p>
            </p:txBody>
          </p:sp>
          <p:sp>
            <p:nvSpPr>
              <p:cNvPr id="71" name="Graphic 46">
                <a:extLst>
                  <a:ext uri="{FF2B5EF4-FFF2-40B4-BE49-F238E27FC236}">
                    <a16:creationId xmlns:a16="http://schemas.microsoft.com/office/drawing/2014/main" id="{4B67711D-55CD-7664-1F97-0E9CD45084B8}"/>
                  </a:ext>
                </a:extLst>
              </p:cNvPr>
              <p:cNvSpPr/>
              <p:nvPr/>
            </p:nvSpPr>
            <p:spPr>
              <a:xfrm rot="5400000">
                <a:off x="-707711" y="5005254"/>
                <a:ext cx="617583" cy="617583"/>
              </a:xfrm>
              <a:prstGeom prst="rect">
                <a:avLst/>
              </a:prstGeom>
              <a:solidFill>
                <a:srgbClr val="E6E0FF"/>
              </a:solidFill>
              <a:ln w="9525" cap="flat">
                <a:noFill/>
                <a:prstDash val="solid"/>
                <a:miter/>
              </a:ln>
            </p:spPr>
            <p:txBody>
              <a:bodyPr rtlCol="0" anchor="ctr"/>
              <a:lstStyle/>
              <a:p>
                <a:endParaRPr lang="en-US"/>
              </a:p>
            </p:txBody>
          </p:sp>
          <p:sp>
            <p:nvSpPr>
              <p:cNvPr id="72" name="Graphic 48">
                <a:extLst>
                  <a:ext uri="{FF2B5EF4-FFF2-40B4-BE49-F238E27FC236}">
                    <a16:creationId xmlns:a16="http://schemas.microsoft.com/office/drawing/2014/main" id="{77DF0F59-8726-8123-13FF-75FC9384C83C}"/>
                  </a:ext>
                </a:extLst>
              </p:cNvPr>
              <p:cNvSpPr/>
              <p:nvPr/>
            </p:nvSpPr>
            <p:spPr>
              <a:xfrm rot="5400000">
                <a:off x="-707711" y="5622837"/>
                <a:ext cx="617583" cy="617583"/>
              </a:xfrm>
              <a:prstGeom prst="rect">
                <a:avLst/>
              </a:prstGeom>
              <a:solidFill>
                <a:srgbClr val="D9D1FF"/>
              </a:solidFill>
              <a:ln w="9525" cap="flat">
                <a:noFill/>
                <a:prstDash val="solid"/>
                <a:miter/>
              </a:ln>
            </p:spPr>
            <p:txBody>
              <a:bodyPr rtlCol="0" anchor="ctr"/>
              <a:lstStyle/>
              <a:p>
                <a:endParaRPr lang="en-US"/>
              </a:p>
            </p:txBody>
          </p:sp>
          <p:sp>
            <p:nvSpPr>
              <p:cNvPr id="73" name="Graphic 50">
                <a:extLst>
                  <a:ext uri="{FF2B5EF4-FFF2-40B4-BE49-F238E27FC236}">
                    <a16:creationId xmlns:a16="http://schemas.microsoft.com/office/drawing/2014/main" id="{C3CCE4ED-4023-4077-A579-4D7E75D8EA25}"/>
                  </a:ext>
                </a:extLst>
              </p:cNvPr>
              <p:cNvSpPr/>
              <p:nvPr/>
            </p:nvSpPr>
            <p:spPr>
              <a:xfrm rot="5400000">
                <a:off x="-707711" y="6240420"/>
                <a:ext cx="617583" cy="617583"/>
              </a:xfrm>
              <a:prstGeom prst="rect">
                <a:avLst/>
              </a:prstGeom>
              <a:solidFill>
                <a:srgbClr val="C8BDFF"/>
              </a:solidFill>
              <a:ln w="9525" cap="flat">
                <a:noFill/>
                <a:prstDash val="solid"/>
                <a:miter/>
              </a:ln>
            </p:spPr>
            <p:txBody>
              <a:bodyPr rtlCol="0" anchor="ctr"/>
              <a:lstStyle/>
              <a:p>
                <a:endParaRPr lang="en-US"/>
              </a:p>
            </p:txBody>
          </p:sp>
        </p:grpSp>
        <p:sp>
          <p:nvSpPr>
            <p:cNvPr id="5" name="TextBox 4">
              <a:extLst>
                <a:ext uri="{FF2B5EF4-FFF2-40B4-BE49-F238E27FC236}">
                  <a16:creationId xmlns:a16="http://schemas.microsoft.com/office/drawing/2014/main" id="{A67604C8-55C4-94BB-A94B-253DBAD6EB88}"/>
                </a:ext>
              </a:extLst>
            </p:cNvPr>
            <p:cNvSpPr txBox="1"/>
            <p:nvPr userDrawn="1"/>
          </p:nvSpPr>
          <p:spPr>
            <a:xfrm>
              <a:off x="-920692" y="174172"/>
              <a:ext cx="920692" cy="369332"/>
            </a:xfrm>
            <a:prstGeom prst="rect">
              <a:avLst/>
            </a:prstGeom>
            <a:noFill/>
          </p:spPr>
          <p:txBody>
            <a:bodyPr wrap="none" lIns="0" tIns="0" rIns="72000" bIns="0" rtlCol="0">
              <a:spAutoFit/>
            </a:bodyPr>
            <a:lstStyle/>
            <a:p>
              <a:pPr algn="r"/>
              <a:r>
                <a:rPr lang="en-US" sz="1200">
                  <a:latin typeface="+mj-lt"/>
                  <a:cs typeface="Arial" panose="020B0604020202020204" pitchFamily="34" charset="0"/>
                </a:rPr>
                <a:t>Custom</a:t>
              </a:r>
              <a:br>
                <a:rPr lang="en-US" sz="1200">
                  <a:latin typeface="+mj-lt"/>
                  <a:cs typeface="Arial" panose="020B0604020202020204" pitchFamily="34" charset="0"/>
                </a:rPr>
              </a:br>
              <a:r>
                <a:rPr lang="en-US" sz="1200">
                  <a:latin typeface="+mj-lt"/>
                  <a:cs typeface="Arial" panose="020B0604020202020204" pitchFamily="34" charset="0"/>
                </a:rPr>
                <a:t>chart colors</a:t>
              </a:r>
            </a:p>
          </p:txBody>
        </p:sp>
        <p:sp>
          <p:nvSpPr>
            <p:cNvPr id="6" name="TextBox 5">
              <a:extLst>
                <a:ext uri="{FF2B5EF4-FFF2-40B4-BE49-F238E27FC236}">
                  <a16:creationId xmlns:a16="http://schemas.microsoft.com/office/drawing/2014/main" id="{0FC05E8D-3389-6A77-216F-4358B18567C6}"/>
                </a:ext>
              </a:extLst>
            </p:cNvPr>
            <p:cNvSpPr txBox="1"/>
            <p:nvPr userDrawn="1"/>
          </p:nvSpPr>
          <p:spPr>
            <a:xfrm>
              <a:off x="12192000" y="174172"/>
              <a:ext cx="920692" cy="369332"/>
            </a:xfrm>
            <a:prstGeom prst="rect">
              <a:avLst/>
            </a:prstGeom>
            <a:noFill/>
          </p:spPr>
          <p:txBody>
            <a:bodyPr wrap="none" lIns="72000" tIns="0" rIns="0" bIns="0" rtlCol="0">
              <a:spAutoFit/>
            </a:bodyPr>
            <a:lstStyle/>
            <a:p>
              <a:pPr algn="l"/>
              <a:r>
                <a:rPr lang="en-US" sz="1200">
                  <a:latin typeface="+mj-lt"/>
                  <a:cs typeface="Arial" panose="020B0604020202020204" pitchFamily="34" charset="0"/>
                </a:rPr>
                <a:t>Custom</a:t>
              </a:r>
              <a:br>
                <a:rPr lang="en-US" sz="1200">
                  <a:latin typeface="+mj-lt"/>
                  <a:cs typeface="Arial" panose="020B0604020202020204" pitchFamily="34" charset="0"/>
                </a:rPr>
              </a:br>
              <a:r>
                <a:rPr lang="en-US" sz="1200">
                  <a:latin typeface="+mj-lt"/>
                  <a:cs typeface="Arial" panose="020B0604020202020204" pitchFamily="34" charset="0"/>
                </a:rPr>
                <a:t>chart colors</a:t>
              </a:r>
            </a:p>
          </p:txBody>
        </p:sp>
        <p:grpSp>
          <p:nvGrpSpPr>
            <p:cNvPr id="29" name="Group 28">
              <a:extLst>
                <a:ext uri="{FF2B5EF4-FFF2-40B4-BE49-F238E27FC236}">
                  <a16:creationId xmlns:a16="http://schemas.microsoft.com/office/drawing/2014/main" id="{032BF39C-ACB6-4A37-C14D-E3C5F18DD91B}"/>
                </a:ext>
              </a:extLst>
            </p:cNvPr>
            <p:cNvGrpSpPr/>
            <p:nvPr userDrawn="1"/>
          </p:nvGrpSpPr>
          <p:grpSpPr>
            <a:xfrm>
              <a:off x="-1332614" y="682174"/>
              <a:ext cx="641769" cy="6174212"/>
              <a:chOff x="-1332614" y="682174"/>
              <a:chExt cx="641769" cy="6174212"/>
            </a:xfrm>
          </p:grpSpPr>
          <p:sp>
            <p:nvSpPr>
              <p:cNvPr id="19" name="Graphic 20">
                <a:extLst>
                  <a:ext uri="{FF2B5EF4-FFF2-40B4-BE49-F238E27FC236}">
                    <a16:creationId xmlns:a16="http://schemas.microsoft.com/office/drawing/2014/main" id="{58989FC1-E579-DCB4-4C5C-D166AE92D5AA}"/>
                  </a:ext>
                </a:extLst>
              </p:cNvPr>
              <p:cNvSpPr/>
              <p:nvPr userDrawn="1"/>
            </p:nvSpPr>
            <p:spPr>
              <a:xfrm>
                <a:off x="-1331277" y="682174"/>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FDEB"/>
              </a:solidFill>
              <a:ln w="1870" cap="flat">
                <a:noFill/>
                <a:prstDash val="solid"/>
                <a:miter/>
              </a:ln>
            </p:spPr>
            <p:txBody>
              <a:bodyPr rtlCol="0" anchor="ctr"/>
              <a:lstStyle/>
              <a:p>
                <a:endParaRPr lang="en-US"/>
              </a:p>
            </p:txBody>
          </p:sp>
          <p:sp>
            <p:nvSpPr>
              <p:cNvPr id="17" name="Graphic 26">
                <a:extLst>
                  <a:ext uri="{FF2B5EF4-FFF2-40B4-BE49-F238E27FC236}">
                    <a16:creationId xmlns:a16="http://schemas.microsoft.com/office/drawing/2014/main" id="{2D6788C8-DECF-E8E8-1721-7612C8AC6E9F}"/>
                  </a:ext>
                </a:extLst>
              </p:cNvPr>
              <p:cNvSpPr/>
              <p:nvPr userDrawn="1"/>
            </p:nvSpPr>
            <p:spPr>
              <a:xfrm>
                <a:off x="-1331277" y="1299487"/>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FBD6"/>
              </a:solidFill>
              <a:ln w="1870" cap="flat">
                <a:noFill/>
                <a:prstDash val="solid"/>
                <a:miter/>
              </a:ln>
            </p:spPr>
            <p:txBody>
              <a:bodyPr rtlCol="0" anchor="ctr"/>
              <a:lstStyle/>
              <a:p>
                <a:endParaRPr lang="en-US"/>
              </a:p>
            </p:txBody>
          </p:sp>
          <p:sp>
            <p:nvSpPr>
              <p:cNvPr id="22" name="Graphic 29">
                <a:extLst>
                  <a:ext uri="{FF2B5EF4-FFF2-40B4-BE49-F238E27FC236}">
                    <a16:creationId xmlns:a16="http://schemas.microsoft.com/office/drawing/2014/main" id="{76724271-CE77-DEEE-5DE9-D2D3A80C4470}"/>
                  </a:ext>
                </a:extLst>
              </p:cNvPr>
              <p:cNvSpPr/>
              <p:nvPr userDrawn="1"/>
            </p:nvSpPr>
            <p:spPr>
              <a:xfrm>
                <a:off x="-1331277" y="1916800"/>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F6B3"/>
              </a:solidFill>
              <a:ln w="1870" cap="flat">
                <a:noFill/>
                <a:prstDash val="solid"/>
                <a:miter/>
              </a:ln>
            </p:spPr>
            <p:txBody>
              <a:bodyPr rtlCol="0" anchor="ctr"/>
              <a:lstStyle/>
              <a:p>
                <a:endParaRPr lang="en-US"/>
              </a:p>
            </p:txBody>
          </p:sp>
          <p:sp>
            <p:nvSpPr>
              <p:cNvPr id="23" name="Graphic 31">
                <a:extLst>
                  <a:ext uri="{FF2B5EF4-FFF2-40B4-BE49-F238E27FC236}">
                    <a16:creationId xmlns:a16="http://schemas.microsoft.com/office/drawing/2014/main" id="{67467217-25F2-B9AA-3E07-13AC20347856}"/>
                  </a:ext>
                </a:extLst>
              </p:cNvPr>
              <p:cNvSpPr/>
              <p:nvPr userDrawn="1"/>
            </p:nvSpPr>
            <p:spPr>
              <a:xfrm>
                <a:off x="-1331277" y="2534113"/>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F194"/>
              </a:solidFill>
              <a:ln w="1870" cap="flat">
                <a:noFill/>
                <a:prstDash val="solid"/>
                <a:miter/>
              </a:ln>
            </p:spPr>
            <p:txBody>
              <a:bodyPr rtlCol="0" anchor="ctr"/>
              <a:lstStyle/>
              <a:p>
                <a:endParaRPr lang="en-US"/>
              </a:p>
            </p:txBody>
          </p:sp>
          <p:sp>
            <p:nvSpPr>
              <p:cNvPr id="24" name="Graphic 33">
                <a:extLst>
                  <a:ext uri="{FF2B5EF4-FFF2-40B4-BE49-F238E27FC236}">
                    <a16:creationId xmlns:a16="http://schemas.microsoft.com/office/drawing/2014/main" id="{05A5F136-6094-93F2-8476-55587A7EF448}"/>
                  </a:ext>
                </a:extLst>
              </p:cNvPr>
              <p:cNvSpPr/>
              <p:nvPr userDrawn="1"/>
            </p:nvSpPr>
            <p:spPr>
              <a:xfrm>
                <a:off x="-1331277" y="3151426"/>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E97A"/>
              </a:solidFill>
              <a:ln w="1870" cap="flat">
                <a:noFill/>
                <a:prstDash val="solid"/>
                <a:miter/>
              </a:ln>
            </p:spPr>
            <p:txBody>
              <a:bodyPr rtlCol="0" anchor="ctr"/>
              <a:lstStyle/>
              <a:p>
                <a:endParaRPr lang="en-US"/>
              </a:p>
            </p:txBody>
          </p:sp>
          <p:sp>
            <p:nvSpPr>
              <p:cNvPr id="25" name="Graphic 17">
                <a:extLst>
                  <a:ext uri="{FF2B5EF4-FFF2-40B4-BE49-F238E27FC236}">
                    <a16:creationId xmlns:a16="http://schemas.microsoft.com/office/drawing/2014/main" id="{A4353D54-4D92-D7F3-626E-F8357EDF69A6}"/>
                  </a:ext>
                </a:extLst>
              </p:cNvPr>
              <p:cNvSpPr/>
              <p:nvPr userDrawn="1"/>
            </p:nvSpPr>
            <p:spPr>
              <a:xfrm>
                <a:off x="-1331277" y="5619871"/>
                <a:ext cx="619200" cy="619200"/>
              </a:xfrm>
              <a:custGeom>
                <a:avLst/>
                <a:gdLst>
                  <a:gd name="connsiteX0" fmla="*/ 0 w 619200"/>
                  <a:gd name="connsiteY0" fmla="*/ 0 h 123840"/>
                  <a:gd name="connsiteX1" fmla="*/ 619200 w 619200"/>
                  <a:gd name="connsiteY1" fmla="*/ 0 h 123840"/>
                  <a:gd name="connsiteX2" fmla="*/ 619200 w 619200"/>
                  <a:gd name="connsiteY2" fmla="*/ 123840 h 123840"/>
                  <a:gd name="connsiteX3" fmla="*/ 0 w 619200"/>
                  <a:gd name="connsiteY3" fmla="*/ 123840 h 123840"/>
                </a:gdLst>
                <a:ahLst/>
                <a:cxnLst>
                  <a:cxn ang="0">
                    <a:pos x="connsiteX0" y="connsiteY0"/>
                  </a:cxn>
                  <a:cxn ang="0">
                    <a:pos x="connsiteX1" y="connsiteY1"/>
                  </a:cxn>
                  <a:cxn ang="0">
                    <a:pos x="connsiteX2" y="connsiteY2"/>
                  </a:cxn>
                  <a:cxn ang="0">
                    <a:pos x="connsiteX3" y="connsiteY3"/>
                  </a:cxn>
                </a:cxnLst>
                <a:rect l="l" t="t" r="r" b="b"/>
                <a:pathLst>
                  <a:path w="619200" h="123840">
                    <a:moveTo>
                      <a:pt x="0" y="0"/>
                    </a:moveTo>
                    <a:lnTo>
                      <a:pt x="619200" y="0"/>
                    </a:lnTo>
                    <a:lnTo>
                      <a:pt x="619200" y="123840"/>
                    </a:lnTo>
                    <a:lnTo>
                      <a:pt x="0" y="123840"/>
                    </a:lnTo>
                    <a:close/>
                  </a:path>
                </a:pathLst>
              </a:custGeom>
              <a:solidFill>
                <a:srgbClr val="FF6257"/>
              </a:solidFill>
              <a:ln w="374" cap="flat">
                <a:noFill/>
                <a:prstDash val="solid"/>
                <a:miter/>
              </a:ln>
            </p:spPr>
            <p:txBody>
              <a:bodyPr rtlCol="0" anchor="ctr"/>
              <a:lstStyle/>
              <a:p>
                <a:endParaRPr lang="en-US"/>
              </a:p>
            </p:txBody>
          </p:sp>
          <p:sp>
            <p:nvSpPr>
              <p:cNvPr id="26" name="Graphic 37">
                <a:extLst>
                  <a:ext uri="{FF2B5EF4-FFF2-40B4-BE49-F238E27FC236}">
                    <a16:creationId xmlns:a16="http://schemas.microsoft.com/office/drawing/2014/main" id="{71ABE317-CD21-B229-11F2-E9140C958D51}"/>
                  </a:ext>
                </a:extLst>
              </p:cNvPr>
              <p:cNvSpPr/>
              <p:nvPr userDrawn="1"/>
            </p:nvSpPr>
            <p:spPr>
              <a:xfrm>
                <a:off x="-1331277" y="6237186"/>
                <a:ext cx="619200" cy="619200"/>
              </a:xfrm>
              <a:custGeom>
                <a:avLst/>
                <a:gdLst>
                  <a:gd name="connsiteX0" fmla="*/ 0 w 619200"/>
                  <a:gd name="connsiteY0" fmla="*/ 0 h 123840"/>
                  <a:gd name="connsiteX1" fmla="*/ 619200 w 619200"/>
                  <a:gd name="connsiteY1" fmla="*/ 0 h 123840"/>
                  <a:gd name="connsiteX2" fmla="*/ 619200 w 619200"/>
                  <a:gd name="connsiteY2" fmla="*/ 123840 h 123840"/>
                  <a:gd name="connsiteX3" fmla="*/ 0 w 619200"/>
                  <a:gd name="connsiteY3" fmla="*/ 123840 h 123840"/>
                </a:gdLst>
                <a:ahLst/>
                <a:cxnLst>
                  <a:cxn ang="0">
                    <a:pos x="connsiteX0" y="connsiteY0"/>
                  </a:cxn>
                  <a:cxn ang="0">
                    <a:pos x="connsiteX1" y="connsiteY1"/>
                  </a:cxn>
                  <a:cxn ang="0">
                    <a:pos x="connsiteX2" y="connsiteY2"/>
                  </a:cxn>
                  <a:cxn ang="0">
                    <a:pos x="connsiteX3" y="connsiteY3"/>
                  </a:cxn>
                </a:cxnLst>
                <a:rect l="l" t="t" r="r" b="b"/>
                <a:pathLst>
                  <a:path w="619200" h="123840">
                    <a:moveTo>
                      <a:pt x="0" y="0"/>
                    </a:moveTo>
                    <a:lnTo>
                      <a:pt x="619200" y="0"/>
                    </a:lnTo>
                    <a:lnTo>
                      <a:pt x="619200" y="123840"/>
                    </a:lnTo>
                    <a:lnTo>
                      <a:pt x="0" y="123840"/>
                    </a:lnTo>
                    <a:close/>
                  </a:path>
                </a:pathLst>
              </a:custGeom>
              <a:solidFill>
                <a:srgbClr val="76DB95"/>
              </a:solidFill>
              <a:ln w="374" cap="flat">
                <a:noFill/>
                <a:prstDash val="solid"/>
                <a:miter/>
              </a:ln>
            </p:spPr>
            <p:txBody>
              <a:bodyPr rtlCol="0" anchor="ctr"/>
              <a:lstStyle/>
              <a:p>
                <a:endParaRPr lang="en-US"/>
              </a:p>
            </p:txBody>
          </p:sp>
          <p:sp>
            <p:nvSpPr>
              <p:cNvPr id="28" name="TextBox 27">
                <a:extLst>
                  <a:ext uri="{FF2B5EF4-FFF2-40B4-BE49-F238E27FC236}">
                    <a16:creationId xmlns:a16="http://schemas.microsoft.com/office/drawing/2014/main" id="{E66E5540-D174-61FB-541F-A9B97C9942A8}"/>
                  </a:ext>
                </a:extLst>
              </p:cNvPr>
              <p:cNvSpPr txBox="1"/>
              <p:nvPr userDrawn="1"/>
            </p:nvSpPr>
            <p:spPr>
              <a:xfrm>
                <a:off x="-1332614" y="5109360"/>
                <a:ext cx="641769" cy="500778"/>
              </a:xfrm>
              <a:prstGeom prst="rect">
                <a:avLst/>
              </a:prstGeom>
              <a:noFill/>
            </p:spPr>
            <p:txBody>
              <a:bodyPr wrap="none" lIns="0" tIns="0" rIns="72000" bIns="0" rtlCol="0">
                <a:spAutoFit/>
              </a:bodyPr>
              <a:lstStyle/>
              <a:p>
                <a:pPr algn="ctr">
                  <a:lnSpc>
                    <a:spcPct val="90000"/>
                  </a:lnSpc>
                </a:pPr>
                <a:r>
                  <a:rPr lang="en-US" sz="1200">
                    <a:latin typeface="+mj-lt"/>
                    <a:cs typeface="Arial" panose="020B0604020202020204" pitchFamily="34" charset="0"/>
                  </a:rPr>
                  <a:t>Custom</a:t>
                </a:r>
                <a:br>
                  <a:rPr lang="en-US" sz="1200">
                    <a:latin typeface="+mj-lt"/>
                    <a:cs typeface="Arial" panose="020B0604020202020204" pitchFamily="34" charset="0"/>
                  </a:rPr>
                </a:br>
                <a:r>
                  <a:rPr lang="en-US" sz="1200">
                    <a:latin typeface="+mj-lt"/>
                    <a:cs typeface="Arial" panose="020B0604020202020204" pitchFamily="34" charset="0"/>
                  </a:rPr>
                  <a:t>error &amp;</a:t>
                </a:r>
                <a:br>
                  <a:rPr lang="en-US" sz="1200">
                    <a:latin typeface="+mj-lt"/>
                    <a:cs typeface="Arial" panose="020B0604020202020204" pitchFamily="34" charset="0"/>
                  </a:rPr>
                </a:br>
                <a:r>
                  <a:rPr lang="en-US" sz="1200">
                    <a:latin typeface="+mj-lt"/>
                    <a:cs typeface="Arial" panose="020B0604020202020204" pitchFamily="34" charset="0"/>
                  </a:rPr>
                  <a:t>success</a:t>
                </a:r>
              </a:p>
            </p:txBody>
          </p:sp>
        </p:grpSp>
        <p:grpSp>
          <p:nvGrpSpPr>
            <p:cNvPr id="31" name="Group 30">
              <a:extLst>
                <a:ext uri="{FF2B5EF4-FFF2-40B4-BE49-F238E27FC236}">
                  <a16:creationId xmlns:a16="http://schemas.microsoft.com/office/drawing/2014/main" id="{3D09E3C1-7798-A499-52CC-1DE9CF1B640C}"/>
                </a:ext>
              </a:extLst>
            </p:cNvPr>
            <p:cNvGrpSpPr/>
            <p:nvPr userDrawn="1"/>
          </p:nvGrpSpPr>
          <p:grpSpPr>
            <a:xfrm>
              <a:off x="12899711" y="682174"/>
              <a:ext cx="641769" cy="6174212"/>
              <a:chOff x="-1332614" y="682174"/>
              <a:chExt cx="641769" cy="6174212"/>
            </a:xfrm>
          </p:grpSpPr>
          <p:sp>
            <p:nvSpPr>
              <p:cNvPr id="33" name="Graphic 20">
                <a:extLst>
                  <a:ext uri="{FF2B5EF4-FFF2-40B4-BE49-F238E27FC236}">
                    <a16:creationId xmlns:a16="http://schemas.microsoft.com/office/drawing/2014/main" id="{A1283814-9261-6421-8505-6C6529B62290}"/>
                  </a:ext>
                </a:extLst>
              </p:cNvPr>
              <p:cNvSpPr/>
              <p:nvPr userDrawn="1"/>
            </p:nvSpPr>
            <p:spPr>
              <a:xfrm>
                <a:off x="-1331277" y="682174"/>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FDEB"/>
              </a:solidFill>
              <a:ln w="1870" cap="flat">
                <a:noFill/>
                <a:prstDash val="solid"/>
                <a:miter/>
              </a:ln>
            </p:spPr>
            <p:txBody>
              <a:bodyPr rtlCol="0" anchor="ctr"/>
              <a:lstStyle/>
              <a:p>
                <a:endParaRPr lang="en-US"/>
              </a:p>
            </p:txBody>
          </p:sp>
          <p:sp>
            <p:nvSpPr>
              <p:cNvPr id="35" name="Graphic 26">
                <a:extLst>
                  <a:ext uri="{FF2B5EF4-FFF2-40B4-BE49-F238E27FC236}">
                    <a16:creationId xmlns:a16="http://schemas.microsoft.com/office/drawing/2014/main" id="{6256D576-627E-DEAB-C8D1-9DF55963AB5E}"/>
                  </a:ext>
                </a:extLst>
              </p:cNvPr>
              <p:cNvSpPr/>
              <p:nvPr userDrawn="1"/>
            </p:nvSpPr>
            <p:spPr>
              <a:xfrm>
                <a:off x="-1331277" y="1299487"/>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FBD6"/>
              </a:solidFill>
              <a:ln w="1870" cap="flat">
                <a:noFill/>
                <a:prstDash val="solid"/>
                <a:miter/>
              </a:ln>
            </p:spPr>
            <p:txBody>
              <a:bodyPr rtlCol="0" anchor="ctr"/>
              <a:lstStyle/>
              <a:p>
                <a:endParaRPr lang="en-US"/>
              </a:p>
            </p:txBody>
          </p:sp>
          <p:sp>
            <p:nvSpPr>
              <p:cNvPr id="37" name="Graphic 29">
                <a:extLst>
                  <a:ext uri="{FF2B5EF4-FFF2-40B4-BE49-F238E27FC236}">
                    <a16:creationId xmlns:a16="http://schemas.microsoft.com/office/drawing/2014/main" id="{33C35A56-DDFE-1D86-2347-19A2DECFFD63}"/>
                  </a:ext>
                </a:extLst>
              </p:cNvPr>
              <p:cNvSpPr/>
              <p:nvPr userDrawn="1"/>
            </p:nvSpPr>
            <p:spPr>
              <a:xfrm>
                <a:off x="-1331277" y="1916800"/>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F6B3"/>
              </a:solidFill>
              <a:ln w="1870" cap="flat">
                <a:noFill/>
                <a:prstDash val="solid"/>
                <a:miter/>
              </a:ln>
            </p:spPr>
            <p:txBody>
              <a:bodyPr rtlCol="0" anchor="ctr"/>
              <a:lstStyle/>
              <a:p>
                <a:endParaRPr lang="en-US"/>
              </a:p>
            </p:txBody>
          </p:sp>
          <p:sp>
            <p:nvSpPr>
              <p:cNvPr id="39" name="Graphic 31">
                <a:extLst>
                  <a:ext uri="{FF2B5EF4-FFF2-40B4-BE49-F238E27FC236}">
                    <a16:creationId xmlns:a16="http://schemas.microsoft.com/office/drawing/2014/main" id="{7B2A2500-703E-1B6E-A13E-89E18B0DCC9F}"/>
                  </a:ext>
                </a:extLst>
              </p:cNvPr>
              <p:cNvSpPr/>
              <p:nvPr userDrawn="1"/>
            </p:nvSpPr>
            <p:spPr>
              <a:xfrm>
                <a:off x="-1331277" y="2534113"/>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F194"/>
              </a:solidFill>
              <a:ln w="1870" cap="flat">
                <a:noFill/>
                <a:prstDash val="solid"/>
                <a:miter/>
              </a:ln>
            </p:spPr>
            <p:txBody>
              <a:bodyPr rtlCol="0" anchor="ctr"/>
              <a:lstStyle/>
              <a:p>
                <a:endParaRPr lang="en-US"/>
              </a:p>
            </p:txBody>
          </p:sp>
          <p:sp>
            <p:nvSpPr>
              <p:cNvPr id="40" name="Graphic 33">
                <a:extLst>
                  <a:ext uri="{FF2B5EF4-FFF2-40B4-BE49-F238E27FC236}">
                    <a16:creationId xmlns:a16="http://schemas.microsoft.com/office/drawing/2014/main" id="{427BC5D3-ADFC-8355-389D-9C8A993467B1}"/>
                  </a:ext>
                </a:extLst>
              </p:cNvPr>
              <p:cNvSpPr/>
              <p:nvPr userDrawn="1"/>
            </p:nvSpPr>
            <p:spPr>
              <a:xfrm>
                <a:off x="-1331277" y="3151426"/>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E97A"/>
              </a:solidFill>
              <a:ln w="1870" cap="flat">
                <a:noFill/>
                <a:prstDash val="solid"/>
                <a:miter/>
              </a:ln>
            </p:spPr>
            <p:txBody>
              <a:bodyPr rtlCol="0" anchor="ctr"/>
              <a:lstStyle/>
              <a:p>
                <a:endParaRPr lang="en-US"/>
              </a:p>
            </p:txBody>
          </p:sp>
          <p:sp>
            <p:nvSpPr>
              <p:cNvPr id="41" name="Graphic 17">
                <a:extLst>
                  <a:ext uri="{FF2B5EF4-FFF2-40B4-BE49-F238E27FC236}">
                    <a16:creationId xmlns:a16="http://schemas.microsoft.com/office/drawing/2014/main" id="{59832DDE-44B4-AC40-04BF-C91BE1D3D992}"/>
                  </a:ext>
                </a:extLst>
              </p:cNvPr>
              <p:cNvSpPr/>
              <p:nvPr userDrawn="1"/>
            </p:nvSpPr>
            <p:spPr>
              <a:xfrm>
                <a:off x="-1331277" y="5619871"/>
                <a:ext cx="619200" cy="619200"/>
              </a:xfrm>
              <a:custGeom>
                <a:avLst/>
                <a:gdLst>
                  <a:gd name="connsiteX0" fmla="*/ 0 w 619200"/>
                  <a:gd name="connsiteY0" fmla="*/ 0 h 123840"/>
                  <a:gd name="connsiteX1" fmla="*/ 619200 w 619200"/>
                  <a:gd name="connsiteY1" fmla="*/ 0 h 123840"/>
                  <a:gd name="connsiteX2" fmla="*/ 619200 w 619200"/>
                  <a:gd name="connsiteY2" fmla="*/ 123840 h 123840"/>
                  <a:gd name="connsiteX3" fmla="*/ 0 w 619200"/>
                  <a:gd name="connsiteY3" fmla="*/ 123840 h 123840"/>
                </a:gdLst>
                <a:ahLst/>
                <a:cxnLst>
                  <a:cxn ang="0">
                    <a:pos x="connsiteX0" y="connsiteY0"/>
                  </a:cxn>
                  <a:cxn ang="0">
                    <a:pos x="connsiteX1" y="connsiteY1"/>
                  </a:cxn>
                  <a:cxn ang="0">
                    <a:pos x="connsiteX2" y="connsiteY2"/>
                  </a:cxn>
                  <a:cxn ang="0">
                    <a:pos x="connsiteX3" y="connsiteY3"/>
                  </a:cxn>
                </a:cxnLst>
                <a:rect l="l" t="t" r="r" b="b"/>
                <a:pathLst>
                  <a:path w="619200" h="123840">
                    <a:moveTo>
                      <a:pt x="0" y="0"/>
                    </a:moveTo>
                    <a:lnTo>
                      <a:pt x="619200" y="0"/>
                    </a:lnTo>
                    <a:lnTo>
                      <a:pt x="619200" y="123840"/>
                    </a:lnTo>
                    <a:lnTo>
                      <a:pt x="0" y="123840"/>
                    </a:lnTo>
                    <a:close/>
                  </a:path>
                </a:pathLst>
              </a:custGeom>
              <a:solidFill>
                <a:srgbClr val="FF6257"/>
              </a:solidFill>
              <a:ln w="374" cap="flat">
                <a:noFill/>
                <a:prstDash val="solid"/>
                <a:miter/>
              </a:ln>
            </p:spPr>
            <p:txBody>
              <a:bodyPr rtlCol="0" anchor="ctr"/>
              <a:lstStyle/>
              <a:p>
                <a:endParaRPr lang="en-US"/>
              </a:p>
            </p:txBody>
          </p:sp>
          <p:sp>
            <p:nvSpPr>
              <p:cNvPr id="43" name="Graphic 37">
                <a:extLst>
                  <a:ext uri="{FF2B5EF4-FFF2-40B4-BE49-F238E27FC236}">
                    <a16:creationId xmlns:a16="http://schemas.microsoft.com/office/drawing/2014/main" id="{7D77D0EE-E7DA-1C9A-1258-06EE3A6ABBB7}"/>
                  </a:ext>
                </a:extLst>
              </p:cNvPr>
              <p:cNvSpPr/>
              <p:nvPr userDrawn="1"/>
            </p:nvSpPr>
            <p:spPr>
              <a:xfrm>
                <a:off x="-1331277" y="6237186"/>
                <a:ext cx="619200" cy="619200"/>
              </a:xfrm>
              <a:custGeom>
                <a:avLst/>
                <a:gdLst>
                  <a:gd name="connsiteX0" fmla="*/ 0 w 619200"/>
                  <a:gd name="connsiteY0" fmla="*/ 0 h 123840"/>
                  <a:gd name="connsiteX1" fmla="*/ 619200 w 619200"/>
                  <a:gd name="connsiteY1" fmla="*/ 0 h 123840"/>
                  <a:gd name="connsiteX2" fmla="*/ 619200 w 619200"/>
                  <a:gd name="connsiteY2" fmla="*/ 123840 h 123840"/>
                  <a:gd name="connsiteX3" fmla="*/ 0 w 619200"/>
                  <a:gd name="connsiteY3" fmla="*/ 123840 h 123840"/>
                </a:gdLst>
                <a:ahLst/>
                <a:cxnLst>
                  <a:cxn ang="0">
                    <a:pos x="connsiteX0" y="connsiteY0"/>
                  </a:cxn>
                  <a:cxn ang="0">
                    <a:pos x="connsiteX1" y="connsiteY1"/>
                  </a:cxn>
                  <a:cxn ang="0">
                    <a:pos x="connsiteX2" y="connsiteY2"/>
                  </a:cxn>
                  <a:cxn ang="0">
                    <a:pos x="connsiteX3" y="connsiteY3"/>
                  </a:cxn>
                </a:cxnLst>
                <a:rect l="l" t="t" r="r" b="b"/>
                <a:pathLst>
                  <a:path w="619200" h="123840">
                    <a:moveTo>
                      <a:pt x="0" y="0"/>
                    </a:moveTo>
                    <a:lnTo>
                      <a:pt x="619200" y="0"/>
                    </a:lnTo>
                    <a:lnTo>
                      <a:pt x="619200" y="123840"/>
                    </a:lnTo>
                    <a:lnTo>
                      <a:pt x="0" y="123840"/>
                    </a:lnTo>
                    <a:close/>
                  </a:path>
                </a:pathLst>
              </a:custGeom>
              <a:solidFill>
                <a:srgbClr val="76DB95"/>
              </a:solidFill>
              <a:ln w="374" cap="flat">
                <a:noFill/>
                <a:prstDash val="solid"/>
                <a:miter/>
              </a:ln>
            </p:spPr>
            <p:txBody>
              <a:bodyPr rtlCol="0" anchor="ctr"/>
              <a:lstStyle/>
              <a:p>
                <a:endParaRPr lang="en-US"/>
              </a:p>
            </p:txBody>
          </p:sp>
          <p:sp>
            <p:nvSpPr>
              <p:cNvPr id="46" name="TextBox 45">
                <a:extLst>
                  <a:ext uri="{FF2B5EF4-FFF2-40B4-BE49-F238E27FC236}">
                    <a16:creationId xmlns:a16="http://schemas.microsoft.com/office/drawing/2014/main" id="{ECB58ABB-9A0D-10D5-A841-5E59B2675F2D}"/>
                  </a:ext>
                </a:extLst>
              </p:cNvPr>
              <p:cNvSpPr txBox="1"/>
              <p:nvPr userDrawn="1"/>
            </p:nvSpPr>
            <p:spPr>
              <a:xfrm>
                <a:off x="-1332614" y="5109360"/>
                <a:ext cx="641769" cy="500778"/>
              </a:xfrm>
              <a:prstGeom prst="rect">
                <a:avLst/>
              </a:prstGeom>
              <a:noFill/>
            </p:spPr>
            <p:txBody>
              <a:bodyPr wrap="none" lIns="0" tIns="0" rIns="72000" bIns="0" rtlCol="0">
                <a:spAutoFit/>
              </a:bodyPr>
              <a:lstStyle/>
              <a:p>
                <a:pPr algn="ctr">
                  <a:lnSpc>
                    <a:spcPct val="90000"/>
                  </a:lnSpc>
                </a:pPr>
                <a:r>
                  <a:rPr lang="en-US" sz="1200">
                    <a:latin typeface="+mj-lt"/>
                    <a:cs typeface="Arial" panose="020B0604020202020204" pitchFamily="34" charset="0"/>
                  </a:rPr>
                  <a:t>Custom</a:t>
                </a:r>
                <a:br>
                  <a:rPr lang="en-US" sz="1200">
                    <a:latin typeface="+mj-lt"/>
                    <a:cs typeface="Arial" panose="020B0604020202020204" pitchFamily="34" charset="0"/>
                  </a:rPr>
                </a:br>
                <a:r>
                  <a:rPr lang="en-US" sz="1200">
                    <a:latin typeface="+mj-lt"/>
                    <a:cs typeface="Arial" panose="020B0604020202020204" pitchFamily="34" charset="0"/>
                  </a:rPr>
                  <a:t>error &amp;</a:t>
                </a:r>
                <a:br>
                  <a:rPr lang="en-US" sz="1200">
                    <a:latin typeface="+mj-lt"/>
                    <a:cs typeface="Arial" panose="020B0604020202020204" pitchFamily="34" charset="0"/>
                  </a:rPr>
                </a:br>
                <a:r>
                  <a:rPr lang="en-US" sz="1200">
                    <a:latin typeface="+mj-lt"/>
                    <a:cs typeface="Arial" panose="020B0604020202020204" pitchFamily="34" charset="0"/>
                  </a:rPr>
                  <a:t>success</a:t>
                </a:r>
              </a:p>
            </p:txBody>
          </p:sp>
        </p:grpSp>
      </p:grpSp>
      <p:sp>
        <p:nvSpPr>
          <p:cNvPr id="2" name="Text Placeholder 4">
            <a:extLst>
              <a:ext uri="{FF2B5EF4-FFF2-40B4-BE49-F238E27FC236}">
                <a16:creationId xmlns:a16="http://schemas.microsoft.com/office/drawing/2014/main" id="{8E3BCD2D-9824-CDFC-D64B-D2959E4FAFC9}"/>
              </a:ext>
            </a:extLst>
          </p:cNvPr>
          <p:cNvSpPr>
            <a:spLocks noGrp="1"/>
          </p:cNvSpPr>
          <p:nvPr>
            <p:ph type="body" sz="quarter" idx="19" hasCustomPrompt="1"/>
          </p:nvPr>
        </p:nvSpPr>
        <p:spPr>
          <a:xfrm>
            <a:off x="222250" y="685800"/>
            <a:ext cx="11745911" cy="60120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Tree>
    <p:extLst>
      <p:ext uri="{BB962C8B-B14F-4D97-AF65-F5344CB8AC3E}">
        <p14:creationId xmlns:p14="http://schemas.microsoft.com/office/powerpoint/2010/main" val="220415298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ustomer slide">
    <p:spTree>
      <p:nvGrpSpPr>
        <p:cNvPr id="1" name=""/>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2E020A3B-C20E-AD3C-C758-4E37ECE4987E}"/>
              </a:ext>
            </a:extLst>
          </p:cNvPr>
          <p:cNvSpPr/>
          <p:nvPr userDrawn="1"/>
        </p:nvSpPr>
        <p:spPr>
          <a:xfrm>
            <a:off x="5167313" y="681038"/>
            <a:ext cx="3833812" cy="5875337"/>
          </a:xfrm>
          <a:prstGeom prst="roundRect">
            <a:avLst>
              <a:gd name="adj" fmla="val 489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endParaRPr lang="en-US" sz="1500">
              <a:solidFill>
                <a:schemeClr val="tx1"/>
              </a:solidFill>
              <a:cs typeface="Arial" panose="020B0604020202020204" pitchFamily="34" charset="0"/>
            </a:endParaRPr>
          </a:p>
        </p:txBody>
      </p:sp>
      <p:sp>
        <p:nvSpPr>
          <p:cNvPr id="3" name="Content Placeholder 2">
            <a:extLst>
              <a:ext uri="{FF2B5EF4-FFF2-40B4-BE49-F238E27FC236}">
                <a16:creationId xmlns:a16="http://schemas.microsoft.com/office/drawing/2014/main" id="{3C70080C-2365-A4AD-E5A8-5C90B15EC3B7}"/>
              </a:ext>
            </a:extLst>
          </p:cNvPr>
          <p:cNvSpPr>
            <a:spLocks noGrp="1"/>
          </p:cNvSpPr>
          <p:nvPr>
            <p:ph idx="1"/>
          </p:nvPr>
        </p:nvSpPr>
        <p:spPr>
          <a:xfrm>
            <a:off x="222249" y="1308105"/>
            <a:ext cx="4822826" cy="52466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04DB9C64-87A6-480D-B717-7914892EBE4B}" type="datetime1">
              <a:rPr lang="en-US" smtClean="0"/>
              <a:t>9/9/26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8" name="Text Placeholder 14">
            <a:extLst>
              <a:ext uri="{FF2B5EF4-FFF2-40B4-BE49-F238E27FC236}">
                <a16:creationId xmlns:a16="http://schemas.microsoft.com/office/drawing/2014/main" id="{1AE390C8-5261-D5BC-C257-9288CDA0F225}"/>
              </a:ext>
            </a:extLst>
          </p:cNvPr>
          <p:cNvSpPr>
            <a:spLocks noGrp="1"/>
          </p:cNvSpPr>
          <p:nvPr>
            <p:ph type="body" sz="quarter" idx="18" hasCustomPrompt="1"/>
          </p:nvPr>
        </p:nvSpPr>
        <p:spPr>
          <a:xfrm>
            <a:off x="222249" y="6391410"/>
            <a:ext cx="4822826"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pic>
        <p:nvPicPr>
          <p:cNvPr id="16" name="Picture 15" descr="A screenshot of a phone&#10;&#10;AI-generated content may be incorrect.">
            <a:extLst>
              <a:ext uri="{FF2B5EF4-FFF2-40B4-BE49-F238E27FC236}">
                <a16:creationId xmlns:a16="http://schemas.microsoft.com/office/drawing/2014/main" id="{59AC089A-BE65-828F-FBC4-74316FCD7CD0}"/>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5775688" y="1009526"/>
            <a:ext cx="2617062" cy="5218360"/>
          </a:xfrm>
          <a:prstGeom prst="rect">
            <a:avLst/>
          </a:prstGeom>
        </p:spPr>
      </p:pic>
      <p:sp>
        <p:nvSpPr>
          <p:cNvPr id="20" name="Picture Placeholder 18">
            <a:extLst>
              <a:ext uri="{FF2B5EF4-FFF2-40B4-BE49-F238E27FC236}">
                <a16:creationId xmlns:a16="http://schemas.microsoft.com/office/drawing/2014/main" id="{B85BEBD3-320A-87D4-1B68-00DDA634F60C}"/>
              </a:ext>
            </a:extLst>
          </p:cNvPr>
          <p:cNvSpPr>
            <a:spLocks noGrp="1"/>
          </p:cNvSpPr>
          <p:nvPr>
            <p:ph type="pic" sz="quarter" idx="19" hasCustomPrompt="1"/>
          </p:nvPr>
        </p:nvSpPr>
        <p:spPr>
          <a:xfrm>
            <a:off x="5816207" y="1009526"/>
            <a:ext cx="2536025" cy="5218360"/>
          </a:xfrm>
          <a:prstGeom prst="rect">
            <a:avLst/>
          </a:prstGeom>
          <a:noFill/>
        </p:spPr>
        <p:txBody>
          <a:bodyPr bIns="720000" anchor="ctr"/>
          <a:lstStyle>
            <a:lvl1pPr marL="0" indent="0" algn="ctr">
              <a:buNone/>
              <a:defRPr sz="1000" i="1">
                <a:solidFill>
                  <a:schemeClr val="tx1"/>
                </a:solidFill>
              </a:defRPr>
            </a:lvl1pPr>
          </a:lstStyle>
          <a:p>
            <a:r>
              <a:rPr lang="en-US"/>
              <a:t>Insert phone mockup picture</a:t>
            </a:r>
          </a:p>
        </p:txBody>
      </p:sp>
      <p:sp>
        <p:nvSpPr>
          <p:cNvPr id="6" name="Picture Placeholder 9">
            <a:extLst>
              <a:ext uri="{FF2B5EF4-FFF2-40B4-BE49-F238E27FC236}">
                <a16:creationId xmlns:a16="http://schemas.microsoft.com/office/drawing/2014/main" id="{73641B89-EC43-0C5D-8C90-E5FA06A70890}"/>
              </a:ext>
            </a:extLst>
          </p:cNvPr>
          <p:cNvSpPr>
            <a:spLocks noGrp="1"/>
          </p:cNvSpPr>
          <p:nvPr>
            <p:ph type="pic" sz="quarter" idx="17"/>
          </p:nvPr>
        </p:nvSpPr>
        <p:spPr>
          <a:xfrm>
            <a:off x="9132094" y="681038"/>
            <a:ext cx="2836068" cy="5873750"/>
          </a:xfrm>
          <a:prstGeom prst="roundRect">
            <a:avLst>
              <a:gd name="adj" fmla="val 4575"/>
            </a:avLst>
          </a:prstGeom>
          <a:solidFill>
            <a:schemeClr val="accent6"/>
          </a:solidFill>
        </p:spPr>
        <p:txBody>
          <a:bodyPr/>
          <a:lstStyle/>
          <a:p>
            <a:r>
              <a:rPr lang="en-US"/>
              <a:t>Click icon to add picture</a:t>
            </a:r>
          </a:p>
        </p:txBody>
      </p:sp>
      <p:sp>
        <p:nvSpPr>
          <p:cNvPr id="5" name="Picture Placeholder 4">
            <a:extLst>
              <a:ext uri="{FF2B5EF4-FFF2-40B4-BE49-F238E27FC236}">
                <a16:creationId xmlns:a16="http://schemas.microsoft.com/office/drawing/2014/main" id="{0574E882-04C0-093C-B4F9-C203A5AC5EC3}"/>
              </a:ext>
            </a:extLst>
          </p:cNvPr>
          <p:cNvSpPr>
            <a:spLocks noGrp="1"/>
          </p:cNvSpPr>
          <p:nvPr>
            <p:ph type="pic" sz="quarter" idx="21"/>
          </p:nvPr>
        </p:nvSpPr>
        <p:spPr>
          <a:xfrm>
            <a:off x="400051" y="681038"/>
            <a:ext cx="3096840" cy="426882"/>
          </a:xfrm>
        </p:spPr>
        <p:txBody>
          <a:bodyPr/>
          <a:lstStyle/>
          <a:p>
            <a:r>
              <a:rPr lang="en-US"/>
              <a:t>Click icon to add picture</a:t>
            </a:r>
            <a:endParaRPr lang="en-GB"/>
          </a:p>
        </p:txBody>
      </p:sp>
    </p:spTree>
    <p:extLst>
      <p:ext uri="{BB962C8B-B14F-4D97-AF65-F5344CB8AC3E}">
        <p14:creationId xmlns:p14="http://schemas.microsoft.com/office/powerpoint/2010/main" val="134688661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ustomer slide with bento">
    <p:spTree>
      <p:nvGrpSpPr>
        <p:cNvPr id="1" name=""/>
        <p:cNvGrpSpPr/>
        <p:nvPr/>
      </p:nvGrpSpPr>
      <p:grpSpPr>
        <a:xfrm>
          <a:off x="0" y="0"/>
          <a:ext cx="0" cy="0"/>
          <a:chOff x="0" y="0"/>
          <a:chExt cx="0" cy="0"/>
        </a:xfrm>
      </p:grpSpPr>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C97AF419-759A-41D5-9B79-E300EA610075}" type="datetime1">
              <a:rPr lang="en-US" smtClean="0"/>
              <a:t>9/9/26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2" name="Content Placeholder 2">
            <a:extLst>
              <a:ext uri="{FF2B5EF4-FFF2-40B4-BE49-F238E27FC236}">
                <a16:creationId xmlns:a16="http://schemas.microsoft.com/office/drawing/2014/main" id="{842BAD82-AC04-597A-B27A-2E8D7DFC9B0D}"/>
              </a:ext>
            </a:extLst>
          </p:cNvPr>
          <p:cNvSpPr>
            <a:spLocks noGrp="1"/>
          </p:cNvSpPr>
          <p:nvPr>
            <p:ph idx="1"/>
          </p:nvPr>
        </p:nvSpPr>
        <p:spPr>
          <a:xfrm>
            <a:off x="222250" y="3340982"/>
            <a:ext cx="4822825" cy="32138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2">
            <a:extLst>
              <a:ext uri="{FF2B5EF4-FFF2-40B4-BE49-F238E27FC236}">
                <a16:creationId xmlns:a16="http://schemas.microsoft.com/office/drawing/2014/main" id="{5EFDD98F-2E9E-76BF-43E8-5A14C0F7F498}"/>
              </a:ext>
            </a:extLst>
          </p:cNvPr>
          <p:cNvSpPr>
            <a:spLocks noGrp="1"/>
          </p:cNvSpPr>
          <p:nvPr>
            <p:ph type="body" idx="13"/>
          </p:nvPr>
        </p:nvSpPr>
        <p:spPr>
          <a:xfrm>
            <a:off x="222250" y="2061070"/>
            <a:ext cx="4822825"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14">
            <a:extLst>
              <a:ext uri="{FF2B5EF4-FFF2-40B4-BE49-F238E27FC236}">
                <a16:creationId xmlns:a16="http://schemas.microsoft.com/office/drawing/2014/main" id="{DE80CE33-E00C-9957-B442-3419C01A7030}"/>
              </a:ext>
            </a:extLst>
          </p:cNvPr>
          <p:cNvSpPr>
            <a:spLocks noGrp="1"/>
          </p:cNvSpPr>
          <p:nvPr>
            <p:ph type="body" sz="quarter" idx="18" hasCustomPrompt="1"/>
          </p:nvPr>
        </p:nvSpPr>
        <p:spPr>
          <a:xfrm>
            <a:off x="222251" y="6391410"/>
            <a:ext cx="4830016"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3" name="Text Placeholder 4">
            <a:extLst>
              <a:ext uri="{FF2B5EF4-FFF2-40B4-BE49-F238E27FC236}">
                <a16:creationId xmlns:a16="http://schemas.microsoft.com/office/drawing/2014/main" id="{F33A8F46-D516-E9E9-02E8-5777B87BB341}"/>
              </a:ext>
            </a:extLst>
          </p:cNvPr>
          <p:cNvSpPr>
            <a:spLocks noGrp="1"/>
          </p:cNvSpPr>
          <p:nvPr>
            <p:ph type="body" sz="quarter" idx="21" hasCustomPrompt="1"/>
          </p:nvPr>
        </p:nvSpPr>
        <p:spPr>
          <a:xfrm>
            <a:off x="222251" y="685800"/>
            <a:ext cx="4830016" cy="1072058"/>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
        <p:nvSpPr>
          <p:cNvPr id="25" name="Rectangle: Rounded Corners 8">
            <a:extLst>
              <a:ext uri="{FF2B5EF4-FFF2-40B4-BE49-F238E27FC236}">
                <a16:creationId xmlns:a16="http://schemas.microsoft.com/office/drawing/2014/main" id="{58259A02-FD96-4025-CFC3-BE335CAAAE1A}"/>
              </a:ext>
            </a:extLst>
          </p:cNvPr>
          <p:cNvSpPr/>
          <p:nvPr userDrawn="1"/>
        </p:nvSpPr>
        <p:spPr>
          <a:xfrm>
            <a:off x="8134351" y="679451"/>
            <a:ext cx="3833812" cy="5875337"/>
          </a:xfrm>
          <a:prstGeom prst="roundRect">
            <a:avLst>
              <a:gd name="adj" fmla="val 489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endParaRPr lang="en-US" sz="1500">
              <a:solidFill>
                <a:schemeClr val="tx1"/>
              </a:solidFill>
              <a:cs typeface="Arial" panose="020B0604020202020204" pitchFamily="34" charset="0"/>
            </a:endParaRPr>
          </a:p>
        </p:txBody>
      </p:sp>
      <p:pic>
        <p:nvPicPr>
          <p:cNvPr id="26" name="Picture 25" descr="A screenshot of a phone&#10;&#10;AI-generated content may be incorrect.">
            <a:extLst>
              <a:ext uri="{FF2B5EF4-FFF2-40B4-BE49-F238E27FC236}">
                <a16:creationId xmlns:a16="http://schemas.microsoft.com/office/drawing/2014/main" id="{0B218697-3E62-2ECB-6D0D-42DD5FE1E315}"/>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8742726" y="1007939"/>
            <a:ext cx="2617062" cy="5218360"/>
          </a:xfrm>
          <a:prstGeom prst="rect">
            <a:avLst/>
          </a:prstGeom>
        </p:spPr>
      </p:pic>
      <p:sp>
        <p:nvSpPr>
          <p:cNvPr id="27" name="Picture Placeholder 18">
            <a:extLst>
              <a:ext uri="{FF2B5EF4-FFF2-40B4-BE49-F238E27FC236}">
                <a16:creationId xmlns:a16="http://schemas.microsoft.com/office/drawing/2014/main" id="{B6A16B92-6769-825F-3D93-265235BDEF65}"/>
              </a:ext>
            </a:extLst>
          </p:cNvPr>
          <p:cNvSpPr>
            <a:spLocks noGrp="1"/>
          </p:cNvSpPr>
          <p:nvPr>
            <p:ph type="pic" sz="quarter" idx="19" hasCustomPrompt="1"/>
          </p:nvPr>
        </p:nvSpPr>
        <p:spPr>
          <a:xfrm>
            <a:off x="8783245" y="1007939"/>
            <a:ext cx="2536025" cy="5218360"/>
          </a:xfrm>
          <a:prstGeom prst="rect">
            <a:avLst/>
          </a:prstGeom>
          <a:noFill/>
        </p:spPr>
        <p:txBody>
          <a:bodyPr bIns="720000" anchor="ctr"/>
          <a:lstStyle>
            <a:lvl1pPr marL="0" indent="0" algn="ctr">
              <a:buNone/>
              <a:defRPr sz="1000" i="1">
                <a:solidFill>
                  <a:schemeClr val="tx1"/>
                </a:solidFill>
              </a:defRPr>
            </a:lvl1pPr>
          </a:lstStyle>
          <a:p>
            <a:r>
              <a:rPr lang="en-US"/>
              <a:t>Insert phone mockup picture</a:t>
            </a:r>
          </a:p>
        </p:txBody>
      </p:sp>
      <p:sp>
        <p:nvSpPr>
          <p:cNvPr id="20" name="Picture Placeholder 16">
            <a:extLst>
              <a:ext uri="{FF2B5EF4-FFF2-40B4-BE49-F238E27FC236}">
                <a16:creationId xmlns:a16="http://schemas.microsoft.com/office/drawing/2014/main" id="{15C16B6E-303E-2B11-44C4-5184EFB6C48D}"/>
              </a:ext>
            </a:extLst>
          </p:cNvPr>
          <p:cNvSpPr>
            <a:spLocks noGrp="1"/>
          </p:cNvSpPr>
          <p:nvPr>
            <p:ph type="pic" sz="quarter" idx="22"/>
          </p:nvPr>
        </p:nvSpPr>
        <p:spPr>
          <a:xfrm>
            <a:off x="5494436" y="3968305"/>
            <a:ext cx="2517677" cy="2586483"/>
          </a:xfrm>
          <a:prstGeom prst="roundRect">
            <a:avLst>
              <a:gd name="adj" fmla="val 6648"/>
            </a:avLst>
          </a:prstGeom>
          <a:solidFill>
            <a:schemeClr val="accent5"/>
          </a:solidFill>
        </p:spPr>
        <p:txBody>
          <a:bodyPr/>
          <a:lstStyle/>
          <a:p>
            <a:endParaRPr lang="en-US"/>
          </a:p>
        </p:txBody>
      </p:sp>
    </p:spTree>
    <p:extLst>
      <p:ext uri="{BB962C8B-B14F-4D97-AF65-F5344CB8AC3E}">
        <p14:creationId xmlns:p14="http://schemas.microsoft.com/office/powerpoint/2010/main" val="150134929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 Handset with stats">
    <p:spTree>
      <p:nvGrpSpPr>
        <p:cNvPr id="1" name=""/>
        <p:cNvGrpSpPr/>
        <p:nvPr/>
      </p:nvGrpSpPr>
      <p:grpSpPr>
        <a:xfrm>
          <a:off x="0" y="0"/>
          <a:ext cx="0" cy="0"/>
          <a:chOff x="0" y="0"/>
          <a:chExt cx="0" cy="0"/>
        </a:xfrm>
      </p:grpSpPr>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C97AF419-759A-41D5-9B79-E300EA610075}" type="datetime1">
              <a:rPr lang="en-US" smtClean="0"/>
              <a:t>9/9/26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2" name="Content Placeholder 2">
            <a:extLst>
              <a:ext uri="{FF2B5EF4-FFF2-40B4-BE49-F238E27FC236}">
                <a16:creationId xmlns:a16="http://schemas.microsoft.com/office/drawing/2014/main" id="{842BAD82-AC04-597A-B27A-2E8D7DFC9B0D}"/>
              </a:ext>
            </a:extLst>
          </p:cNvPr>
          <p:cNvSpPr>
            <a:spLocks noGrp="1"/>
          </p:cNvSpPr>
          <p:nvPr>
            <p:ph idx="1"/>
          </p:nvPr>
        </p:nvSpPr>
        <p:spPr>
          <a:xfrm>
            <a:off x="222250" y="3340982"/>
            <a:ext cx="4822825" cy="32138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2">
            <a:extLst>
              <a:ext uri="{FF2B5EF4-FFF2-40B4-BE49-F238E27FC236}">
                <a16:creationId xmlns:a16="http://schemas.microsoft.com/office/drawing/2014/main" id="{5EFDD98F-2E9E-76BF-43E8-5A14C0F7F498}"/>
              </a:ext>
            </a:extLst>
          </p:cNvPr>
          <p:cNvSpPr>
            <a:spLocks noGrp="1"/>
          </p:cNvSpPr>
          <p:nvPr>
            <p:ph type="body" idx="13"/>
          </p:nvPr>
        </p:nvSpPr>
        <p:spPr>
          <a:xfrm>
            <a:off x="222250" y="2061070"/>
            <a:ext cx="4822825"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14">
            <a:extLst>
              <a:ext uri="{FF2B5EF4-FFF2-40B4-BE49-F238E27FC236}">
                <a16:creationId xmlns:a16="http://schemas.microsoft.com/office/drawing/2014/main" id="{DE80CE33-E00C-9957-B442-3419C01A7030}"/>
              </a:ext>
            </a:extLst>
          </p:cNvPr>
          <p:cNvSpPr>
            <a:spLocks noGrp="1"/>
          </p:cNvSpPr>
          <p:nvPr>
            <p:ph type="body" sz="quarter" idx="18" hasCustomPrompt="1"/>
          </p:nvPr>
        </p:nvSpPr>
        <p:spPr>
          <a:xfrm>
            <a:off x="222251" y="6391410"/>
            <a:ext cx="4830016"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3" name="Text Placeholder 4">
            <a:extLst>
              <a:ext uri="{FF2B5EF4-FFF2-40B4-BE49-F238E27FC236}">
                <a16:creationId xmlns:a16="http://schemas.microsoft.com/office/drawing/2014/main" id="{F33A8F46-D516-E9E9-02E8-5777B87BB341}"/>
              </a:ext>
            </a:extLst>
          </p:cNvPr>
          <p:cNvSpPr>
            <a:spLocks noGrp="1"/>
          </p:cNvSpPr>
          <p:nvPr>
            <p:ph type="body" sz="quarter" idx="21" hasCustomPrompt="1"/>
          </p:nvPr>
        </p:nvSpPr>
        <p:spPr>
          <a:xfrm>
            <a:off x="222251" y="685800"/>
            <a:ext cx="4830016" cy="1072058"/>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
        <p:nvSpPr>
          <p:cNvPr id="6" name="Text Placeholder 4">
            <a:extLst>
              <a:ext uri="{FF2B5EF4-FFF2-40B4-BE49-F238E27FC236}">
                <a16:creationId xmlns:a16="http://schemas.microsoft.com/office/drawing/2014/main" id="{89CD6399-289B-129D-75FD-DCED757D613E}"/>
              </a:ext>
            </a:extLst>
          </p:cNvPr>
          <p:cNvSpPr>
            <a:spLocks noGrp="1"/>
          </p:cNvSpPr>
          <p:nvPr>
            <p:ph type="body" sz="quarter" idx="29" hasCustomPrompt="1"/>
          </p:nvPr>
        </p:nvSpPr>
        <p:spPr>
          <a:xfrm>
            <a:off x="9123363" y="2428500"/>
            <a:ext cx="2844005" cy="1283316"/>
          </a:xfrm>
          <a:prstGeom prst="roundRect">
            <a:avLst>
              <a:gd name="adj" fmla="val 8818"/>
            </a:avLst>
          </a:prstGeom>
          <a:solidFill>
            <a:schemeClr val="accent3"/>
          </a:solidFill>
        </p:spPr>
        <p:txBody>
          <a:bodyPr anchor="b"/>
          <a:lstStyle>
            <a:lvl1pPr marL="0" indent="0">
              <a:buNone/>
              <a:defRPr sz="100">
                <a:noFill/>
              </a:defRPr>
            </a:lvl1pPr>
            <a:lvl2pPr>
              <a:defRPr sz="2000"/>
            </a:lvl2pPr>
          </a:lstStyle>
          <a:p>
            <a:pPr lvl="0"/>
            <a:r>
              <a:rPr lang="sv-SE" dirty="0"/>
              <a:t> </a:t>
            </a:r>
            <a:endParaRPr lang="en-US" dirty="0"/>
          </a:p>
        </p:txBody>
      </p:sp>
      <p:sp>
        <p:nvSpPr>
          <p:cNvPr id="7" name="Text Placeholder 2">
            <a:extLst>
              <a:ext uri="{FF2B5EF4-FFF2-40B4-BE49-F238E27FC236}">
                <a16:creationId xmlns:a16="http://schemas.microsoft.com/office/drawing/2014/main" id="{34AE56A2-CC8F-9C3D-5C3D-8EB1DF4CE1FE}"/>
              </a:ext>
            </a:extLst>
          </p:cNvPr>
          <p:cNvSpPr>
            <a:spLocks noGrp="1"/>
          </p:cNvSpPr>
          <p:nvPr>
            <p:ph type="body" idx="30" hasCustomPrompt="1"/>
          </p:nvPr>
        </p:nvSpPr>
        <p:spPr>
          <a:xfrm>
            <a:off x="9123362" y="3251257"/>
            <a:ext cx="2844005" cy="228781"/>
          </a:xfrm>
        </p:spPr>
        <p:txBody>
          <a:bodyPr wrap="square" lIns="216000" anchor="t">
            <a:spAutoFit/>
          </a:bodyPr>
          <a:lstStyle>
            <a:lvl1pPr marL="0" indent="0">
              <a:spcBef>
                <a:spcPts val="0"/>
              </a:spcBef>
              <a:spcAft>
                <a:spcPts val="0"/>
              </a:spcAft>
              <a:buNone/>
              <a:defRPr sz="1400" b="0" spc="-2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Text</a:t>
            </a:r>
          </a:p>
        </p:txBody>
      </p:sp>
      <p:sp>
        <p:nvSpPr>
          <p:cNvPr id="8" name="Text Placeholder 2">
            <a:extLst>
              <a:ext uri="{FF2B5EF4-FFF2-40B4-BE49-F238E27FC236}">
                <a16:creationId xmlns:a16="http://schemas.microsoft.com/office/drawing/2014/main" id="{5D62FB7C-E5E7-995A-3D78-65AF21CAA63C}"/>
              </a:ext>
            </a:extLst>
          </p:cNvPr>
          <p:cNvSpPr>
            <a:spLocks noGrp="1"/>
          </p:cNvSpPr>
          <p:nvPr>
            <p:ph type="body" idx="31" hasCustomPrompt="1"/>
          </p:nvPr>
        </p:nvSpPr>
        <p:spPr>
          <a:xfrm>
            <a:off x="9123363" y="2553289"/>
            <a:ext cx="2844005" cy="653640"/>
          </a:xfrm>
        </p:spPr>
        <p:txBody>
          <a:bodyPr wrap="square" lIns="216000" anchor="b">
            <a:spAutoFit/>
          </a:bodyPr>
          <a:lstStyle>
            <a:lvl1pPr marL="0" indent="0">
              <a:lnSpc>
                <a:spcPct val="110000"/>
              </a:lnSpc>
              <a:spcBef>
                <a:spcPts val="0"/>
              </a:spcBef>
              <a:spcAft>
                <a:spcPts val="0"/>
              </a:spcAft>
              <a:buNone/>
              <a:defRPr sz="4000" b="0" spc="-1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dirty="0" err="1"/>
              <a:t>Heading</a:t>
            </a:r>
            <a:endParaRPr lang="en-US" dirty="0"/>
          </a:p>
        </p:txBody>
      </p:sp>
      <p:sp>
        <p:nvSpPr>
          <p:cNvPr id="10" name="Text Placeholder 4">
            <a:extLst>
              <a:ext uri="{FF2B5EF4-FFF2-40B4-BE49-F238E27FC236}">
                <a16:creationId xmlns:a16="http://schemas.microsoft.com/office/drawing/2014/main" id="{AC309E77-C627-D461-F447-E1B7C9019B5E}"/>
              </a:ext>
            </a:extLst>
          </p:cNvPr>
          <p:cNvSpPr>
            <a:spLocks noGrp="1"/>
          </p:cNvSpPr>
          <p:nvPr>
            <p:ph type="body" sz="quarter" idx="33" hasCustomPrompt="1"/>
          </p:nvPr>
        </p:nvSpPr>
        <p:spPr>
          <a:xfrm>
            <a:off x="9123363" y="3849986"/>
            <a:ext cx="2844005" cy="1283316"/>
          </a:xfrm>
          <a:prstGeom prst="roundRect">
            <a:avLst>
              <a:gd name="adj" fmla="val 8818"/>
            </a:avLst>
          </a:prstGeom>
          <a:solidFill>
            <a:schemeClr val="accent3"/>
          </a:solidFill>
        </p:spPr>
        <p:txBody>
          <a:bodyPr anchor="b"/>
          <a:lstStyle>
            <a:lvl1pPr marL="0" indent="0">
              <a:buNone/>
              <a:defRPr sz="100">
                <a:noFill/>
              </a:defRPr>
            </a:lvl1pPr>
            <a:lvl2pPr>
              <a:defRPr sz="2000"/>
            </a:lvl2pPr>
          </a:lstStyle>
          <a:p>
            <a:pPr lvl="0"/>
            <a:r>
              <a:rPr lang="sv-SE" dirty="0"/>
              <a:t> </a:t>
            </a:r>
            <a:endParaRPr lang="en-US" dirty="0"/>
          </a:p>
        </p:txBody>
      </p:sp>
      <p:sp>
        <p:nvSpPr>
          <p:cNvPr id="15" name="Text Placeholder 2">
            <a:extLst>
              <a:ext uri="{FF2B5EF4-FFF2-40B4-BE49-F238E27FC236}">
                <a16:creationId xmlns:a16="http://schemas.microsoft.com/office/drawing/2014/main" id="{1017C687-344C-919E-BAD0-43A13D7C78AC}"/>
              </a:ext>
            </a:extLst>
          </p:cNvPr>
          <p:cNvSpPr>
            <a:spLocks noGrp="1"/>
          </p:cNvSpPr>
          <p:nvPr>
            <p:ph type="body" idx="34" hasCustomPrompt="1"/>
          </p:nvPr>
        </p:nvSpPr>
        <p:spPr>
          <a:xfrm>
            <a:off x="9123362" y="4684851"/>
            <a:ext cx="2844005" cy="228781"/>
          </a:xfrm>
        </p:spPr>
        <p:txBody>
          <a:bodyPr wrap="square" lIns="216000" anchor="t">
            <a:spAutoFit/>
          </a:bodyPr>
          <a:lstStyle>
            <a:lvl1pPr marL="0" indent="0">
              <a:spcBef>
                <a:spcPts val="0"/>
              </a:spcBef>
              <a:spcAft>
                <a:spcPts val="0"/>
              </a:spcAft>
              <a:buNone/>
              <a:defRPr sz="1400" b="0" spc="-2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Text</a:t>
            </a:r>
          </a:p>
        </p:txBody>
      </p:sp>
      <p:sp>
        <p:nvSpPr>
          <p:cNvPr id="18" name="Text Placeholder 2">
            <a:extLst>
              <a:ext uri="{FF2B5EF4-FFF2-40B4-BE49-F238E27FC236}">
                <a16:creationId xmlns:a16="http://schemas.microsoft.com/office/drawing/2014/main" id="{DFC4F7E5-E70B-B5A5-0187-9F01619FEF7B}"/>
              </a:ext>
            </a:extLst>
          </p:cNvPr>
          <p:cNvSpPr>
            <a:spLocks noGrp="1"/>
          </p:cNvSpPr>
          <p:nvPr>
            <p:ph type="body" idx="35" hasCustomPrompt="1"/>
          </p:nvPr>
        </p:nvSpPr>
        <p:spPr>
          <a:xfrm>
            <a:off x="9123363" y="3986883"/>
            <a:ext cx="2844005" cy="653640"/>
          </a:xfrm>
        </p:spPr>
        <p:txBody>
          <a:bodyPr wrap="square" lIns="216000" anchor="b">
            <a:spAutoFit/>
          </a:bodyPr>
          <a:lstStyle>
            <a:lvl1pPr marL="0" indent="0">
              <a:lnSpc>
                <a:spcPct val="110000"/>
              </a:lnSpc>
              <a:spcBef>
                <a:spcPts val="0"/>
              </a:spcBef>
              <a:spcAft>
                <a:spcPts val="0"/>
              </a:spcAft>
              <a:buNone/>
              <a:defRPr sz="4000" b="0" spc="-1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dirty="0" err="1"/>
              <a:t>Heading</a:t>
            </a:r>
            <a:endParaRPr lang="en-US" dirty="0"/>
          </a:p>
        </p:txBody>
      </p:sp>
      <p:sp>
        <p:nvSpPr>
          <p:cNvPr id="19" name="Text Placeholder 4">
            <a:extLst>
              <a:ext uri="{FF2B5EF4-FFF2-40B4-BE49-F238E27FC236}">
                <a16:creationId xmlns:a16="http://schemas.microsoft.com/office/drawing/2014/main" id="{D5AD70EB-A3A1-DACE-B6E1-313E7789BB3D}"/>
              </a:ext>
            </a:extLst>
          </p:cNvPr>
          <p:cNvSpPr>
            <a:spLocks noGrp="1"/>
          </p:cNvSpPr>
          <p:nvPr>
            <p:ph type="body" sz="quarter" idx="36" hasCustomPrompt="1"/>
          </p:nvPr>
        </p:nvSpPr>
        <p:spPr>
          <a:xfrm>
            <a:off x="9123363" y="5273059"/>
            <a:ext cx="2844005" cy="1283316"/>
          </a:xfrm>
          <a:prstGeom prst="roundRect">
            <a:avLst>
              <a:gd name="adj" fmla="val 8818"/>
            </a:avLst>
          </a:prstGeom>
          <a:solidFill>
            <a:schemeClr val="accent3"/>
          </a:solidFill>
        </p:spPr>
        <p:txBody>
          <a:bodyPr anchor="b"/>
          <a:lstStyle>
            <a:lvl1pPr marL="0" indent="0">
              <a:buNone/>
              <a:defRPr sz="100">
                <a:noFill/>
              </a:defRPr>
            </a:lvl1pPr>
            <a:lvl2pPr>
              <a:defRPr sz="2000"/>
            </a:lvl2pPr>
          </a:lstStyle>
          <a:p>
            <a:pPr lvl="0"/>
            <a:r>
              <a:rPr lang="sv-SE" dirty="0"/>
              <a:t> </a:t>
            </a:r>
            <a:endParaRPr lang="en-US" dirty="0"/>
          </a:p>
        </p:txBody>
      </p:sp>
      <p:sp>
        <p:nvSpPr>
          <p:cNvPr id="21" name="Text Placeholder 2">
            <a:extLst>
              <a:ext uri="{FF2B5EF4-FFF2-40B4-BE49-F238E27FC236}">
                <a16:creationId xmlns:a16="http://schemas.microsoft.com/office/drawing/2014/main" id="{5FC186E9-7F14-D160-C783-ED213E2AF8E4}"/>
              </a:ext>
            </a:extLst>
          </p:cNvPr>
          <p:cNvSpPr>
            <a:spLocks noGrp="1"/>
          </p:cNvSpPr>
          <p:nvPr>
            <p:ph type="body" idx="37" hasCustomPrompt="1"/>
          </p:nvPr>
        </p:nvSpPr>
        <p:spPr>
          <a:xfrm>
            <a:off x="9123362" y="6102946"/>
            <a:ext cx="2844005" cy="228781"/>
          </a:xfrm>
        </p:spPr>
        <p:txBody>
          <a:bodyPr wrap="square" lIns="216000" anchor="t">
            <a:spAutoFit/>
          </a:bodyPr>
          <a:lstStyle>
            <a:lvl1pPr marL="0" indent="0">
              <a:spcBef>
                <a:spcPts val="0"/>
              </a:spcBef>
              <a:spcAft>
                <a:spcPts val="0"/>
              </a:spcAft>
              <a:buNone/>
              <a:defRPr sz="1400" b="0" spc="-2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Text</a:t>
            </a:r>
          </a:p>
        </p:txBody>
      </p:sp>
      <p:sp>
        <p:nvSpPr>
          <p:cNvPr id="22" name="Text Placeholder 2">
            <a:extLst>
              <a:ext uri="{FF2B5EF4-FFF2-40B4-BE49-F238E27FC236}">
                <a16:creationId xmlns:a16="http://schemas.microsoft.com/office/drawing/2014/main" id="{AD5DE155-7F1E-0672-4916-61CA3FF00680}"/>
              </a:ext>
            </a:extLst>
          </p:cNvPr>
          <p:cNvSpPr>
            <a:spLocks noGrp="1"/>
          </p:cNvSpPr>
          <p:nvPr>
            <p:ph type="body" idx="38" hasCustomPrompt="1"/>
          </p:nvPr>
        </p:nvSpPr>
        <p:spPr>
          <a:xfrm>
            <a:off x="9123363" y="5404978"/>
            <a:ext cx="2844005" cy="653640"/>
          </a:xfrm>
        </p:spPr>
        <p:txBody>
          <a:bodyPr wrap="square" lIns="216000" anchor="b">
            <a:spAutoFit/>
          </a:bodyPr>
          <a:lstStyle>
            <a:lvl1pPr marL="0" indent="0">
              <a:lnSpc>
                <a:spcPct val="110000"/>
              </a:lnSpc>
              <a:spcBef>
                <a:spcPts val="0"/>
              </a:spcBef>
              <a:spcAft>
                <a:spcPts val="0"/>
              </a:spcAft>
              <a:buNone/>
              <a:defRPr sz="4000" b="0" spc="-1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dirty="0" err="1"/>
              <a:t>Heading</a:t>
            </a:r>
            <a:endParaRPr lang="en-US" dirty="0"/>
          </a:p>
        </p:txBody>
      </p:sp>
      <p:sp>
        <p:nvSpPr>
          <p:cNvPr id="23" name="Text Placeholder 39">
            <a:extLst>
              <a:ext uri="{FF2B5EF4-FFF2-40B4-BE49-F238E27FC236}">
                <a16:creationId xmlns:a16="http://schemas.microsoft.com/office/drawing/2014/main" id="{403368EA-D513-A623-7B34-E96702240987}"/>
              </a:ext>
            </a:extLst>
          </p:cNvPr>
          <p:cNvSpPr>
            <a:spLocks noGrp="1"/>
          </p:cNvSpPr>
          <p:nvPr>
            <p:ph type="body" sz="quarter" idx="44" hasCustomPrompt="1"/>
          </p:nvPr>
        </p:nvSpPr>
        <p:spPr>
          <a:xfrm>
            <a:off x="9125553" y="1971300"/>
            <a:ext cx="2844800" cy="365570"/>
          </a:xfrm>
        </p:spPr>
        <p:txBody>
          <a:bodyPr lIns="0"/>
          <a:lstStyle>
            <a:lvl1pPr>
              <a:buFontTx/>
              <a:buNone/>
              <a:defRPr sz="2000" b="1"/>
            </a:lvl1pPr>
            <a:lvl2pPr>
              <a:defRPr sz="2000" b="1"/>
            </a:lvl2pPr>
            <a:lvl3pPr>
              <a:defRPr sz="2000" b="1"/>
            </a:lvl3pPr>
            <a:lvl4pPr>
              <a:buFont typeface="Arial" panose="020B0604020202020204" pitchFamily="34" charset="0"/>
              <a:buChar char="•"/>
              <a:defRPr sz="2000" b="1"/>
            </a:lvl4pPr>
            <a:lvl5pPr>
              <a:buFont typeface="Arial" panose="020B0604020202020204" pitchFamily="34" charset="0"/>
              <a:buChar char="•"/>
              <a:defRPr sz="2000" b="1"/>
            </a:lvl5pPr>
          </a:lstStyle>
          <a:p>
            <a:r>
              <a:rPr lang="sv-SE" dirty="0"/>
              <a:t>H4 </a:t>
            </a:r>
            <a:r>
              <a:rPr lang="sv-SE" dirty="0" err="1"/>
              <a:t>Bold</a:t>
            </a:r>
            <a:r>
              <a:rPr lang="sv-SE" dirty="0"/>
              <a:t> </a:t>
            </a:r>
            <a:r>
              <a:rPr lang="sv-SE" dirty="0" err="1"/>
              <a:t>Heading</a:t>
            </a:r>
            <a:endParaRPr lang="en-US" dirty="0"/>
          </a:p>
        </p:txBody>
      </p:sp>
      <p:sp>
        <p:nvSpPr>
          <p:cNvPr id="25" name="Rectangle: Rounded Corners 8">
            <a:extLst>
              <a:ext uri="{FF2B5EF4-FFF2-40B4-BE49-F238E27FC236}">
                <a16:creationId xmlns:a16="http://schemas.microsoft.com/office/drawing/2014/main" id="{58259A02-FD96-4025-CFC3-BE335CAAAE1A}"/>
              </a:ext>
            </a:extLst>
          </p:cNvPr>
          <p:cNvSpPr/>
          <p:nvPr userDrawn="1"/>
        </p:nvSpPr>
        <p:spPr>
          <a:xfrm>
            <a:off x="5167313" y="681038"/>
            <a:ext cx="3833812" cy="5875337"/>
          </a:xfrm>
          <a:prstGeom prst="roundRect">
            <a:avLst>
              <a:gd name="adj" fmla="val 489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endParaRPr lang="en-US" sz="1500">
              <a:solidFill>
                <a:schemeClr val="tx1"/>
              </a:solidFill>
              <a:cs typeface="Arial" panose="020B0604020202020204" pitchFamily="34" charset="0"/>
            </a:endParaRPr>
          </a:p>
        </p:txBody>
      </p:sp>
      <p:pic>
        <p:nvPicPr>
          <p:cNvPr id="26" name="Picture 25" descr="A screenshot of a phone&#10;&#10;AI-generated content may be incorrect.">
            <a:extLst>
              <a:ext uri="{FF2B5EF4-FFF2-40B4-BE49-F238E27FC236}">
                <a16:creationId xmlns:a16="http://schemas.microsoft.com/office/drawing/2014/main" id="{0B218697-3E62-2ECB-6D0D-42DD5FE1E315}"/>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5775688" y="1009526"/>
            <a:ext cx="2617062" cy="5218360"/>
          </a:xfrm>
          <a:prstGeom prst="rect">
            <a:avLst/>
          </a:prstGeom>
        </p:spPr>
      </p:pic>
      <p:sp>
        <p:nvSpPr>
          <p:cNvPr id="27" name="Picture Placeholder 18">
            <a:extLst>
              <a:ext uri="{FF2B5EF4-FFF2-40B4-BE49-F238E27FC236}">
                <a16:creationId xmlns:a16="http://schemas.microsoft.com/office/drawing/2014/main" id="{B6A16B92-6769-825F-3D93-265235BDEF65}"/>
              </a:ext>
            </a:extLst>
          </p:cNvPr>
          <p:cNvSpPr>
            <a:spLocks noGrp="1"/>
          </p:cNvSpPr>
          <p:nvPr>
            <p:ph type="pic" sz="quarter" idx="19" hasCustomPrompt="1"/>
          </p:nvPr>
        </p:nvSpPr>
        <p:spPr>
          <a:xfrm>
            <a:off x="5816207" y="1009526"/>
            <a:ext cx="2536025" cy="5218360"/>
          </a:xfrm>
          <a:prstGeom prst="rect">
            <a:avLst/>
          </a:prstGeom>
          <a:noFill/>
        </p:spPr>
        <p:txBody>
          <a:bodyPr bIns="720000" anchor="ctr"/>
          <a:lstStyle>
            <a:lvl1pPr marL="0" indent="0" algn="ctr">
              <a:buNone/>
              <a:defRPr sz="1000" i="1">
                <a:solidFill>
                  <a:schemeClr val="tx1"/>
                </a:solidFill>
              </a:defRPr>
            </a:lvl1pPr>
          </a:lstStyle>
          <a:p>
            <a:r>
              <a:rPr lang="en-US"/>
              <a:t>Insert phone mockup picture</a:t>
            </a:r>
          </a:p>
        </p:txBody>
      </p:sp>
    </p:spTree>
    <p:extLst>
      <p:ext uri="{BB962C8B-B14F-4D97-AF65-F5344CB8AC3E}">
        <p14:creationId xmlns:p14="http://schemas.microsoft.com/office/powerpoint/2010/main" val="172932766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 Handset with 3 stats">
    <p:spTree>
      <p:nvGrpSpPr>
        <p:cNvPr id="1" name=""/>
        <p:cNvGrpSpPr/>
        <p:nvPr/>
      </p:nvGrpSpPr>
      <p:grpSpPr>
        <a:xfrm>
          <a:off x="0" y="0"/>
          <a:ext cx="0" cy="0"/>
          <a:chOff x="0" y="0"/>
          <a:chExt cx="0" cy="0"/>
        </a:xfrm>
      </p:grpSpPr>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C97AF419-759A-41D5-9B79-E300EA610075}" type="datetime1">
              <a:rPr lang="en-US" smtClean="0"/>
              <a:t>9/9/26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2" name="Content Placeholder 2">
            <a:extLst>
              <a:ext uri="{FF2B5EF4-FFF2-40B4-BE49-F238E27FC236}">
                <a16:creationId xmlns:a16="http://schemas.microsoft.com/office/drawing/2014/main" id="{842BAD82-AC04-597A-B27A-2E8D7DFC9B0D}"/>
              </a:ext>
            </a:extLst>
          </p:cNvPr>
          <p:cNvSpPr>
            <a:spLocks noGrp="1"/>
          </p:cNvSpPr>
          <p:nvPr>
            <p:ph idx="1"/>
          </p:nvPr>
        </p:nvSpPr>
        <p:spPr>
          <a:xfrm>
            <a:off x="222250" y="3340982"/>
            <a:ext cx="4822825" cy="32138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2">
            <a:extLst>
              <a:ext uri="{FF2B5EF4-FFF2-40B4-BE49-F238E27FC236}">
                <a16:creationId xmlns:a16="http://schemas.microsoft.com/office/drawing/2014/main" id="{5EFDD98F-2E9E-76BF-43E8-5A14C0F7F498}"/>
              </a:ext>
            </a:extLst>
          </p:cNvPr>
          <p:cNvSpPr>
            <a:spLocks noGrp="1"/>
          </p:cNvSpPr>
          <p:nvPr>
            <p:ph type="body" idx="13"/>
          </p:nvPr>
        </p:nvSpPr>
        <p:spPr>
          <a:xfrm>
            <a:off x="222250" y="2061070"/>
            <a:ext cx="4822825"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14">
            <a:extLst>
              <a:ext uri="{FF2B5EF4-FFF2-40B4-BE49-F238E27FC236}">
                <a16:creationId xmlns:a16="http://schemas.microsoft.com/office/drawing/2014/main" id="{DE80CE33-E00C-9957-B442-3419C01A7030}"/>
              </a:ext>
            </a:extLst>
          </p:cNvPr>
          <p:cNvSpPr>
            <a:spLocks noGrp="1"/>
          </p:cNvSpPr>
          <p:nvPr>
            <p:ph type="body" sz="quarter" idx="18" hasCustomPrompt="1"/>
          </p:nvPr>
        </p:nvSpPr>
        <p:spPr>
          <a:xfrm>
            <a:off x="222251" y="6391410"/>
            <a:ext cx="4830016"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3" name="Text Placeholder 4">
            <a:extLst>
              <a:ext uri="{FF2B5EF4-FFF2-40B4-BE49-F238E27FC236}">
                <a16:creationId xmlns:a16="http://schemas.microsoft.com/office/drawing/2014/main" id="{F33A8F46-D516-E9E9-02E8-5777B87BB341}"/>
              </a:ext>
            </a:extLst>
          </p:cNvPr>
          <p:cNvSpPr>
            <a:spLocks noGrp="1"/>
          </p:cNvSpPr>
          <p:nvPr>
            <p:ph type="body" sz="quarter" idx="21" hasCustomPrompt="1"/>
          </p:nvPr>
        </p:nvSpPr>
        <p:spPr>
          <a:xfrm>
            <a:off x="222251" y="685800"/>
            <a:ext cx="4830016" cy="1072058"/>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
        <p:nvSpPr>
          <p:cNvPr id="6" name="Text Placeholder 4">
            <a:extLst>
              <a:ext uri="{FF2B5EF4-FFF2-40B4-BE49-F238E27FC236}">
                <a16:creationId xmlns:a16="http://schemas.microsoft.com/office/drawing/2014/main" id="{89CD6399-289B-129D-75FD-DCED757D613E}"/>
              </a:ext>
            </a:extLst>
          </p:cNvPr>
          <p:cNvSpPr>
            <a:spLocks noGrp="1"/>
          </p:cNvSpPr>
          <p:nvPr>
            <p:ph type="body" sz="quarter" idx="29" hasCustomPrompt="1"/>
          </p:nvPr>
        </p:nvSpPr>
        <p:spPr>
          <a:xfrm>
            <a:off x="5175881" y="2428500"/>
            <a:ext cx="2844005" cy="1283316"/>
          </a:xfrm>
          <a:prstGeom prst="roundRect">
            <a:avLst>
              <a:gd name="adj" fmla="val 8818"/>
            </a:avLst>
          </a:prstGeom>
          <a:solidFill>
            <a:schemeClr val="accent3"/>
          </a:solidFill>
        </p:spPr>
        <p:txBody>
          <a:bodyPr anchor="b"/>
          <a:lstStyle>
            <a:lvl1pPr marL="0" indent="0">
              <a:buNone/>
              <a:defRPr sz="100">
                <a:noFill/>
              </a:defRPr>
            </a:lvl1pPr>
            <a:lvl2pPr>
              <a:defRPr sz="2000"/>
            </a:lvl2pPr>
          </a:lstStyle>
          <a:p>
            <a:pPr lvl="0"/>
            <a:r>
              <a:rPr lang="sv-SE" dirty="0"/>
              <a:t> </a:t>
            </a:r>
            <a:endParaRPr lang="en-US" dirty="0"/>
          </a:p>
        </p:txBody>
      </p:sp>
      <p:sp>
        <p:nvSpPr>
          <p:cNvPr id="7" name="Text Placeholder 2">
            <a:extLst>
              <a:ext uri="{FF2B5EF4-FFF2-40B4-BE49-F238E27FC236}">
                <a16:creationId xmlns:a16="http://schemas.microsoft.com/office/drawing/2014/main" id="{34AE56A2-CC8F-9C3D-5C3D-8EB1DF4CE1FE}"/>
              </a:ext>
            </a:extLst>
          </p:cNvPr>
          <p:cNvSpPr>
            <a:spLocks noGrp="1"/>
          </p:cNvSpPr>
          <p:nvPr>
            <p:ph type="body" idx="30" hasCustomPrompt="1"/>
          </p:nvPr>
        </p:nvSpPr>
        <p:spPr>
          <a:xfrm>
            <a:off x="5165122" y="3251257"/>
            <a:ext cx="2844005" cy="228781"/>
          </a:xfrm>
        </p:spPr>
        <p:txBody>
          <a:bodyPr wrap="square" lIns="216000" anchor="t">
            <a:spAutoFit/>
          </a:bodyPr>
          <a:lstStyle>
            <a:lvl1pPr marL="0" indent="0">
              <a:spcBef>
                <a:spcPts val="0"/>
              </a:spcBef>
              <a:spcAft>
                <a:spcPts val="0"/>
              </a:spcAft>
              <a:buNone/>
              <a:defRPr sz="1400" b="0" spc="-2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Text</a:t>
            </a:r>
          </a:p>
        </p:txBody>
      </p:sp>
      <p:sp>
        <p:nvSpPr>
          <p:cNvPr id="8" name="Text Placeholder 2">
            <a:extLst>
              <a:ext uri="{FF2B5EF4-FFF2-40B4-BE49-F238E27FC236}">
                <a16:creationId xmlns:a16="http://schemas.microsoft.com/office/drawing/2014/main" id="{5D62FB7C-E5E7-995A-3D78-65AF21CAA63C}"/>
              </a:ext>
            </a:extLst>
          </p:cNvPr>
          <p:cNvSpPr>
            <a:spLocks noGrp="1"/>
          </p:cNvSpPr>
          <p:nvPr>
            <p:ph type="body" idx="31" hasCustomPrompt="1"/>
          </p:nvPr>
        </p:nvSpPr>
        <p:spPr>
          <a:xfrm>
            <a:off x="5175881" y="2553289"/>
            <a:ext cx="2844005" cy="653640"/>
          </a:xfrm>
        </p:spPr>
        <p:txBody>
          <a:bodyPr wrap="square" lIns="216000" anchor="b">
            <a:spAutoFit/>
          </a:bodyPr>
          <a:lstStyle>
            <a:lvl1pPr marL="0" indent="0">
              <a:lnSpc>
                <a:spcPct val="110000"/>
              </a:lnSpc>
              <a:spcBef>
                <a:spcPts val="0"/>
              </a:spcBef>
              <a:spcAft>
                <a:spcPts val="0"/>
              </a:spcAft>
              <a:buNone/>
              <a:defRPr sz="4000" b="0" spc="-1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dirty="0" err="1"/>
              <a:t>Heading</a:t>
            </a:r>
            <a:endParaRPr lang="en-US" dirty="0"/>
          </a:p>
        </p:txBody>
      </p:sp>
      <p:sp>
        <p:nvSpPr>
          <p:cNvPr id="10" name="Text Placeholder 4">
            <a:extLst>
              <a:ext uri="{FF2B5EF4-FFF2-40B4-BE49-F238E27FC236}">
                <a16:creationId xmlns:a16="http://schemas.microsoft.com/office/drawing/2014/main" id="{AC309E77-C627-D461-F447-E1B7C9019B5E}"/>
              </a:ext>
            </a:extLst>
          </p:cNvPr>
          <p:cNvSpPr>
            <a:spLocks noGrp="1"/>
          </p:cNvSpPr>
          <p:nvPr>
            <p:ph type="body" sz="quarter" idx="33" hasCustomPrompt="1"/>
          </p:nvPr>
        </p:nvSpPr>
        <p:spPr>
          <a:xfrm>
            <a:off x="5175881" y="3849986"/>
            <a:ext cx="2844005" cy="1283316"/>
          </a:xfrm>
          <a:prstGeom prst="roundRect">
            <a:avLst>
              <a:gd name="adj" fmla="val 8818"/>
            </a:avLst>
          </a:prstGeom>
          <a:solidFill>
            <a:schemeClr val="accent3"/>
          </a:solidFill>
        </p:spPr>
        <p:txBody>
          <a:bodyPr anchor="b"/>
          <a:lstStyle>
            <a:lvl1pPr marL="0" indent="0">
              <a:buNone/>
              <a:defRPr sz="100">
                <a:noFill/>
              </a:defRPr>
            </a:lvl1pPr>
            <a:lvl2pPr>
              <a:defRPr sz="2000"/>
            </a:lvl2pPr>
          </a:lstStyle>
          <a:p>
            <a:pPr lvl="0"/>
            <a:r>
              <a:rPr lang="sv-SE" dirty="0"/>
              <a:t> </a:t>
            </a:r>
            <a:endParaRPr lang="en-US" dirty="0"/>
          </a:p>
        </p:txBody>
      </p:sp>
      <p:sp>
        <p:nvSpPr>
          <p:cNvPr id="15" name="Text Placeholder 2">
            <a:extLst>
              <a:ext uri="{FF2B5EF4-FFF2-40B4-BE49-F238E27FC236}">
                <a16:creationId xmlns:a16="http://schemas.microsoft.com/office/drawing/2014/main" id="{1017C687-344C-919E-BAD0-43A13D7C78AC}"/>
              </a:ext>
            </a:extLst>
          </p:cNvPr>
          <p:cNvSpPr>
            <a:spLocks noGrp="1"/>
          </p:cNvSpPr>
          <p:nvPr>
            <p:ph type="body" idx="34" hasCustomPrompt="1"/>
          </p:nvPr>
        </p:nvSpPr>
        <p:spPr>
          <a:xfrm>
            <a:off x="5175880" y="4684851"/>
            <a:ext cx="2844005" cy="228781"/>
          </a:xfrm>
        </p:spPr>
        <p:txBody>
          <a:bodyPr wrap="square" lIns="216000" anchor="t">
            <a:spAutoFit/>
          </a:bodyPr>
          <a:lstStyle>
            <a:lvl1pPr marL="0" indent="0">
              <a:spcBef>
                <a:spcPts val="0"/>
              </a:spcBef>
              <a:spcAft>
                <a:spcPts val="0"/>
              </a:spcAft>
              <a:buNone/>
              <a:defRPr sz="1400" b="0" spc="-2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Text</a:t>
            </a:r>
          </a:p>
        </p:txBody>
      </p:sp>
      <p:sp>
        <p:nvSpPr>
          <p:cNvPr id="18" name="Text Placeholder 2">
            <a:extLst>
              <a:ext uri="{FF2B5EF4-FFF2-40B4-BE49-F238E27FC236}">
                <a16:creationId xmlns:a16="http://schemas.microsoft.com/office/drawing/2014/main" id="{DFC4F7E5-E70B-B5A5-0187-9F01619FEF7B}"/>
              </a:ext>
            </a:extLst>
          </p:cNvPr>
          <p:cNvSpPr>
            <a:spLocks noGrp="1"/>
          </p:cNvSpPr>
          <p:nvPr>
            <p:ph type="body" idx="35" hasCustomPrompt="1"/>
          </p:nvPr>
        </p:nvSpPr>
        <p:spPr>
          <a:xfrm>
            <a:off x="5175881" y="3986883"/>
            <a:ext cx="2844005" cy="653640"/>
          </a:xfrm>
        </p:spPr>
        <p:txBody>
          <a:bodyPr wrap="square" lIns="216000" anchor="b">
            <a:spAutoFit/>
          </a:bodyPr>
          <a:lstStyle>
            <a:lvl1pPr marL="0" indent="0">
              <a:lnSpc>
                <a:spcPct val="110000"/>
              </a:lnSpc>
              <a:spcBef>
                <a:spcPts val="0"/>
              </a:spcBef>
              <a:spcAft>
                <a:spcPts val="0"/>
              </a:spcAft>
              <a:buNone/>
              <a:defRPr sz="4000" b="0" spc="-1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dirty="0" err="1"/>
              <a:t>Heading</a:t>
            </a:r>
            <a:endParaRPr lang="en-US" dirty="0"/>
          </a:p>
        </p:txBody>
      </p:sp>
      <p:sp>
        <p:nvSpPr>
          <p:cNvPr id="19" name="Text Placeholder 4">
            <a:extLst>
              <a:ext uri="{FF2B5EF4-FFF2-40B4-BE49-F238E27FC236}">
                <a16:creationId xmlns:a16="http://schemas.microsoft.com/office/drawing/2014/main" id="{D5AD70EB-A3A1-DACE-B6E1-313E7789BB3D}"/>
              </a:ext>
            </a:extLst>
          </p:cNvPr>
          <p:cNvSpPr>
            <a:spLocks noGrp="1"/>
          </p:cNvSpPr>
          <p:nvPr>
            <p:ph type="body" sz="quarter" idx="36" hasCustomPrompt="1"/>
          </p:nvPr>
        </p:nvSpPr>
        <p:spPr>
          <a:xfrm>
            <a:off x="5175881" y="5273059"/>
            <a:ext cx="2844005" cy="1283316"/>
          </a:xfrm>
          <a:prstGeom prst="roundRect">
            <a:avLst>
              <a:gd name="adj" fmla="val 8818"/>
            </a:avLst>
          </a:prstGeom>
          <a:solidFill>
            <a:schemeClr val="accent3"/>
          </a:solidFill>
        </p:spPr>
        <p:txBody>
          <a:bodyPr anchor="b"/>
          <a:lstStyle>
            <a:lvl1pPr marL="0" indent="0">
              <a:buNone/>
              <a:defRPr sz="100">
                <a:noFill/>
              </a:defRPr>
            </a:lvl1pPr>
            <a:lvl2pPr>
              <a:defRPr sz="2000"/>
            </a:lvl2pPr>
          </a:lstStyle>
          <a:p>
            <a:pPr lvl="0"/>
            <a:r>
              <a:rPr lang="sv-SE" dirty="0"/>
              <a:t> </a:t>
            </a:r>
            <a:endParaRPr lang="en-US" dirty="0"/>
          </a:p>
        </p:txBody>
      </p:sp>
      <p:sp>
        <p:nvSpPr>
          <p:cNvPr id="21" name="Text Placeholder 2">
            <a:extLst>
              <a:ext uri="{FF2B5EF4-FFF2-40B4-BE49-F238E27FC236}">
                <a16:creationId xmlns:a16="http://schemas.microsoft.com/office/drawing/2014/main" id="{5FC186E9-7F14-D160-C783-ED213E2AF8E4}"/>
              </a:ext>
            </a:extLst>
          </p:cNvPr>
          <p:cNvSpPr>
            <a:spLocks noGrp="1"/>
          </p:cNvSpPr>
          <p:nvPr>
            <p:ph type="body" idx="37" hasCustomPrompt="1"/>
          </p:nvPr>
        </p:nvSpPr>
        <p:spPr>
          <a:xfrm>
            <a:off x="5175880" y="6102946"/>
            <a:ext cx="2844005" cy="228781"/>
          </a:xfrm>
        </p:spPr>
        <p:txBody>
          <a:bodyPr wrap="square" lIns="216000" anchor="t">
            <a:spAutoFit/>
          </a:bodyPr>
          <a:lstStyle>
            <a:lvl1pPr marL="0" indent="0">
              <a:spcBef>
                <a:spcPts val="0"/>
              </a:spcBef>
              <a:spcAft>
                <a:spcPts val="0"/>
              </a:spcAft>
              <a:buNone/>
              <a:defRPr sz="1400" b="0" spc="-2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Text</a:t>
            </a:r>
          </a:p>
        </p:txBody>
      </p:sp>
      <p:sp>
        <p:nvSpPr>
          <p:cNvPr id="22" name="Text Placeholder 2">
            <a:extLst>
              <a:ext uri="{FF2B5EF4-FFF2-40B4-BE49-F238E27FC236}">
                <a16:creationId xmlns:a16="http://schemas.microsoft.com/office/drawing/2014/main" id="{AD5DE155-7F1E-0672-4916-61CA3FF00680}"/>
              </a:ext>
            </a:extLst>
          </p:cNvPr>
          <p:cNvSpPr>
            <a:spLocks noGrp="1"/>
          </p:cNvSpPr>
          <p:nvPr>
            <p:ph type="body" idx="38" hasCustomPrompt="1"/>
          </p:nvPr>
        </p:nvSpPr>
        <p:spPr>
          <a:xfrm>
            <a:off x="5175881" y="5404978"/>
            <a:ext cx="2844005" cy="653640"/>
          </a:xfrm>
        </p:spPr>
        <p:txBody>
          <a:bodyPr wrap="square" lIns="216000" anchor="b">
            <a:spAutoFit/>
          </a:bodyPr>
          <a:lstStyle>
            <a:lvl1pPr marL="0" indent="0">
              <a:lnSpc>
                <a:spcPct val="110000"/>
              </a:lnSpc>
              <a:spcBef>
                <a:spcPts val="0"/>
              </a:spcBef>
              <a:spcAft>
                <a:spcPts val="0"/>
              </a:spcAft>
              <a:buNone/>
              <a:defRPr sz="4000" b="0" spc="-1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dirty="0" err="1"/>
              <a:t>Heading</a:t>
            </a:r>
            <a:endParaRPr lang="en-US" dirty="0"/>
          </a:p>
        </p:txBody>
      </p:sp>
      <p:sp>
        <p:nvSpPr>
          <p:cNvPr id="23" name="Text Placeholder 39">
            <a:extLst>
              <a:ext uri="{FF2B5EF4-FFF2-40B4-BE49-F238E27FC236}">
                <a16:creationId xmlns:a16="http://schemas.microsoft.com/office/drawing/2014/main" id="{403368EA-D513-A623-7B34-E96702240987}"/>
              </a:ext>
            </a:extLst>
          </p:cNvPr>
          <p:cNvSpPr>
            <a:spLocks noGrp="1"/>
          </p:cNvSpPr>
          <p:nvPr>
            <p:ph type="body" sz="quarter" idx="44" hasCustomPrompt="1"/>
          </p:nvPr>
        </p:nvSpPr>
        <p:spPr>
          <a:xfrm>
            <a:off x="5178071" y="1971300"/>
            <a:ext cx="2844800" cy="365570"/>
          </a:xfrm>
        </p:spPr>
        <p:txBody>
          <a:bodyPr lIns="0"/>
          <a:lstStyle>
            <a:lvl1pPr>
              <a:buFontTx/>
              <a:buNone/>
              <a:defRPr sz="2000" b="1"/>
            </a:lvl1pPr>
            <a:lvl2pPr>
              <a:defRPr sz="2000" b="1"/>
            </a:lvl2pPr>
            <a:lvl3pPr>
              <a:defRPr sz="2000" b="1"/>
            </a:lvl3pPr>
            <a:lvl4pPr>
              <a:buFont typeface="Arial" panose="020B0604020202020204" pitchFamily="34" charset="0"/>
              <a:buChar char="•"/>
              <a:defRPr sz="2000" b="1"/>
            </a:lvl4pPr>
            <a:lvl5pPr>
              <a:buFont typeface="Arial" panose="020B0604020202020204" pitchFamily="34" charset="0"/>
              <a:buChar char="•"/>
              <a:defRPr sz="2000" b="1"/>
            </a:lvl5pPr>
          </a:lstStyle>
          <a:p>
            <a:r>
              <a:rPr lang="sv-SE" dirty="0"/>
              <a:t>H4 </a:t>
            </a:r>
            <a:r>
              <a:rPr lang="sv-SE" dirty="0" err="1"/>
              <a:t>Bold</a:t>
            </a:r>
            <a:r>
              <a:rPr lang="sv-SE" dirty="0"/>
              <a:t> </a:t>
            </a:r>
            <a:r>
              <a:rPr lang="sv-SE" dirty="0" err="1"/>
              <a:t>Heading</a:t>
            </a:r>
            <a:endParaRPr lang="en-US" dirty="0"/>
          </a:p>
        </p:txBody>
      </p:sp>
      <p:sp>
        <p:nvSpPr>
          <p:cNvPr id="25" name="Rectangle: Rounded Corners 8">
            <a:extLst>
              <a:ext uri="{FF2B5EF4-FFF2-40B4-BE49-F238E27FC236}">
                <a16:creationId xmlns:a16="http://schemas.microsoft.com/office/drawing/2014/main" id="{58259A02-FD96-4025-CFC3-BE335CAAAE1A}"/>
              </a:ext>
            </a:extLst>
          </p:cNvPr>
          <p:cNvSpPr/>
          <p:nvPr userDrawn="1"/>
        </p:nvSpPr>
        <p:spPr>
          <a:xfrm>
            <a:off x="8147050" y="681038"/>
            <a:ext cx="3833812" cy="5875337"/>
          </a:xfrm>
          <a:prstGeom prst="roundRect">
            <a:avLst>
              <a:gd name="adj" fmla="val 489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endParaRPr lang="en-US" sz="1500">
              <a:solidFill>
                <a:schemeClr val="tx1"/>
              </a:solidFill>
              <a:cs typeface="Arial" panose="020B0604020202020204" pitchFamily="34" charset="0"/>
            </a:endParaRPr>
          </a:p>
        </p:txBody>
      </p:sp>
      <p:pic>
        <p:nvPicPr>
          <p:cNvPr id="26" name="Picture 25" descr="A screenshot of a phone&#10;&#10;AI-generated content may be incorrect.">
            <a:extLst>
              <a:ext uri="{FF2B5EF4-FFF2-40B4-BE49-F238E27FC236}">
                <a16:creationId xmlns:a16="http://schemas.microsoft.com/office/drawing/2014/main" id="{0B218697-3E62-2ECB-6D0D-42DD5FE1E315}"/>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8755425" y="1009526"/>
            <a:ext cx="2617062" cy="5218360"/>
          </a:xfrm>
          <a:prstGeom prst="rect">
            <a:avLst/>
          </a:prstGeom>
        </p:spPr>
      </p:pic>
      <p:sp>
        <p:nvSpPr>
          <p:cNvPr id="27" name="Picture Placeholder 18">
            <a:extLst>
              <a:ext uri="{FF2B5EF4-FFF2-40B4-BE49-F238E27FC236}">
                <a16:creationId xmlns:a16="http://schemas.microsoft.com/office/drawing/2014/main" id="{B6A16B92-6769-825F-3D93-265235BDEF65}"/>
              </a:ext>
            </a:extLst>
          </p:cNvPr>
          <p:cNvSpPr>
            <a:spLocks noGrp="1"/>
          </p:cNvSpPr>
          <p:nvPr>
            <p:ph type="pic" sz="quarter" idx="19" hasCustomPrompt="1"/>
          </p:nvPr>
        </p:nvSpPr>
        <p:spPr>
          <a:xfrm>
            <a:off x="8795944" y="1009526"/>
            <a:ext cx="2536025" cy="5218360"/>
          </a:xfrm>
          <a:prstGeom prst="rect">
            <a:avLst/>
          </a:prstGeom>
          <a:noFill/>
        </p:spPr>
        <p:txBody>
          <a:bodyPr bIns="720000" anchor="ctr"/>
          <a:lstStyle>
            <a:lvl1pPr marL="0" indent="0" algn="ctr">
              <a:buNone/>
              <a:defRPr sz="1000" i="1">
                <a:solidFill>
                  <a:schemeClr val="tx1"/>
                </a:solidFill>
              </a:defRPr>
            </a:lvl1pPr>
          </a:lstStyle>
          <a:p>
            <a:r>
              <a:rPr lang="en-US"/>
              <a:t>Insert phone mockup picture</a:t>
            </a:r>
          </a:p>
        </p:txBody>
      </p:sp>
    </p:spTree>
    <p:extLst>
      <p:ext uri="{BB962C8B-B14F-4D97-AF65-F5344CB8AC3E}">
        <p14:creationId xmlns:p14="http://schemas.microsoft.com/office/powerpoint/2010/main" val="101775050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Handset Comparison">
    <p:spTree>
      <p:nvGrpSpPr>
        <p:cNvPr id="1" name=""/>
        <p:cNvGrpSpPr/>
        <p:nvPr/>
      </p:nvGrpSpPr>
      <p:grpSpPr>
        <a:xfrm>
          <a:off x="0" y="0"/>
          <a:ext cx="0" cy="0"/>
          <a:chOff x="0" y="0"/>
          <a:chExt cx="0" cy="0"/>
        </a:xfrm>
      </p:grpSpPr>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C97AF419-759A-41D5-9B79-E300EA610075}" type="datetime1">
              <a:rPr lang="en-US" smtClean="0"/>
              <a:t>9/9/26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9" name="Rectangle: Rounded Corners 8">
            <a:extLst>
              <a:ext uri="{FF2B5EF4-FFF2-40B4-BE49-F238E27FC236}">
                <a16:creationId xmlns:a16="http://schemas.microsoft.com/office/drawing/2014/main" id="{2E020A3B-C20E-AD3C-C758-4E37ECE4987E}"/>
              </a:ext>
            </a:extLst>
          </p:cNvPr>
          <p:cNvSpPr/>
          <p:nvPr userDrawn="1"/>
        </p:nvSpPr>
        <p:spPr>
          <a:xfrm>
            <a:off x="5167313" y="685800"/>
            <a:ext cx="3339873" cy="5870575"/>
          </a:xfrm>
          <a:prstGeom prst="roundRect">
            <a:avLst>
              <a:gd name="adj" fmla="val 597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endParaRPr lang="en-US" sz="1500">
              <a:solidFill>
                <a:schemeClr val="tx1"/>
              </a:solidFill>
              <a:cs typeface="Arial" panose="020B0604020202020204" pitchFamily="34" charset="0"/>
            </a:endParaRPr>
          </a:p>
        </p:txBody>
      </p:sp>
      <p:sp>
        <p:nvSpPr>
          <p:cNvPr id="14" name="Rectangle: Rounded Corners 13">
            <a:extLst>
              <a:ext uri="{FF2B5EF4-FFF2-40B4-BE49-F238E27FC236}">
                <a16:creationId xmlns:a16="http://schemas.microsoft.com/office/drawing/2014/main" id="{F8B9A466-4EDF-4F58-8F1D-69965A9D1749}"/>
              </a:ext>
            </a:extLst>
          </p:cNvPr>
          <p:cNvSpPr/>
          <p:nvPr userDrawn="1"/>
        </p:nvSpPr>
        <p:spPr>
          <a:xfrm>
            <a:off x="8629423" y="685800"/>
            <a:ext cx="3339873" cy="5870575"/>
          </a:xfrm>
          <a:prstGeom prst="roundRect">
            <a:avLst>
              <a:gd name="adj" fmla="val 597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endParaRPr lang="en-US" sz="1500">
              <a:solidFill>
                <a:schemeClr val="tx1"/>
              </a:solidFill>
              <a:cs typeface="Arial" panose="020B0604020202020204" pitchFamily="34" charset="0"/>
            </a:endParaRPr>
          </a:p>
        </p:txBody>
      </p:sp>
      <p:pic>
        <p:nvPicPr>
          <p:cNvPr id="16" name="Picture 15" descr="A screenshot of a phone&#10;&#10;AI-generated content may be incorrect.">
            <a:extLst>
              <a:ext uri="{FF2B5EF4-FFF2-40B4-BE49-F238E27FC236}">
                <a16:creationId xmlns:a16="http://schemas.microsoft.com/office/drawing/2014/main" id="{59AC089A-BE65-828F-FBC4-74316FCD7CD0}"/>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5528718" y="1011907"/>
            <a:ext cx="2617062" cy="5218360"/>
          </a:xfrm>
          <a:prstGeom prst="rect">
            <a:avLst/>
          </a:prstGeom>
        </p:spPr>
      </p:pic>
      <p:pic>
        <p:nvPicPr>
          <p:cNvPr id="17" name="Picture 16" descr="A screenshot of a phone&#10;&#10;AI-generated content may be incorrect.">
            <a:extLst>
              <a:ext uri="{FF2B5EF4-FFF2-40B4-BE49-F238E27FC236}">
                <a16:creationId xmlns:a16="http://schemas.microsoft.com/office/drawing/2014/main" id="{08D02593-13BF-D7E2-2086-6C49E37927EE}"/>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8990828" y="1011907"/>
            <a:ext cx="2617062" cy="5218360"/>
          </a:xfrm>
          <a:prstGeom prst="rect">
            <a:avLst/>
          </a:prstGeom>
        </p:spPr>
      </p:pic>
      <p:sp>
        <p:nvSpPr>
          <p:cNvPr id="20" name="Picture Placeholder 18">
            <a:extLst>
              <a:ext uri="{FF2B5EF4-FFF2-40B4-BE49-F238E27FC236}">
                <a16:creationId xmlns:a16="http://schemas.microsoft.com/office/drawing/2014/main" id="{B85BEBD3-320A-87D4-1B68-00DDA634F60C}"/>
              </a:ext>
            </a:extLst>
          </p:cNvPr>
          <p:cNvSpPr>
            <a:spLocks noGrp="1"/>
          </p:cNvSpPr>
          <p:nvPr>
            <p:ph type="pic" sz="quarter" idx="19" hasCustomPrompt="1"/>
          </p:nvPr>
        </p:nvSpPr>
        <p:spPr>
          <a:xfrm>
            <a:off x="5569237" y="1011907"/>
            <a:ext cx="2536025" cy="5218360"/>
          </a:xfrm>
          <a:prstGeom prst="rect">
            <a:avLst/>
          </a:prstGeom>
          <a:noFill/>
        </p:spPr>
        <p:txBody>
          <a:bodyPr bIns="720000" anchor="ctr"/>
          <a:lstStyle>
            <a:lvl1pPr marL="0" indent="0" algn="ctr">
              <a:buNone/>
              <a:defRPr sz="1000" i="1">
                <a:solidFill>
                  <a:schemeClr val="tx1"/>
                </a:solidFill>
              </a:defRPr>
            </a:lvl1pPr>
          </a:lstStyle>
          <a:p>
            <a:r>
              <a:rPr lang="en-US"/>
              <a:t>Insert phone mockup picture</a:t>
            </a:r>
          </a:p>
        </p:txBody>
      </p:sp>
      <p:sp>
        <p:nvSpPr>
          <p:cNvPr id="24" name="Picture Placeholder 18">
            <a:extLst>
              <a:ext uri="{FF2B5EF4-FFF2-40B4-BE49-F238E27FC236}">
                <a16:creationId xmlns:a16="http://schemas.microsoft.com/office/drawing/2014/main" id="{84354A9C-850C-3D11-503B-B3F175FDC8D8}"/>
              </a:ext>
            </a:extLst>
          </p:cNvPr>
          <p:cNvSpPr>
            <a:spLocks noGrp="1"/>
          </p:cNvSpPr>
          <p:nvPr>
            <p:ph type="pic" sz="quarter" idx="20" hasCustomPrompt="1"/>
          </p:nvPr>
        </p:nvSpPr>
        <p:spPr>
          <a:xfrm>
            <a:off x="9031347" y="1011907"/>
            <a:ext cx="2536025" cy="5218360"/>
          </a:xfrm>
          <a:prstGeom prst="rect">
            <a:avLst/>
          </a:prstGeom>
          <a:noFill/>
        </p:spPr>
        <p:txBody>
          <a:bodyPr bIns="720000" anchor="ctr"/>
          <a:lstStyle>
            <a:lvl1pPr marL="0" indent="0" algn="ctr">
              <a:buNone/>
              <a:defRPr sz="1000" i="1">
                <a:solidFill>
                  <a:schemeClr val="tx1"/>
                </a:solidFill>
              </a:defRPr>
            </a:lvl1pPr>
          </a:lstStyle>
          <a:p>
            <a:r>
              <a:rPr lang="en-US"/>
              <a:t>Insert phone mockup picture</a:t>
            </a:r>
          </a:p>
        </p:txBody>
      </p:sp>
      <p:sp>
        <p:nvSpPr>
          <p:cNvPr id="2" name="Content Placeholder 2">
            <a:extLst>
              <a:ext uri="{FF2B5EF4-FFF2-40B4-BE49-F238E27FC236}">
                <a16:creationId xmlns:a16="http://schemas.microsoft.com/office/drawing/2014/main" id="{842BAD82-AC04-597A-B27A-2E8D7DFC9B0D}"/>
              </a:ext>
            </a:extLst>
          </p:cNvPr>
          <p:cNvSpPr>
            <a:spLocks noGrp="1"/>
          </p:cNvSpPr>
          <p:nvPr>
            <p:ph idx="1"/>
          </p:nvPr>
        </p:nvSpPr>
        <p:spPr>
          <a:xfrm>
            <a:off x="222250" y="3340982"/>
            <a:ext cx="4822825" cy="32138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2">
            <a:extLst>
              <a:ext uri="{FF2B5EF4-FFF2-40B4-BE49-F238E27FC236}">
                <a16:creationId xmlns:a16="http://schemas.microsoft.com/office/drawing/2014/main" id="{5EFDD98F-2E9E-76BF-43E8-5A14C0F7F498}"/>
              </a:ext>
            </a:extLst>
          </p:cNvPr>
          <p:cNvSpPr>
            <a:spLocks noGrp="1"/>
          </p:cNvSpPr>
          <p:nvPr>
            <p:ph type="body" idx="13"/>
          </p:nvPr>
        </p:nvSpPr>
        <p:spPr>
          <a:xfrm>
            <a:off x="222250" y="2061070"/>
            <a:ext cx="4822825"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14">
            <a:extLst>
              <a:ext uri="{FF2B5EF4-FFF2-40B4-BE49-F238E27FC236}">
                <a16:creationId xmlns:a16="http://schemas.microsoft.com/office/drawing/2014/main" id="{DE80CE33-E00C-9957-B442-3419C01A7030}"/>
              </a:ext>
            </a:extLst>
          </p:cNvPr>
          <p:cNvSpPr>
            <a:spLocks noGrp="1"/>
          </p:cNvSpPr>
          <p:nvPr>
            <p:ph type="body" sz="quarter" idx="18" hasCustomPrompt="1"/>
          </p:nvPr>
        </p:nvSpPr>
        <p:spPr>
          <a:xfrm>
            <a:off x="222251" y="6391410"/>
            <a:ext cx="4830016"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3" name="Text Placeholder 4">
            <a:extLst>
              <a:ext uri="{FF2B5EF4-FFF2-40B4-BE49-F238E27FC236}">
                <a16:creationId xmlns:a16="http://schemas.microsoft.com/office/drawing/2014/main" id="{F33A8F46-D516-E9E9-02E8-5777B87BB341}"/>
              </a:ext>
            </a:extLst>
          </p:cNvPr>
          <p:cNvSpPr>
            <a:spLocks noGrp="1"/>
          </p:cNvSpPr>
          <p:nvPr>
            <p:ph type="body" sz="quarter" idx="21" hasCustomPrompt="1"/>
          </p:nvPr>
        </p:nvSpPr>
        <p:spPr>
          <a:xfrm>
            <a:off x="222251" y="685800"/>
            <a:ext cx="4830016" cy="1072058"/>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Tree>
    <p:extLst>
      <p:ext uri="{BB962C8B-B14F-4D97-AF65-F5344CB8AC3E}">
        <p14:creationId xmlns:p14="http://schemas.microsoft.com/office/powerpoint/2010/main" val="172743119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3 Handsets">
    <p:spTree>
      <p:nvGrpSpPr>
        <p:cNvPr id="1" name=""/>
        <p:cNvGrpSpPr/>
        <p:nvPr/>
      </p:nvGrpSpPr>
      <p:grpSpPr>
        <a:xfrm>
          <a:off x="0" y="0"/>
          <a:ext cx="0" cy="0"/>
          <a:chOff x="0" y="0"/>
          <a:chExt cx="0" cy="0"/>
        </a:xfrm>
      </p:grpSpPr>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25" name="Rectangle: Rounded Corners 8">
            <a:extLst>
              <a:ext uri="{FF2B5EF4-FFF2-40B4-BE49-F238E27FC236}">
                <a16:creationId xmlns:a16="http://schemas.microsoft.com/office/drawing/2014/main" id="{58259A02-FD96-4025-CFC3-BE335CAAAE1A}"/>
              </a:ext>
            </a:extLst>
          </p:cNvPr>
          <p:cNvSpPr/>
          <p:nvPr userDrawn="1"/>
        </p:nvSpPr>
        <p:spPr>
          <a:xfrm>
            <a:off x="8147050" y="681038"/>
            <a:ext cx="3833812" cy="5875337"/>
          </a:xfrm>
          <a:prstGeom prst="roundRect">
            <a:avLst>
              <a:gd name="adj" fmla="val 489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endParaRPr lang="en-US" sz="1500">
              <a:solidFill>
                <a:schemeClr val="tx1"/>
              </a:solidFill>
              <a:cs typeface="Arial" panose="020B0604020202020204" pitchFamily="34" charset="0"/>
            </a:endParaRPr>
          </a:p>
        </p:txBody>
      </p:sp>
      <p:pic>
        <p:nvPicPr>
          <p:cNvPr id="26" name="Picture 25" descr="A screenshot of a phone&#10;&#10;AI-generated content may be incorrect.">
            <a:extLst>
              <a:ext uri="{FF2B5EF4-FFF2-40B4-BE49-F238E27FC236}">
                <a16:creationId xmlns:a16="http://schemas.microsoft.com/office/drawing/2014/main" id="{0B218697-3E62-2ECB-6D0D-42DD5FE1E315}"/>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8860054" y="1426778"/>
            <a:ext cx="2407805" cy="4801107"/>
          </a:xfrm>
          <a:prstGeom prst="rect">
            <a:avLst/>
          </a:prstGeom>
        </p:spPr>
      </p:pic>
      <p:sp>
        <p:nvSpPr>
          <p:cNvPr id="27" name="Picture Placeholder 18">
            <a:extLst>
              <a:ext uri="{FF2B5EF4-FFF2-40B4-BE49-F238E27FC236}">
                <a16:creationId xmlns:a16="http://schemas.microsoft.com/office/drawing/2014/main" id="{B6A16B92-6769-825F-3D93-265235BDEF65}"/>
              </a:ext>
            </a:extLst>
          </p:cNvPr>
          <p:cNvSpPr>
            <a:spLocks noGrp="1"/>
          </p:cNvSpPr>
          <p:nvPr>
            <p:ph type="pic" sz="quarter" idx="19" hasCustomPrompt="1"/>
          </p:nvPr>
        </p:nvSpPr>
        <p:spPr>
          <a:xfrm>
            <a:off x="8897332" y="1426778"/>
            <a:ext cx="2333248" cy="4801107"/>
          </a:xfrm>
          <a:prstGeom prst="rect">
            <a:avLst/>
          </a:prstGeom>
          <a:noFill/>
        </p:spPr>
        <p:txBody>
          <a:bodyPr bIns="720000" anchor="ctr"/>
          <a:lstStyle>
            <a:lvl1pPr marL="0" indent="0" algn="ctr">
              <a:buNone/>
              <a:defRPr sz="1000" i="1">
                <a:solidFill>
                  <a:schemeClr val="tx1"/>
                </a:solidFill>
              </a:defRPr>
            </a:lvl1pPr>
          </a:lstStyle>
          <a:p>
            <a:r>
              <a:rPr lang="en-US"/>
              <a:t>Insert phone mockup picture</a:t>
            </a:r>
          </a:p>
        </p:txBody>
      </p:sp>
      <p:sp>
        <p:nvSpPr>
          <p:cNvPr id="9" name="Rectangle: Rounded Corners 8">
            <a:extLst>
              <a:ext uri="{FF2B5EF4-FFF2-40B4-BE49-F238E27FC236}">
                <a16:creationId xmlns:a16="http://schemas.microsoft.com/office/drawing/2014/main" id="{7C845F8B-82C3-0B66-6E7C-B8BC95235F9A}"/>
              </a:ext>
            </a:extLst>
          </p:cNvPr>
          <p:cNvSpPr/>
          <p:nvPr userDrawn="1"/>
        </p:nvSpPr>
        <p:spPr>
          <a:xfrm>
            <a:off x="4185509" y="681038"/>
            <a:ext cx="3833812" cy="5875337"/>
          </a:xfrm>
          <a:prstGeom prst="roundRect">
            <a:avLst>
              <a:gd name="adj" fmla="val 489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endParaRPr lang="en-US" sz="1500">
              <a:solidFill>
                <a:schemeClr val="tx1"/>
              </a:solidFill>
              <a:cs typeface="Arial" panose="020B0604020202020204" pitchFamily="34" charset="0"/>
            </a:endParaRPr>
          </a:p>
        </p:txBody>
      </p:sp>
      <p:pic>
        <p:nvPicPr>
          <p:cNvPr id="14" name="Picture 13" descr="A screenshot of a phone&#10;&#10;AI-generated content may be incorrect.">
            <a:extLst>
              <a:ext uri="{FF2B5EF4-FFF2-40B4-BE49-F238E27FC236}">
                <a16:creationId xmlns:a16="http://schemas.microsoft.com/office/drawing/2014/main" id="{6F3E03F8-DD09-9E7C-90B1-8A0862177B39}"/>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898513" y="1426778"/>
            <a:ext cx="2407805" cy="4801107"/>
          </a:xfrm>
          <a:prstGeom prst="rect">
            <a:avLst/>
          </a:prstGeom>
        </p:spPr>
      </p:pic>
      <p:sp>
        <p:nvSpPr>
          <p:cNvPr id="16" name="Picture Placeholder 18">
            <a:extLst>
              <a:ext uri="{FF2B5EF4-FFF2-40B4-BE49-F238E27FC236}">
                <a16:creationId xmlns:a16="http://schemas.microsoft.com/office/drawing/2014/main" id="{F5BA8955-559C-400C-E577-7D25DB16D77E}"/>
              </a:ext>
            </a:extLst>
          </p:cNvPr>
          <p:cNvSpPr>
            <a:spLocks noGrp="1"/>
          </p:cNvSpPr>
          <p:nvPr>
            <p:ph type="pic" sz="quarter" idx="20" hasCustomPrompt="1"/>
          </p:nvPr>
        </p:nvSpPr>
        <p:spPr>
          <a:xfrm>
            <a:off x="4935791" y="1426778"/>
            <a:ext cx="2333248" cy="4801107"/>
          </a:xfrm>
          <a:prstGeom prst="rect">
            <a:avLst/>
          </a:prstGeom>
          <a:noFill/>
        </p:spPr>
        <p:txBody>
          <a:bodyPr bIns="720000" anchor="ctr"/>
          <a:lstStyle>
            <a:lvl1pPr marL="0" indent="0" algn="ctr">
              <a:buNone/>
              <a:defRPr sz="1000" i="1">
                <a:solidFill>
                  <a:schemeClr val="tx1"/>
                </a:solidFill>
              </a:defRPr>
            </a:lvl1pPr>
          </a:lstStyle>
          <a:p>
            <a:r>
              <a:rPr lang="en-US"/>
              <a:t>Insert phone mockup picture</a:t>
            </a:r>
          </a:p>
        </p:txBody>
      </p:sp>
      <p:sp>
        <p:nvSpPr>
          <p:cNvPr id="17" name="Rectangle: Rounded Corners 8">
            <a:extLst>
              <a:ext uri="{FF2B5EF4-FFF2-40B4-BE49-F238E27FC236}">
                <a16:creationId xmlns:a16="http://schemas.microsoft.com/office/drawing/2014/main" id="{F249A66C-283D-B2F7-D514-097930F1C73F}"/>
              </a:ext>
            </a:extLst>
          </p:cNvPr>
          <p:cNvSpPr/>
          <p:nvPr userDrawn="1"/>
        </p:nvSpPr>
        <p:spPr>
          <a:xfrm>
            <a:off x="223967" y="681038"/>
            <a:ext cx="3833812" cy="5875337"/>
          </a:xfrm>
          <a:prstGeom prst="roundRect">
            <a:avLst>
              <a:gd name="adj" fmla="val 489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endParaRPr lang="en-US" sz="1500">
              <a:solidFill>
                <a:schemeClr val="tx1"/>
              </a:solidFill>
              <a:cs typeface="Arial" panose="020B0604020202020204" pitchFamily="34" charset="0"/>
            </a:endParaRPr>
          </a:p>
        </p:txBody>
      </p:sp>
      <p:pic>
        <p:nvPicPr>
          <p:cNvPr id="20" name="Picture 19" descr="A screenshot of a phone&#10;&#10;AI-generated content may be incorrect.">
            <a:extLst>
              <a:ext uri="{FF2B5EF4-FFF2-40B4-BE49-F238E27FC236}">
                <a16:creationId xmlns:a16="http://schemas.microsoft.com/office/drawing/2014/main" id="{5FBE7FB8-E1C3-25C8-6BDE-5A158BA77EF8}"/>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36971" y="1426778"/>
            <a:ext cx="2407805" cy="4801107"/>
          </a:xfrm>
          <a:prstGeom prst="rect">
            <a:avLst/>
          </a:prstGeom>
        </p:spPr>
      </p:pic>
      <p:sp>
        <p:nvSpPr>
          <p:cNvPr id="24" name="Picture Placeholder 18">
            <a:extLst>
              <a:ext uri="{FF2B5EF4-FFF2-40B4-BE49-F238E27FC236}">
                <a16:creationId xmlns:a16="http://schemas.microsoft.com/office/drawing/2014/main" id="{A64ED8B1-D204-9AA1-C543-44160C2139ED}"/>
              </a:ext>
            </a:extLst>
          </p:cNvPr>
          <p:cNvSpPr>
            <a:spLocks noGrp="1"/>
          </p:cNvSpPr>
          <p:nvPr>
            <p:ph type="pic" sz="quarter" idx="21" hasCustomPrompt="1"/>
          </p:nvPr>
        </p:nvSpPr>
        <p:spPr>
          <a:xfrm>
            <a:off x="974249" y="1426778"/>
            <a:ext cx="2333248" cy="4801107"/>
          </a:xfrm>
          <a:prstGeom prst="rect">
            <a:avLst/>
          </a:prstGeom>
          <a:noFill/>
        </p:spPr>
        <p:txBody>
          <a:bodyPr bIns="720000" anchor="ctr"/>
          <a:lstStyle>
            <a:lvl1pPr marL="0" indent="0" algn="ctr">
              <a:buNone/>
              <a:defRPr sz="1000" i="1">
                <a:solidFill>
                  <a:schemeClr val="tx1"/>
                </a:solidFill>
              </a:defRPr>
            </a:lvl1pPr>
          </a:lstStyle>
          <a:p>
            <a:r>
              <a:rPr lang="en-US"/>
              <a:t>Insert phone mockup picture</a:t>
            </a:r>
          </a:p>
        </p:txBody>
      </p:sp>
      <p:sp>
        <p:nvSpPr>
          <p:cNvPr id="2" name="Text Placeholder 2">
            <a:extLst>
              <a:ext uri="{FF2B5EF4-FFF2-40B4-BE49-F238E27FC236}">
                <a16:creationId xmlns:a16="http://schemas.microsoft.com/office/drawing/2014/main" id="{39AC153C-A9E1-6032-1EC7-887240643CA1}"/>
              </a:ext>
            </a:extLst>
          </p:cNvPr>
          <p:cNvSpPr>
            <a:spLocks noGrp="1"/>
          </p:cNvSpPr>
          <p:nvPr>
            <p:ph type="body" idx="22" hasCustomPrompt="1"/>
          </p:nvPr>
        </p:nvSpPr>
        <p:spPr>
          <a:xfrm>
            <a:off x="223967" y="771467"/>
            <a:ext cx="3833812" cy="326821"/>
          </a:xfrm>
        </p:spPr>
        <p:txBody>
          <a:bodyPr wrap="square" anchor="b">
            <a:spAutoFit/>
          </a:bodyPr>
          <a:lstStyle>
            <a:lvl1pPr marL="0" indent="0">
              <a:lnSpc>
                <a:spcPct val="110000"/>
              </a:lnSpc>
              <a:spcBef>
                <a:spcPts val="225"/>
              </a:spcBef>
              <a:spcAft>
                <a:spcPts val="225"/>
              </a:spcAft>
              <a:buNone/>
              <a:defRPr sz="2000" b="0" spc="-5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H4 heading</a:t>
            </a:r>
          </a:p>
        </p:txBody>
      </p:sp>
      <p:sp>
        <p:nvSpPr>
          <p:cNvPr id="3" name="Text Placeholder 2">
            <a:extLst>
              <a:ext uri="{FF2B5EF4-FFF2-40B4-BE49-F238E27FC236}">
                <a16:creationId xmlns:a16="http://schemas.microsoft.com/office/drawing/2014/main" id="{D49204AD-D6D2-6D05-77F7-D1C2E71A084D}"/>
              </a:ext>
            </a:extLst>
          </p:cNvPr>
          <p:cNvSpPr>
            <a:spLocks noGrp="1"/>
          </p:cNvSpPr>
          <p:nvPr>
            <p:ph type="body" idx="23" hasCustomPrompt="1"/>
          </p:nvPr>
        </p:nvSpPr>
        <p:spPr>
          <a:xfrm>
            <a:off x="4186367" y="771467"/>
            <a:ext cx="3833812" cy="326821"/>
          </a:xfrm>
        </p:spPr>
        <p:txBody>
          <a:bodyPr wrap="square" anchor="b">
            <a:spAutoFit/>
          </a:bodyPr>
          <a:lstStyle>
            <a:lvl1pPr marL="0" indent="0">
              <a:lnSpc>
                <a:spcPct val="110000"/>
              </a:lnSpc>
              <a:spcBef>
                <a:spcPts val="225"/>
              </a:spcBef>
              <a:spcAft>
                <a:spcPts val="225"/>
              </a:spcAft>
              <a:buNone/>
              <a:defRPr sz="2000" b="0" spc="-5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H4 heading</a:t>
            </a:r>
          </a:p>
        </p:txBody>
      </p:sp>
      <p:sp>
        <p:nvSpPr>
          <p:cNvPr id="4" name="Text Placeholder 2">
            <a:extLst>
              <a:ext uri="{FF2B5EF4-FFF2-40B4-BE49-F238E27FC236}">
                <a16:creationId xmlns:a16="http://schemas.microsoft.com/office/drawing/2014/main" id="{A48DA6DE-5A26-AF65-5191-D1512F8DB47F}"/>
              </a:ext>
            </a:extLst>
          </p:cNvPr>
          <p:cNvSpPr>
            <a:spLocks noGrp="1"/>
          </p:cNvSpPr>
          <p:nvPr>
            <p:ph type="body" idx="24" hasCustomPrompt="1"/>
          </p:nvPr>
        </p:nvSpPr>
        <p:spPr>
          <a:xfrm>
            <a:off x="8148767" y="771467"/>
            <a:ext cx="3833812" cy="326821"/>
          </a:xfrm>
        </p:spPr>
        <p:txBody>
          <a:bodyPr wrap="square" anchor="b">
            <a:spAutoFit/>
          </a:bodyPr>
          <a:lstStyle>
            <a:lvl1pPr marL="0" indent="0">
              <a:lnSpc>
                <a:spcPct val="110000"/>
              </a:lnSpc>
              <a:spcBef>
                <a:spcPts val="225"/>
              </a:spcBef>
              <a:spcAft>
                <a:spcPts val="225"/>
              </a:spcAft>
              <a:buNone/>
              <a:defRPr sz="2000" b="0" spc="-5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H4 heading</a:t>
            </a:r>
          </a:p>
        </p:txBody>
      </p:sp>
    </p:spTree>
    <p:extLst>
      <p:ext uri="{BB962C8B-B14F-4D97-AF65-F5344CB8AC3E}">
        <p14:creationId xmlns:p14="http://schemas.microsoft.com/office/powerpoint/2010/main" val="28689260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UI example">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85A98DB7-FD62-29B3-F055-41E1E95510E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175994" y="1197089"/>
            <a:ext cx="7792170" cy="5359285"/>
          </a:xfrm>
          <a:prstGeom prst="rect">
            <a:avLst/>
          </a:prstGeom>
        </p:spPr>
      </p:pic>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C97AF419-759A-41D5-9B79-E300EA610075}" type="datetime1">
              <a:rPr lang="en-US" smtClean="0"/>
              <a:t>9/9/26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24" name="Picture Placeholder 18">
            <a:extLst>
              <a:ext uri="{FF2B5EF4-FFF2-40B4-BE49-F238E27FC236}">
                <a16:creationId xmlns:a16="http://schemas.microsoft.com/office/drawing/2014/main" id="{84354A9C-850C-3D11-503B-B3F175FDC8D8}"/>
              </a:ext>
            </a:extLst>
          </p:cNvPr>
          <p:cNvSpPr>
            <a:spLocks noGrp="1"/>
          </p:cNvSpPr>
          <p:nvPr>
            <p:ph type="pic" sz="quarter" idx="20" hasCustomPrompt="1"/>
          </p:nvPr>
        </p:nvSpPr>
        <p:spPr>
          <a:xfrm>
            <a:off x="4768949" y="1682750"/>
            <a:ext cx="6621266" cy="4378325"/>
          </a:xfrm>
          <a:prstGeom prst="roundRect">
            <a:avLst>
              <a:gd name="adj" fmla="val 2472"/>
            </a:avLst>
          </a:prstGeom>
          <a:solidFill>
            <a:schemeClr val="bg1"/>
          </a:solidFill>
        </p:spPr>
        <p:txBody>
          <a:bodyPr bIns="720000" anchor="ctr"/>
          <a:lstStyle>
            <a:lvl1pPr marL="0" indent="0" algn="ctr">
              <a:buNone/>
              <a:defRPr sz="1000" i="1">
                <a:solidFill>
                  <a:schemeClr val="tx1"/>
                </a:solidFill>
              </a:defRPr>
            </a:lvl1pPr>
          </a:lstStyle>
          <a:p>
            <a:r>
              <a:rPr lang="en-US" dirty="0"/>
              <a:t>Insert UI mockup picture</a:t>
            </a:r>
          </a:p>
        </p:txBody>
      </p:sp>
      <p:sp>
        <p:nvSpPr>
          <p:cNvPr id="2" name="Content Placeholder 2">
            <a:extLst>
              <a:ext uri="{FF2B5EF4-FFF2-40B4-BE49-F238E27FC236}">
                <a16:creationId xmlns:a16="http://schemas.microsoft.com/office/drawing/2014/main" id="{842BAD82-AC04-597A-B27A-2E8D7DFC9B0D}"/>
              </a:ext>
            </a:extLst>
          </p:cNvPr>
          <p:cNvSpPr>
            <a:spLocks noGrp="1"/>
          </p:cNvSpPr>
          <p:nvPr>
            <p:ph idx="1"/>
          </p:nvPr>
        </p:nvSpPr>
        <p:spPr>
          <a:xfrm>
            <a:off x="222250" y="3664634"/>
            <a:ext cx="3833813" cy="289015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2">
            <a:extLst>
              <a:ext uri="{FF2B5EF4-FFF2-40B4-BE49-F238E27FC236}">
                <a16:creationId xmlns:a16="http://schemas.microsoft.com/office/drawing/2014/main" id="{5EFDD98F-2E9E-76BF-43E8-5A14C0F7F498}"/>
              </a:ext>
            </a:extLst>
          </p:cNvPr>
          <p:cNvSpPr>
            <a:spLocks noGrp="1"/>
          </p:cNvSpPr>
          <p:nvPr>
            <p:ph type="body" idx="13"/>
          </p:nvPr>
        </p:nvSpPr>
        <p:spPr>
          <a:xfrm>
            <a:off x="222251" y="2537320"/>
            <a:ext cx="3828104" cy="665375"/>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14">
            <a:extLst>
              <a:ext uri="{FF2B5EF4-FFF2-40B4-BE49-F238E27FC236}">
                <a16:creationId xmlns:a16="http://schemas.microsoft.com/office/drawing/2014/main" id="{DE80CE33-E00C-9957-B442-3419C01A7030}"/>
              </a:ext>
            </a:extLst>
          </p:cNvPr>
          <p:cNvSpPr>
            <a:spLocks noGrp="1"/>
          </p:cNvSpPr>
          <p:nvPr>
            <p:ph type="body" sz="quarter" idx="18" hasCustomPrompt="1"/>
          </p:nvPr>
        </p:nvSpPr>
        <p:spPr>
          <a:xfrm>
            <a:off x="222251" y="6391410"/>
            <a:ext cx="3833812"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3" name="Text Placeholder 4">
            <a:extLst>
              <a:ext uri="{FF2B5EF4-FFF2-40B4-BE49-F238E27FC236}">
                <a16:creationId xmlns:a16="http://schemas.microsoft.com/office/drawing/2014/main" id="{F33A8F46-D516-E9E9-02E8-5777B87BB341}"/>
              </a:ext>
            </a:extLst>
          </p:cNvPr>
          <p:cNvSpPr>
            <a:spLocks noGrp="1"/>
          </p:cNvSpPr>
          <p:nvPr>
            <p:ph type="body" sz="quarter" idx="21" hasCustomPrompt="1"/>
          </p:nvPr>
        </p:nvSpPr>
        <p:spPr>
          <a:xfrm>
            <a:off x="222251" y="1160585"/>
            <a:ext cx="3833812" cy="1073523"/>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dirty="0"/>
              <a:t>H2</a:t>
            </a:r>
          </a:p>
          <a:p>
            <a:pPr lvl="1"/>
            <a:r>
              <a:rPr lang="en-US" dirty="0"/>
              <a:t>H3</a:t>
            </a:r>
          </a:p>
          <a:p>
            <a:pPr lvl="2"/>
            <a:r>
              <a:rPr lang="en-US" dirty="0"/>
              <a:t>H4</a:t>
            </a:r>
          </a:p>
        </p:txBody>
      </p:sp>
    </p:spTree>
    <p:extLst>
      <p:ext uri="{BB962C8B-B14F-4D97-AF65-F5344CB8AC3E}">
        <p14:creationId xmlns:p14="http://schemas.microsoft.com/office/powerpoint/2010/main" val="95209929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text, object and blush">
    <p:spTree>
      <p:nvGrpSpPr>
        <p:cNvPr id="1" name=""/>
        <p:cNvGrpSpPr/>
        <p:nvPr/>
      </p:nvGrpSpPr>
      <p:grpSpPr>
        <a:xfrm>
          <a:off x="0" y="0"/>
          <a:ext cx="0" cy="0"/>
          <a:chOff x="0" y="0"/>
          <a:chExt cx="0" cy="0"/>
        </a:xfrm>
      </p:grpSpPr>
      <p:pic>
        <p:nvPicPr>
          <p:cNvPr id="4" name="Picture 3" descr="A yellow and black background&#10;&#10;AI-generated content may be incorrect.">
            <a:extLst>
              <a:ext uri="{FF2B5EF4-FFF2-40B4-BE49-F238E27FC236}">
                <a16:creationId xmlns:a16="http://schemas.microsoft.com/office/drawing/2014/main" id="{B248D270-6BD8-F5A2-8F02-1BE722D042F8}"/>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flipH="1">
            <a:off x="0" y="883623"/>
            <a:ext cx="3679593" cy="5974377"/>
          </a:xfrm>
          <a:prstGeom prst="rect">
            <a:avLst/>
          </a:prstGeom>
        </p:spPr>
      </p:pic>
      <p:sp>
        <p:nvSpPr>
          <p:cNvPr id="3" name="Content Placeholder 2">
            <a:extLst>
              <a:ext uri="{FF2B5EF4-FFF2-40B4-BE49-F238E27FC236}">
                <a16:creationId xmlns:a16="http://schemas.microsoft.com/office/drawing/2014/main" id="{3C70080C-2365-A4AD-E5A8-5C90B15EC3B7}"/>
              </a:ext>
            </a:extLst>
          </p:cNvPr>
          <p:cNvSpPr>
            <a:spLocks noGrp="1"/>
          </p:cNvSpPr>
          <p:nvPr>
            <p:ph idx="1"/>
          </p:nvPr>
        </p:nvSpPr>
        <p:spPr>
          <a:xfrm>
            <a:off x="222251" y="3340982"/>
            <a:ext cx="4830016" cy="32138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1" y="2061070"/>
            <a:ext cx="4830016"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539F001E-EE05-4889-BEE4-CD611C3B3244}" type="datetime1">
              <a:rPr lang="en-US" smtClean="0"/>
              <a:t>9/9/26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8" name="Text Placeholder 14">
            <a:extLst>
              <a:ext uri="{FF2B5EF4-FFF2-40B4-BE49-F238E27FC236}">
                <a16:creationId xmlns:a16="http://schemas.microsoft.com/office/drawing/2014/main" id="{1AE390C8-5261-D5BC-C257-9288CDA0F225}"/>
              </a:ext>
            </a:extLst>
          </p:cNvPr>
          <p:cNvSpPr>
            <a:spLocks noGrp="1"/>
          </p:cNvSpPr>
          <p:nvPr>
            <p:ph type="body" sz="quarter" idx="18" hasCustomPrompt="1"/>
          </p:nvPr>
        </p:nvSpPr>
        <p:spPr>
          <a:xfrm>
            <a:off x="222251" y="6391410"/>
            <a:ext cx="4830016"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14" name="Rectangle: Rounded Corners 13">
            <a:extLst>
              <a:ext uri="{FF2B5EF4-FFF2-40B4-BE49-F238E27FC236}">
                <a16:creationId xmlns:a16="http://schemas.microsoft.com/office/drawing/2014/main" id="{F8B9A466-4EDF-4F58-8F1D-69965A9D1749}"/>
              </a:ext>
            </a:extLst>
          </p:cNvPr>
          <p:cNvSpPr/>
          <p:nvPr userDrawn="1"/>
        </p:nvSpPr>
        <p:spPr>
          <a:xfrm>
            <a:off x="5167313" y="685800"/>
            <a:ext cx="6801983" cy="5870575"/>
          </a:xfrm>
          <a:prstGeom prst="roundRect">
            <a:avLst>
              <a:gd name="adj" fmla="val 3319"/>
            </a:avLst>
          </a:prstGeom>
          <a:solidFill>
            <a:schemeClr val="bg1"/>
          </a:solidFill>
          <a:ln>
            <a:noFill/>
          </a:ln>
          <a:effectLst>
            <a:outerShdw blurRad="101600" sx="99000" sy="99000" algn="c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endParaRPr lang="en-US" sz="1500">
              <a:solidFill>
                <a:schemeClr val="tx1"/>
              </a:solidFill>
              <a:cs typeface="Arial" panose="020B0604020202020204" pitchFamily="34" charset="0"/>
            </a:endParaRPr>
          </a:p>
        </p:txBody>
      </p:sp>
      <p:sp>
        <p:nvSpPr>
          <p:cNvPr id="5" name="Content Placeholder 4">
            <a:extLst>
              <a:ext uri="{FF2B5EF4-FFF2-40B4-BE49-F238E27FC236}">
                <a16:creationId xmlns:a16="http://schemas.microsoft.com/office/drawing/2014/main" id="{86ED51E4-712A-8618-10F5-A014D4473C37}"/>
              </a:ext>
            </a:extLst>
          </p:cNvPr>
          <p:cNvSpPr>
            <a:spLocks noGrp="1"/>
          </p:cNvSpPr>
          <p:nvPr>
            <p:ph sz="quarter" idx="19"/>
          </p:nvPr>
        </p:nvSpPr>
        <p:spPr>
          <a:xfrm>
            <a:off x="5296467" y="819150"/>
            <a:ext cx="6543675" cy="55872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ext Placeholder 4">
            <a:extLst>
              <a:ext uri="{FF2B5EF4-FFF2-40B4-BE49-F238E27FC236}">
                <a16:creationId xmlns:a16="http://schemas.microsoft.com/office/drawing/2014/main" id="{BEA6A1DF-0012-699C-66F7-44CBFC8CF7C3}"/>
              </a:ext>
            </a:extLst>
          </p:cNvPr>
          <p:cNvSpPr>
            <a:spLocks noGrp="1"/>
          </p:cNvSpPr>
          <p:nvPr>
            <p:ph type="body" sz="quarter" idx="20" hasCustomPrompt="1"/>
          </p:nvPr>
        </p:nvSpPr>
        <p:spPr>
          <a:xfrm>
            <a:off x="222250" y="685800"/>
            <a:ext cx="4830016" cy="1072058"/>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Tree>
    <p:extLst>
      <p:ext uri="{BB962C8B-B14F-4D97-AF65-F5344CB8AC3E}">
        <p14:creationId xmlns:p14="http://schemas.microsoft.com/office/powerpoint/2010/main" val="139586264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Title and Preamble w colored box">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1E324FAA-C011-D2CE-C4B3-686EC1F4AF5B}"/>
              </a:ext>
            </a:extLst>
          </p:cNvPr>
          <p:cNvSpPr>
            <a:spLocks noGrp="1"/>
          </p:cNvSpPr>
          <p:nvPr>
            <p:ph type="body" sz="quarter" idx="29"/>
          </p:nvPr>
        </p:nvSpPr>
        <p:spPr>
          <a:xfrm>
            <a:off x="222251" y="2291558"/>
            <a:ext cx="11745911" cy="3949696"/>
          </a:xfrm>
          <a:prstGeom prst="roundRect">
            <a:avLst>
              <a:gd name="adj" fmla="val 5204"/>
            </a:avLst>
          </a:prstGeom>
          <a:solidFill>
            <a:schemeClr val="accent6"/>
          </a:solidFill>
        </p:spPr>
        <p:txBody>
          <a:bodyPr lIns="144000" tIns="504000" ancho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4">
            <a:extLst>
              <a:ext uri="{FF2B5EF4-FFF2-40B4-BE49-F238E27FC236}">
                <a16:creationId xmlns:a16="http://schemas.microsoft.com/office/drawing/2014/main" id="{653F050F-51F8-6B30-6CCF-38404C26C0D9}"/>
              </a:ext>
            </a:extLst>
          </p:cNvPr>
          <p:cNvSpPr>
            <a:spLocks noGrp="1"/>
          </p:cNvSpPr>
          <p:nvPr>
            <p:ph type="body" sz="quarter" idx="19" hasCustomPrompt="1"/>
          </p:nvPr>
        </p:nvSpPr>
        <p:spPr>
          <a:xfrm>
            <a:off x="222250" y="685800"/>
            <a:ext cx="11745911" cy="60120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0" y="1369414"/>
            <a:ext cx="9767887"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8CB0BA36-56C0-4CDA-9FDB-34F538B59B29}" type="datetime1">
              <a:rPr lang="en-US" smtClean="0"/>
              <a:t>9/9/26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15" name="Text Placeholder 14">
            <a:extLst>
              <a:ext uri="{FF2B5EF4-FFF2-40B4-BE49-F238E27FC236}">
                <a16:creationId xmlns:a16="http://schemas.microsoft.com/office/drawing/2014/main" id="{6EBD82FB-0A52-E184-691C-0856F5CCC2A5}"/>
              </a:ext>
            </a:extLst>
          </p:cNvPr>
          <p:cNvSpPr>
            <a:spLocks noGrp="1"/>
          </p:cNvSpPr>
          <p:nvPr>
            <p:ph type="body" sz="quarter" idx="18" hasCustomPrompt="1"/>
          </p:nvPr>
        </p:nvSpPr>
        <p:spPr>
          <a:xfrm>
            <a:off x="222251" y="6391410"/>
            <a:ext cx="4830016"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17" name="Picture Placeholder 8">
            <a:extLst>
              <a:ext uri="{FF2B5EF4-FFF2-40B4-BE49-F238E27FC236}">
                <a16:creationId xmlns:a16="http://schemas.microsoft.com/office/drawing/2014/main" id="{1C805066-9C5A-FAD2-3499-1B7049229C8B}"/>
              </a:ext>
            </a:extLst>
          </p:cNvPr>
          <p:cNvSpPr>
            <a:spLocks noGrp="1"/>
          </p:cNvSpPr>
          <p:nvPr>
            <p:ph type="pic" sz="quarter" idx="21" hasCustomPrompt="1"/>
          </p:nvPr>
        </p:nvSpPr>
        <p:spPr>
          <a:xfrm>
            <a:off x="381000" y="2428875"/>
            <a:ext cx="368300" cy="322262"/>
          </a:xfrm>
        </p:spPr>
        <p:txBody>
          <a:bodyPr/>
          <a:lstStyle>
            <a:lvl1pPr marL="0" indent="0">
              <a:buNone/>
              <a:defRPr sz="100">
                <a:noFill/>
              </a:defRPr>
            </a:lvl1pPr>
          </a:lstStyle>
          <a:p>
            <a:r>
              <a:rPr lang="en-US"/>
              <a:t> </a:t>
            </a:r>
          </a:p>
        </p:txBody>
      </p:sp>
    </p:spTree>
    <p:extLst>
      <p:ext uri="{BB962C8B-B14F-4D97-AF65-F5344CB8AC3E}">
        <p14:creationId xmlns:p14="http://schemas.microsoft.com/office/powerpoint/2010/main" val="427445726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2_Title and Preamble w colored box">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1E324FAA-C011-D2CE-C4B3-686EC1F4AF5B}"/>
              </a:ext>
            </a:extLst>
          </p:cNvPr>
          <p:cNvSpPr>
            <a:spLocks noGrp="1"/>
          </p:cNvSpPr>
          <p:nvPr>
            <p:ph type="body" sz="quarter" idx="29"/>
          </p:nvPr>
        </p:nvSpPr>
        <p:spPr>
          <a:xfrm>
            <a:off x="222251" y="2291558"/>
            <a:ext cx="11745911" cy="3949696"/>
          </a:xfrm>
          <a:prstGeom prst="roundRect">
            <a:avLst>
              <a:gd name="adj" fmla="val 5204"/>
            </a:avLst>
          </a:prstGeom>
          <a:solidFill>
            <a:schemeClr val="accent5"/>
          </a:solidFill>
        </p:spPr>
        <p:txBody>
          <a:bodyPr lIns="144000" tIns="504000"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4">
            <a:extLst>
              <a:ext uri="{FF2B5EF4-FFF2-40B4-BE49-F238E27FC236}">
                <a16:creationId xmlns:a16="http://schemas.microsoft.com/office/drawing/2014/main" id="{653F050F-51F8-6B30-6CCF-38404C26C0D9}"/>
              </a:ext>
            </a:extLst>
          </p:cNvPr>
          <p:cNvSpPr>
            <a:spLocks noGrp="1"/>
          </p:cNvSpPr>
          <p:nvPr>
            <p:ph type="body" sz="quarter" idx="19" hasCustomPrompt="1"/>
          </p:nvPr>
        </p:nvSpPr>
        <p:spPr>
          <a:xfrm>
            <a:off x="222250" y="685800"/>
            <a:ext cx="11745911" cy="60120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0" y="1369414"/>
            <a:ext cx="9767887"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8CB0BA36-56C0-4CDA-9FDB-34F538B59B29}" type="datetime1">
              <a:rPr lang="en-US" smtClean="0"/>
              <a:t>9/9/26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15" name="Text Placeholder 14">
            <a:extLst>
              <a:ext uri="{FF2B5EF4-FFF2-40B4-BE49-F238E27FC236}">
                <a16:creationId xmlns:a16="http://schemas.microsoft.com/office/drawing/2014/main" id="{6EBD82FB-0A52-E184-691C-0856F5CCC2A5}"/>
              </a:ext>
            </a:extLst>
          </p:cNvPr>
          <p:cNvSpPr>
            <a:spLocks noGrp="1"/>
          </p:cNvSpPr>
          <p:nvPr>
            <p:ph type="body" sz="quarter" idx="18" hasCustomPrompt="1"/>
          </p:nvPr>
        </p:nvSpPr>
        <p:spPr>
          <a:xfrm>
            <a:off x="222251" y="6391410"/>
            <a:ext cx="4830016"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17" name="Picture Placeholder 8">
            <a:extLst>
              <a:ext uri="{FF2B5EF4-FFF2-40B4-BE49-F238E27FC236}">
                <a16:creationId xmlns:a16="http://schemas.microsoft.com/office/drawing/2014/main" id="{1C805066-9C5A-FAD2-3499-1B7049229C8B}"/>
              </a:ext>
            </a:extLst>
          </p:cNvPr>
          <p:cNvSpPr>
            <a:spLocks noGrp="1"/>
          </p:cNvSpPr>
          <p:nvPr>
            <p:ph type="pic" sz="quarter" idx="21" hasCustomPrompt="1"/>
          </p:nvPr>
        </p:nvSpPr>
        <p:spPr>
          <a:xfrm>
            <a:off x="381000" y="2428875"/>
            <a:ext cx="368300" cy="322262"/>
          </a:xfrm>
        </p:spPr>
        <p:txBody>
          <a:bodyPr/>
          <a:lstStyle>
            <a:lvl1pPr marL="0" indent="0">
              <a:buNone/>
              <a:defRPr sz="100">
                <a:noFill/>
              </a:defRPr>
            </a:lvl1pPr>
          </a:lstStyle>
          <a:p>
            <a:r>
              <a:rPr lang="en-US"/>
              <a:t> </a:t>
            </a:r>
          </a:p>
        </p:txBody>
      </p:sp>
    </p:spTree>
    <p:extLst>
      <p:ext uri="{BB962C8B-B14F-4D97-AF65-F5344CB8AC3E}">
        <p14:creationId xmlns:p14="http://schemas.microsoft.com/office/powerpoint/2010/main" val="216613050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Title and Preamble w two colored boxes">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1E324FAA-C011-D2CE-C4B3-686EC1F4AF5B}"/>
              </a:ext>
            </a:extLst>
          </p:cNvPr>
          <p:cNvSpPr>
            <a:spLocks noGrp="1"/>
          </p:cNvSpPr>
          <p:nvPr>
            <p:ph type="body" sz="quarter" idx="29"/>
          </p:nvPr>
        </p:nvSpPr>
        <p:spPr>
          <a:xfrm>
            <a:off x="222251" y="2291557"/>
            <a:ext cx="5811837" cy="3949699"/>
          </a:xfrm>
          <a:prstGeom prst="roundRect">
            <a:avLst>
              <a:gd name="adj" fmla="val 5204"/>
            </a:avLst>
          </a:prstGeom>
          <a:solidFill>
            <a:schemeClr val="accent6"/>
          </a:solidFill>
        </p:spPr>
        <p:txBody>
          <a:bodyPr lIns="144000" tIns="504000"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4">
            <a:extLst>
              <a:ext uri="{FF2B5EF4-FFF2-40B4-BE49-F238E27FC236}">
                <a16:creationId xmlns:a16="http://schemas.microsoft.com/office/drawing/2014/main" id="{653F050F-51F8-6B30-6CCF-38404C26C0D9}"/>
              </a:ext>
            </a:extLst>
          </p:cNvPr>
          <p:cNvSpPr>
            <a:spLocks noGrp="1"/>
          </p:cNvSpPr>
          <p:nvPr>
            <p:ph type="body" sz="quarter" idx="19" hasCustomPrompt="1"/>
          </p:nvPr>
        </p:nvSpPr>
        <p:spPr>
          <a:xfrm>
            <a:off x="222250" y="685800"/>
            <a:ext cx="11745911" cy="60120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0" y="1369414"/>
            <a:ext cx="9767887"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46967AD5-03BD-4F06-8674-B5659A84C9AD}" type="datetime1">
              <a:rPr lang="en-US" smtClean="0"/>
              <a:t>9/9/26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15" name="Text Placeholder 14">
            <a:extLst>
              <a:ext uri="{FF2B5EF4-FFF2-40B4-BE49-F238E27FC236}">
                <a16:creationId xmlns:a16="http://schemas.microsoft.com/office/drawing/2014/main" id="{6EBD82FB-0A52-E184-691C-0856F5CCC2A5}"/>
              </a:ext>
            </a:extLst>
          </p:cNvPr>
          <p:cNvSpPr>
            <a:spLocks noGrp="1"/>
          </p:cNvSpPr>
          <p:nvPr>
            <p:ph type="body" sz="quarter" idx="18" hasCustomPrompt="1"/>
          </p:nvPr>
        </p:nvSpPr>
        <p:spPr>
          <a:xfrm>
            <a:off x="222251" y="6391410"/>
            <a:ext cx="4830016"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8" name="Text Placeholder 4">
            <a:extLst>
              <a:ext uri="{FF2B5EF4-FFF2-40B4-BE49-F238E27FC236}">
                <a16:creationId xmlns:a16="http://schemas.microsoft.com/office/drawing/2014/main" id="{9F3BC326-C8A1-C840-DC4E-9956F188788D}"/>
              </a:ext>
            </a:extLst>
          </p:cNvPr>
          <p:cNvSpPr>
            <a:spLocks noGrp="1"/>
          </p:cNvSpPr>
          <p:nvPr>
            <p:ph type="body" sz="quarter" idx="30"/>
          </p:nvPr>
        </p:nvSpPr>
        <p:spPr>
          <a:xfrm>
            <a:off x="6156324" y="2291557"/>
            <a:ext cx="5811837" cy="3949699"/>
          </a:xfrm>
          <a:prstGeom prst="roundRect">
            <a:avLst>
              <a:gd name="adj" fmla="val 5204"/>
            </a:avLst>
          </a:prstGeom>
          <a:solidFill>
            <a:schemeClr val="accent6"/>
          </a:solidFill>
        </p:spPr>
        <p:txBody>
          <a:bodyPr lIns="144000" tIns="504000"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a:extLst>
              <a:ext uri="{FF2B5EF4-FFF2-40B4-BE49-F238E27FC236}">
                <a16:creationId xmlns:a16="http://schemas.microsoft.com/office/drawing/2014/main" id="{DABC13DE-18CC-4E45-38BC-70847527AA45}"/>
              </a:ext>
            </a:extLst>
          </p:cNvPr>
          <p:cNvSpPr>
            <a:spLocks noGrp="1"/>
          </p:cNvSpPr>
          <p:nvPr>
            <p:ph type="pic" sz="quarter" idx="31" hasCustomPrompt="1"/>
          </p:nvPr>
        </p:nvSpPr>
        <p:spPr>
          <a:xfrm>
            <a:off x="6312694" y="2428875"/>
            <a:ext cx="368300" cy="322262"/>
          </a:xfrm>
        </p:spPr>
        <p:txBody>
          <a:bodyPr/>
          <a:lstStyle>
            <a:lvl1pPr marL="0" indent="0">
              <a:buNone/>
              <a:defRPr sz="100">
                <a:noFill/>
              </a:defRPr>
            </a:lvl1pPr>
          </a:lstStyle>
          <a:p>
            <a:r>
              <a:rPr lang="en-US"/>
              <a:t> </a:t>
            </a:r>
          </a:p>
        </p:txBody>
      </p:sp>
      <p:sp>
        <p:nvSpPr>
          <p:cNvPr id="2" name="Picture Placeholder 8">
            <a:extLst>
              <a:ext uri="{FF2B5EF4-FFF2-40B4-BE49-F238E27FC236}">
                <a16:creationId xmlns:a16="http://schemas.microsoft.com/office/drawing/2014/main" id="{8A187563-6C78-44B6-CBEC-7BA3C147AF33}"/>
              </a:ext>
            </a:extLst>
          </p:cNvPr>
          <p:cNvSpPr>
            <a:spLocks noGrp="1"/>
          </p:cNvSpPr>
          <p:nvPr>
            <p:ph type="pic" sz="quarter" idx="21" hasCustomPrompt="1"/>
          </p:nvPr>
        </p:nvSpPr>
        <p:spPr>
          <a:xfrm>
            <a:off x="381000" y="2428875"/>
            <a:ext cx="368300" cy="322262"/>
          </a:xfrm>
        </p:spPr>
        <p:txBody>
          <a:bodyPr/>
          <a:lstStyle>
            <a:lvl1pPr marL="0" indent="0">
              <a:buNone/>
              <a:defRPr sz="100">
                <a:noFill/>
              </a:defRPr>
            </a:lvl1pPr>
          </a:lstStyle>
          <a:p>
            <a:r>
              <a:rPr lang="en-US"/>
              <a:t> </a:t>
            </a:r>
          </a:p>
        </p:txBody>
      </p:sp>
    </p:spTree>
    <p:extLst>
      <p:ext uri="{BB962C8B-B14F-4D97-AF65-F5344CB8AC3E}">
        <p14:creationId xmlns:p14="http://schemas.microsoft.com/office/powerpoint/2010/main" val="334432040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_Title and Preamble w two colored boxes">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1E324FAA-C011-D2CE-C4B3-686EC1F4AF5B}"/>
              </a:ext>
            </a:extLst>
          </p:cNvPr>
          <p:cNvSpPr>
            <a:spLocks noGrp="1"/>
          </p:cNvSpPr>
          <p:nvPr>
            <p:ph type="body" sz="quarter" idx="29"/>
          </p:nvPr>
        </p:nvSpPr>
        <p:spPr>
          <a:xfrm>
            <a:off x="222251" y="2291557"/>
            <a:ext cx="5811837" cy="3949699"/>
          </a:xfrm>
          <a:prstGeom prst="roundRect">
            <a:avLst>
              <a:gd name="adj" fmla="val 5204"/>
            </a:avLst>
          </a:prstGeom>
          <a:solidFill>
            <a:schemeClr val="accent5"/>
          </a:solidFill>
        </p:spPr>
        <p:txBody>
          <a:bodyPr lIns="144000" tIns="504000" ancho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4">
            <a:extLst>
              <a:ext uri="{FF2B5EF4-FFF2-40B4-BE49-F238E27FC236}">
                <a16:creationId xmlns:a16="http://schemas.microsoft.com/office/drawing/2014/main" id="{653F050F-51F8-6B30-6CCF-38404C26C0D9}"/>
              </a:ext>
            </a:extLst>
          </p:cNvPr>
          <p:cNvSpPr>
            <a:spLocks noGrp="1"/>
          </p:cNvSpPr>
          <p:nvPr>
            <p:ph type="body" sz="quarter" idx="19" hasCustomPrompt="1"/>
          </p:nvPr>
        </p:nvSpPr>
        <p:spPr>
          <a:xfrm>
            <a:off x="222250" y="685800"/>
            <a:ext cx="11745911" cy="60120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0" y="1369414"/>
            <a:ext cx="9767887"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46967AD5-03BD-4F06-8674-B5659A84C9AD}" type="datetime1">
              <a:rPr lang="en-US" smtClean="0"/>
              <a:t>9/9/26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15" name="Text Placeholder 14">
            <a:extLst>
              <a:ext uri="{FF2B5EF4-FFF2-40B4-BE49-F238E27FC236}">
                <a16:creationId xmlns:a16="http://schemas.microsoft.com/office/drawing/2014/main" id="{6EBD82FB-0A52-E184-691C-0856F5CCC2A5}"/>
              </a:ext>
            </a:extLst>
          </p:cNvPr>
          <p:cNvSpPr>
            <a:spLocks noGrp="1"/>
          </p:cNvSpPr>
          <p:nvPr>
            <p:ph type="body" sz="quarter" idx="18" hasCustomPrompt="1"/>
          </p:nvPr>
        </p:nvSpPr>
        <p:spPr>
          <a:xfrm>
            <a:off x="222251" y="6391410"/>
            <a:ext cx="4830016"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8" name="Text Placeholder 4">
            <a:extLst>
              <a:ext uri="{FF2B5EF4-FFF2-40B4-BE49-F238E27FC236}">
                <a16:creationId xmlns:a16="http://schemas.microsoft.com/office/drawing/2014/main" id="{9F3BC326-C8A1-C840-DC4E-9956F188788D}"/>
              </a:ext>
            </a:extLst>
          </p:cNvPr>
          <p:cNvSpPr>
            <a:spLocks noGrp="1"/>
          </p:cNvSpPr>
          <p:nvPr>
            <p:ph type="body" sz="quarter" idx="30"/>
          </p:nvPr>
        </p:nvSpPr>
        <p:spPr>
          <a:xfrm>
            <a:off x="6156324" y="2291557"/>
            <a:ext cx="5811837" cy="3949699"/>
          </a:xfrm>
          <a:prstGeom prst="roundRect">
            <a:avLst>
              <a:gd name="adj" fmla="val 5204"/>
            </a:avLst>
          </a:prstGeom>
          <a:solidFill>
            <a:schemeClr val="accent5"/>
          </a:solidFill>
        </p:spPr>
        <p:txBody>
          <a:bodyPr lIns="144000" tIns="504000"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a:extLst>
              <a:ext uri="{FF2B5EF4-FFF2-40B4-BE49-F238E27FC236}">
                <a16:creationId xmlns:a16="http://schemas.microsoft.com/office/drawing/2014/main" id="{DABC13DE-18CC-4E45-38BC-70847527AA45}"/>
              </a:ext>
            </a:extLst>
          </p:cNvPr>
          <p:cNvSpPr>
            <a:spLocks noGrp="1"/>
          </p:cNvSpPr>
          <p:nvPr>
            <p:ph type="pic" sz="quarter" idx="31" hasCustomPrompt="1"/>
          </p:nvPr>
        </p:nvSpPr>
        <p:spPr>
          <a:xfrm>
            <a:off x="6312694" y="2428875"/>
            <a:ext cx="368300" cy="322262"/>
          </a:xfrm>
        </p:spPr>
        <p:txBody>
          <a:bodyPr/>
          <a:lstStyle>
            <a:lvl1pPr marL="0" indent="0">
              <a:buNone/>
              <a:defRPr sz="100">
                <a:noFill/>
              </a:defRPr>
            </a:lvl1pPr>
          </a:lstStyle>
          <a:p>
            <a:r>
              <a:rPr lang="en-US"/>
              <a:t> </a:t>
            </a:r>
          </a:p>
        </p:txBody>
      </p:sp>
      <p:sp>
        <p:nvSpPr>
          <p:cNvPr id="2" name="Picture Placeholder 8">
            <a:extLst>
              <a:ext uri="{FF2B5EF4-FFF2-40B4-BE49-F238E27FC236}">
                <a16:creationId xmlns:a16="http://schemas.microsoft.com/office/drawing/2014/main" id="{8A187563-6C78-44B6-CBEC-7BA3C147AF33}"/>
              </a:ext>
            </a:extLst>
          </p:cNvPr>
          <p:cNvSpPr>
            <a:spLocks noGrp="1"/>
          </p:cNvSpPr>
          <p:nvPr>
            <p:ph type="pic" sz="quarter" idx="21" hasCustomPrompt="1"/>
          </p:nvPr>
        </p:nvSpPr>
        <p:spPr>
          <a:xfrm>
            <a:off x="381000" y="2428875"/>
            <a:ext cx="368300" cy="322262"/>
          </a:xfrm>
        </p:spPr>
        <p:txBody>
          <a:bodyPr/>
          <a:lstStyle>
            <a:lvl1pPr marL="0" indent="0">
              <a:buNone/>
              <a:defRPr sz="100">
                <a:noFill/>
              </a:defRPr>
            </a:lvl1pPr>
          </a:lstStyle>
          <a:p>
            <a:r>
              <a:rPr lang="en-US"/>
              <a:t> </a:t>
            </a:r>
          </a:p>
        </p:txBody>
      </p:sp>
    </p:spTree>
    <p:extLst>
      <p:ext uri="{BB962C8B-B14F-4D97-AF65-F5344CB8AC3E}">
        <p14:creationId xmlns:p14="http://schemas.microsoft.com/office/powerpoint/2010/main" val="122453527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3_Title and Preamble w two colored boxes">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1E324FAA-C011-D2CE-C4B3-686EC1F4AF5B}"/>
              </a:ext>
            </a:extLst>
          </p:cNvPr>
          <p:cNvSpPr>
            <a:spLocks noGrp="1"/>
          </p:cNvSpPr>
          <p:nvPr>
            <p:ph type="body" sz="quarter" idx="29"/>
          </p:nvPr>
        </p:nvSpPr>
        <p:spPr>
          <a:xfrm>
            <a:off x="222251" y="2291557"/>
            <a:ext cx="5811837" cy="3949699"/>
          </a:xfrm>
          <a:prstGeom prst="roundRect">
            <a:avLst>
              <a:gd name="adj" fmla="val 5204"/>
            </a:avLst>
          </a:prstGeom>
          <a:solidFill>
            <a:schemeClr val="accent2"/>
          </a:solidFill>
        </p:spPr>
        <p:txBody>
          <a:bodyPr lIns="144000" tIns="504000"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4">
            <a:extLst>
              <a:ext uri="{FF2B5EF4-FFF2-40B4-BE49-F238E27FC236}">
                <a16:creationId xmlns:a16="http://schemas.microsoft.com/office/drawing/2014/main" id="{653F050F-51F8-6B30-6CCF-38404C26C0D9}"/>
              </a:ext>
            </a:extLst>
          </p:cNvPr>
          <p:cNvSpPr>
            <a:spLocks noGrp="1"/>
          </p:cNvSpPr>
          <p:nvPr>
            <p:ph type="body" sz="quarter" idx="19" hasCustomPrompt="1"/>
          </p:nvPr>
        </p:nvSpPr>
        <p:spPr>
          <a:xfrm>
            <a:off x="222250" y="685800"/>
            <a:ext cx="11745911" cy="60120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0" y="1369414"/>
            <a:ext cx="9767887"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46967AD5-03BD-4F06-8674-B5659A84C9AD}" type="datetime1">
              <a:rPr lang="en-US" smtClean="0"/>
              <a:t>9/9/26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15" name="Text Placeholder 14">
            <a:extLst>
              <a:ext uri="{FF2B5EF4-FFF2-40B4-BE49-F238E27FC236}">
                <a16:creationId xmlns:a16="http://schemas.microsoft.com/office/drawing/2014/main" id="{6EBD82FB-0A52-E184-691C-0856F5CCC2A5}"/>
              </a:ext>
            </a:extLst>
          </p:cNvPr>
          <p:cNvSpPr>
            <a:spLocks noGrp="1"/>
          </p:cNvSpPr>
          <p:nvPr>
            <p:ph type="body" sz="quarter" idx="18" hasCustomPrompt="1"/>
          </p:nvPr>
        </p:nvSpPr>
        <p:spPr>
          <a:xfrm>
            <a:off x="222251" y="6391410"/>
            <a:ext cx="4830016"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8" name="Text Placeholder 4">
            <a:extLst>
              <a:ext uri="{FF2B5EF4-FFF2-40B4-BE49-F238E27FC236}">
                <a16:creationId xmlns:a16="http://schemas.microsoft.com/office/drawing/2014/main" id="{9F3BC326-C8A1-C840-DC4E-9956F188788D}"/>
              </a:ext>
            </a:extLst>
          </p:cNvPr>
          <p:cNvSpPr>
            <a:spLocks noGrp="1"/>
          </p:cNvSpPr>
          <p:nvPr>
            <p:ph type="body" sz="quarter" idx="30"/>
          </p:nvPr>
        </p:nvSpPr>
        <p:spPr>
          <a:xfrm>
            <a:off x="6156324" y="2291557"/>
            <a:ext cx="5811837" cy="3949699"/>
          </a:xfrm>
          <a:prstGeom prst="roundRect">
            <a:avLst>
              <a:gd name="adj" fmla="val 5204"/>
            </a:avLst>
          </a:prstGeom>
          <a:solidFill>
            <a:schemeClr val="accent2"/>
          </a:solidFill>
        </p:spPr>
        <p:txBody>
          <a:bodyPr lIns="144000" tIns="504000"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a:extLst>
              <a:ext uri="{FF2B5EF4-FFF2-40B4-BE49-F238E27FC236}">
                <a16:creationId xmlns:a16="http://schemas.microsoft.com/office/drawing/2014/main" id="{DABC13DE-18CC-4E45-38BC-70847527AA45}"/>
              </a:ext>
            </a:extLst>
          </p:cNvPr>
          <p:cNvSpPr>
            <a:spLocks noGrp="1"/>
          </p:cNvSpPr>
          <p:nvPr>
            <p:ph type="pic" sz="quarter" idx="31" hasCustomPrompt="1"/>
          </p:nvPr>
        </p:nvSpPr>
        <p:spPr>
          <a:xfrm>
            <a:off x="6312694" y="2428875"/>
            <a:ext cx="368300" cy="322262"/>
          </a:xfrm>
        </p:spPr>
        <p:txBody>
          <a:bodyPr/>
          <a:lstStyle>
            <a:lvl1pPr marL="0" indent="0">
              <a:buNone/>
              <a:defRPr sz="100">
                <a:noFill/>
              </a:defRPr>
            </a:lvl1pPr>
          </a:lstStyle>
          <a:p>
            <a:r>
              <a:rPr lang="en-US"/>
              <a:t> </a:t>
            </a:r>
          </a:p>
        </p:txBody>
      </p:sp>
      <p:sp>
        <p:nvSpPr>
          <p:cNvPr id="2" name="Picture Placeholder 8">
            <a:extLst>
              <a:ext uri="{FF2B5EF4-FFF2-40B4-BE49-F238E27FC236}">
                <a16:creationId xmlns:a16="http://schemas.microsoft.com/office/drawing/2014/main" id="{8A187563-6C78-44B6-CBEC-7BA3C147AF33}"/>
              </a:ext>
            </a:extLst>
          </p:cNvPr>
          <p:cNvSpPr>
            <a:spLocks noGrp="1"/>
          </p:cNvSpPr>
          <p:nvPr>
            <p:ph type="pic" sz="quarter" idx="21" hasCustomPrompt="1"/>
          </p:nvPr>
        </p:nvSpPr>
        <p:spPr>
          <a:xfrm>
            <a:off x="381000" y="2428875"/>
            <a:ext cx="368300" cy="322262"/>
          </a:xfrm>
        </p:spPr>
        <p:txBody>
          <a:bodyPr/>
          <a:lstStyle>
            <a:lvl1pPr marL="0" indent="0">
              <a:buNone/>
              <a:defRPr sz="100">
                <a:noFill/>
              </a:defRPr>
            </a:lvl1pPr>
          </a:lstStyle>
          <a:p>
            <a:r>
              <a:rPr lang="en-US"/>
              <a:t> </a:t>
            </a:r>
          </a:p>
        </p:txBody>
      </p:sp>
    </p:spTree>
    <p:extLst>
      <p:ext uri="{BB962C8B-B14F-4D97-AF65-F5344CB8AC3E}">
        <p14:creationId xmlns:p14="http://schemas.microsoft.com/office/powerpoint/2010/main" val="356246954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Title and Preamble w three colored boxes">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1E324FAA-C011-D2CE-C4B3-686EC1F4AF5B}"/>
              </a:ext>
            </a:extLst>
          </p:cNvPr>
          <p:cNvSpPr>
            <a:spLocks noGrp="1"/>
          </p:cNvSpPr>
          <p:nvPr>
            <p:ph type="body" sz="quarter" idx="29"/>
          </p:nvPr>
        </p:nvSpPr>
        <p:spPr>
          <a:xfrm>
            <a:off x="222252" y="2291557"/>
            <a:ext cx="3833812" cy="3949699"/>
          </a:xfrm>
          <a:prstGeom prst="roundRect">
            <a:avLst>
              <a:gd name="adj" fmla="val 5204"/>
            </a:avLst>
          </a:prstGeom>
          <a:solidFill>
            <a:schemeClr val="accent6"/>
          </a:solidFill>
        </p:spPr>
        <p:txBody>
          <a:bodyPr lIns="144000" tIns="504000" ancho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4">
            <a:extLst>
              <a:ext uri="{FF2B5EF4-FFF2-40B4-BE49-F238E27FC236}">
                <a16:creationId xmlns:a16="http://schemas.microsoft.com/office/drawing/2014/main" id="{653F050F-51F8-6B30-6CCF-38404C26C0D9}"/>
              </a:ext>
            </a:extLst>
          </p:cNvPr>
          <p:cNvSpPr>
            <a:spLocks noGrp="1"/>
          </p:cNvSpPr>
          <p:nvPr>
            <p:ph type="body" sz="quarter" idx="19" hasCustomPrompt="1"/>
          </p:nvPr>
        </p:nvSpPr>
        <p:spPr>
          <a:xfrm>
            <a:off x="222250" y="685800"/>
            <a:ext cx="11745911" cy="60120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0" y="1369414"/>
            <a:ext cx="9767887"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3C1E4CD3-02EE-4C8D-A418-7D4ED995D35B}" type="datetime1">
              <a:rPr lang="en-US" smtClean="0"/>
              <a:t>9/9/26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15" name="Text Placeholder 14">
            <a:extLst>
              <a:ext uri="{FF2B5EF4-FFF2-40B4-BE49-F238E27FC236}">
                <a16:creationId xmlns:a16="http://schemas.microsoft.com/office/drawing/2014/main" id="{6EBD82FB-0A52-E184-691C-0856F5CCC2A5}"/>
              </a:ext>
            </a:extLst>
          </p:cNvPr>
          <p:cNvSpPr>
            <a:spLocks noGrp="1"/>
          </p:cNvSpPr>
          <p:nvPr>
            <p:ph type="body" sz="quarter" idx="18" hasCustomPrompt="1"/>
          </p:nvPr>
        </p:nvSpPr>
        <p:spPr>
          <a:xfrm>
            <a:off x="222251" y="6391410"/>
            <a:ext cx="4830016"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8" name="Text Placeholder 4">
            <a:extLst>
              <a:ext uri="{FF2B5EF4-FFF2-40B4-BE49-F238E27FC236}">
                <a16:creationId xmlns:a16="http://schemas.microsoft.com/office/drawing/2014/main" id="{9F3BC326-C8A1-C840-DC4E-9956F188788D}"/>
              </a:ext>
            </a:extLst>
          </p:cNvPr>
          <p:cNvSpPr>
            <a:spLocks noGrp="1"/>
          </p:cNvSpPr>
          <p:nvPr>
            <p:ph type="body" sz="quarter" idx="30"/>
          </p:nvPr>
        </p:nvSpPr>
        <p:spPr>
          <a:xfrm>
            <a:off x="4179094" y="2291557"/>
            <a:ext cx="3833812" cy="3949699"/>
          </a:xfrm>
          <a:prstGeom prst="roundRect">
            <a:avLst>
              <a:gd name="adj" fmla="val 5204"/>
            </a:avLst>
          </a:prstGeom>
          <a:solidFill>
            <a:schemeClr val="accent6"/>
          </a:solidFill>
        </p:spPr>
        <p:txBody>
          <a:bodyPr lIns="144000" tIns="504000" ancho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Picture Placeholder 8">
            <a:extLst>
              <a:ext uri="{FF2B5EF4-FFF2-40B4-BE49-F238E27FC236}">
                <a16:creationId xmlns:a16="http://schemas.microsoft.com/office/drawing/2014/main" id="{DABC13DE-18CC-4E45-38BC-70847527AA45}"/>
              </a:ext>
            </a:extLst>
          </p:cNvPr>
          <p:cNvSpPr>
            <a:spLocks noGrp="1"/>
          </p:cNvSpPr>
          <p:nvPr>
            <p:ph type="pic" sz="quarter" idx="31" hasCustomPrompt="1"/>
          </p:nvPr>
        </p:nvSpPr>
        <p:spPr>
          <a:xfrm>
            <a:off x="4332288" y="2428875"/>
            <a:ext cx="368300" cy="322262"/>
          </a:xfrm>
        </p:spPr>
        <p:txBody>
          <a:bodyPr/>
          <a:lstStyle>
            <a:lvl1pPr marL="0" indent="0">
              <a:buNone/>
              <a:defRPr sz="100">
                <a:noFill/>
              </a:defRPr>
            </a:lvl1pPr>
          </a:lstStyle>
          <a:p>
            <a:r>
              <a:rPr lang="en-US"/>
              <a:t> </a:t>
            </a:r>
          </a:p>
        </p:txBody>
      </p:sp>
      <p:sp>
        <p:nvSpPr>
          <p:cNvPr id="2" name="Text Placeholder 4">
            <a:extLst>
              <a:ext uri="{FF2B5EF4-FFF2-40B4-BE49-F238E27FC236}">
                <a16:creationId xmlns:a16="http://schemas.microsoft.com/office/drawing/2014/main" id="{F157CC49-8229-93C8-DBE1-6A97D76D842E}"/>
              </a:ext>
            </a:extLst>
          </p:cNvPr>
          <p:cNvSpPr>
            <a:spLocks noGrp="1"/>
          </p:cNvSpPr>
          <p:nvPr>
            <p:ph type="body" sz="quarter" idx="32"/>
          </p:nvPr>
        </p:nvSpPr>
        <p:spPr>
          <a:xfrm>
            <a:off x="8134349" y="2291557"/>
            <a:ext cx="3833812" cy="3949699"/>
          </a:xfrm>
          <a:prstGeom prst="roundRect">
            <a:avLst>
              <a:gd name="adj" fmla="val 5204"/>
            </a:avLst>
          </a:prstGeom>
          <a:solidFill>
            <a:schemeClr val="accent6"/>
          </a:solidFill>
        </p:spPr>
        <p:txBody>
          <a:bodyPr lIns="144000" tIns="504000" ancho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Picture Placeholder 8">
            <a:extLst>
              <a:ext uri="{FF2B5EF4-FFF2-40B4-BE49-F238E27FC236}">
                <a16:creationId xmlns:a16="http://schemas.microsoft.com/office/drawing/2014/main" id="{773F488D-E25C-C4E0-1F9D-E5ECF4B85F48}"/>
              </a:ext>
            </a:extLst>
          </p:cNvPr>
          <p:cNvSpPr>
            <a:spLocks noGrp="1"/>
          </p:cNvSpPr>
          <p:nvPr>
            <p:ph type="pic" sz="quarter" idx="33" hasCustomPrompt="1"/>
          </p:nvPr>
        </p:nvSpPr>
        <p:spPr>
          <a:xfrm>
            <a:off x="8288336" y="2428875"/>
            <a:ext cx="368300" cy="322262"/>
          </a:xfrm>
        </p:spPr>
        <p:txBody>
          <a:bodyPr/>
          <a:lstStyle>
            <a:lvl1pPr marL="0" indent="0">
              <a:buNone/>
              <a:defRPr sz="100">
                <a:noFill/>
              </a:defRPr>
            </a:lvl1pPr>
          </a:lstStyle>
          <a:p>
            <a:r>
              <a:rPr lang="en-US"/>
              <a:t> </a:t>
            </a:r>
          </a:p>
        </p:txBody>
      </p:sp>
      <p:sp>
        <p:nvSpPr>
          <p:cNvPr id="6" name="Picture Placeholder 8">
            <a:extLst>
              <a:ext uri="{FF2B5EF4-FFF2-40B4-BE49-F238E27FC236}">
                <a16:creationId xmlns:a16="http://schemas.microsoft.com/office/drawing/2014/main" id="{5A043DAD-F920-0793-3EDA-3590DD8DAEDC}"/>
              </a:ext>
            </a:extLst>
          </p:cNvPr>
          <p:cNvSpPr>
            <a:spLocks noGrp="1"/>
          </p:cNvSpPr>
          <p:nvPr>
            <p:ph type="pic" sz="quarter" idx="21" hasCustomPrompt="1"/>
          </p:nvPr>
        </p:nvSpPr>
        <p:spPr>
          <a:xfrm>
            <a:off x="381000" y="2428875"/>
            <a:ext cx="368300" cy="322262"/>
          </a:xfrm>
        </p:spPr>
        <p:txBody>
          <a:bodyPr/>
          <a:lstStyle>
            <a:lvl1pPr marL="0" indent="0">
              <a:buNone/>
              <a:defRPr sz="100">
                <a:noFill/>
              </a:defRPr>
            </a:lvl1pPr>
          </a:lstStyle>
          <a:p>
            <a:r>
              <a:rPr lang="en-US"/>
              <a:t> </a:t>
            </a:r>
          </a:p>
        </p:txBody>
      </p:sp>
    </p:spTree>
    <p:extLst>
      <p:ext uri="{BB962C8B-B14F-4D97-AF65-F5344CB8AC3E}">
        <p14:creationId xmlns:p14="http://schemas.microsoft.com/office/powerpoint/2010/main" val="79530750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_Title and Preamble w three colored boxes">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1E324FAA-C011-D2CE-C4B3-686EC1F4AF5B}"/>
              </a:ext>
            </a:extLst>
          </p:cNvPr>
          <p:cNvSpPr>
            <a:spLocks noGrp="1"/>
          </p:cNvSpPr>
          <p:nvPr>
            <p:ph type="body" sz="quarter" idx="29"/>
          </p:nvPr>
        </p:nvSpPr>
        <p:spPr>
          <a:xfrm>
            <a:off x="222252" y="2291557"/>
            <a:ext cx="3833812" cy="3949699"/>
          </a:xfrm>
          <a:prstGeom prst="roundRect">
            <a:avLst>
              <a:gd name="adj" fmla="val 5204"/>
            </a:avLst>
          </a:prstGeom>
          <a:solidFill>
            <a:schemeClr val="accent5"/>
          </a:solidFill>
        </p:spPr>
        <p:txBody>
          <a:bodyPr lIns="144000" tIns="504000" ancho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4">
            <a:extLst>
              <a:ext uri="{FF2B5EF4-FFF2-40B4-BE49-F238E27FC236}">
                <a16:creationId xmlns:a16="http://schemas.microsoft.com/office/drawing/2014/main" id="{653F050F-51F8-6B30-6CCF-38404C26C0D9}"/>
              </a:ext>
            </a:extLst>
          </p:cNvPr>
          <p:cNvSpPr>
            <a:spLocks noGrp="1"/>
          </p:cNvSpPr>
          <p:nvPr>
            <p:ph type="body" sz="quarter" idx="19" hasCustomPrompt="1"/>
          </p:nvPr>
        </p:nvSpPr>
        <p:spPr>
          <a:xfrm>
            <a:off x="222250" y="685800"/>
            <a:ext cx="11745911" cy="60120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0" y="1369414"/>
            <a:ext cx="9767887"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3C1E4CD3-02EE-4C8D-A418-7D4ED995D35B}" type="datetime1">
              <a:rPr lang="en-US" smtClean="0"/>
              <a:t>9/9/26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15" name="Text Placeholder 14">
            <a:extLst>
              <a:ext uri="{FF2B5EF4-FFF2-40B4-BE49-F238E27FC236}">
                <a16:creationId xmlns:a16="http://schemas.microsoft.com/office/drawing/2014/main" id="{6EBD82FB-0A52-E184-691C-0856F5CCC2A5}"/>
              </a:ext>
            </a:extLst>
          </p:cNvPr>
          <p:cNvSpPr>
            <a:spLocks noGrp="1"/>
          </p:cNvSpPr>
          <p:nvPr>
            <p:ph type="body" sz="quarter" idx="18" hasCustomPrompt="1"/>
          </p:nvPr>
        </p:nvSpPr>
        <p:spPr>
          <a:xfrm>
            <a:off x="222251" y="6391410"/>
            <a:ext cx="4830016"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8" name="Text Placeholder 4">
            <a:extLst>
              <a:ext uri="{FF2B5EF4-FFF2-40B4-BE49-F238E27FC236}">
                <a16:creationId xmlns:a16="http://schemas.microsoft.com/office/drawing/2014/main" id="{9F3BC326-C8A1-C840-DC4E-9956F188788D}"/>
              </a:ext>
            </a:extLst>
          </p:cNvPr>
          <p:cNvSpPr>
            <a:spLocks noGrp="1"/>
          </p:cNvSpPr>
          <p:nvPr>
            <p:ph type="body" sz="quarter" idx="30"/>
          </p:nvPr>
        </p:nvSpPr>
        <p:spPr>
          <a:xfrm>
            <a:off x="4179094" y="2291557"/>
            <a:ext cx="3833812" cy="3949699"/>
          </a:xfrm>
          <a:prstGeom prst="roundRect">
            <a:avLst>
              <a:gd name="adj" fmla="val 5204"/>
            </a:avLst>
          </a:prstGeom>
          <a:solidFill>
            <a:schemeClr val="accent5"/>
          </a:solidFill>
        </p:spPr>
        <p:txBody>
          <a:bodyPr lIns="144000" tIns="504000" ancho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Picture Placeholder 8">
            <a:extLst>
              <a:ext uri="{FF2B5EF4-FFF2-40B4-BE49-F238E27FC236}">
                <a16:creationId xmlns:a16="http://schemas.microsoft.com/office/drawing/2014/main" id="{DABC13DE-18CC-4E45-38BC-70847527AA45}"/>
              </a:ext>
            </a:extLst>
          </p:cNvPr>
          <p:cNvSpPr>
            <a:spLocks noGrp="1"/>
          </p:cNvSpPr>
          <p:nvPr>
            <p:ph type="pic" sz="quarter" idx="31" hasCustomPrompt="1"/>
          </p:nvPr>
        </p:nvSpPr>
        <p:spPr>
          <a:xfrm>
            <a:off x="4332288" y="2428875"/>
            <a:ext cx="368300" cy="322262"/>
          </a:xfrm>
        </p:spPr>
        <p:txBody>
          <a:bodyPr/>
          <a:lstStyle>
            <a:lvl1pPr marL="0" indent="0">
              <a:buNone/>
              <a:defRPr sz="100">
                <a:noFill/>
              </a:defRPr>
            </a:lvl1pPr>
          </a:lstStyle>
          <a:p>
            <a:r>
              <a:rPr lang="en-US"/>
              <a:t> </a:t>
            </a:r>
          </a:p>
        </p:txBody>
      </p:sp>
      <p:sp>
        <p:nvSpPr>
          <p:cNvPr id="2" name="Text Placeholder 4">
            <a:extLst>
              <a:ext uri="{FF2B5EF4-FFF2-40B4-BE49-F238E27FC236}">
                <a16:creationId xmlns:a16="http://schemas.microsoft.com/office/drawing/2014/main" id="{F157CC49-8229-93C8-DBE1-6A97D76D842E}"/>
              </a:ext>
            </a:extLst>
          </p:cNvPr>
          <p:cNvSpPr>
            <a:spLocks noGrp="1"/>
          </p:cNvSpPr>
          <p:nvPr>
            <p:ph type="body" sz="quarter" idx="32"/>
          </p:nvPr>
        </p:nvSpPr>
        <p:spPr>
          <a:xfrm>
            <a:off x="8134349" y="2291557"/>
            <a:ext cx="3833812" cy="3949699"/>
          </a:xfrm>
          <a:prstGeom prst="roundRect">
            <a:avLst>
              <a:gd name="adj" fmla="val 5204"/>
            </a:avLst>
          </a:prstGeom>
          <a:solidFill>
            <a:schemeClr val="accent2"/>
          </a:solidFill>
        </p:spPr>
        <p:txBody>
          <a:bodyPr lIns="144000" tIns="504000" ancho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Picture Placeholder 8">
            <a:extLst>
              <a:ext uri="{FF2B5EF4-FFF2-40B4-BE49-F238E27FC236}">
                <a16:creationId xmlns:a16="http://schemas.microsoft.com/office/drawing/2014/main" id="{773F488D-E25C-C4E0-1F9D-E5ECF4B85F48}"/>
              </a:ext>
            </a:extLst>
          </p:cNvPr>
          <p:cNvSpPr>
            <a:spLocks noGrp="1"/>
          </p:cNvSpPr>
          <p:nvPr>
            <p:ph type="pic" sz="quarter" idx="33" hasCustomPrompt="1"/>
          </p:nvPr>
        </p:nvSpPr>
        <p:spPr>
          <a:xfrm>
            <a:off x="8288336" y="2428875"/>
            <a:ext cx="368300" cy="322262"/>
          </a:xfrm>
        </p:spPr>
        <p:txBody>
          <a:bodyPr/>
          <a:lstStyle>
            <a:lvl1pPr marL="0" indent="0">
              <a:buNone/>
              <a:defRPr sz="100">
                <a:noFill/>
              </a:defRPr>
            </a:lvl1pPr>
          </a:lstStyle>
          <a:p>
            <a:r>
              <a:rPr lang="en-US"/>
              <a:t> </a:t>
            </a:r>
          </a:p>
        </p:txBody>
      </p:sp>
      <p:sp>
        <p:nvSpPr>
          <p:cNvPr id="6" name="Picture Placeholder 8">
            <a:extLst>
              <a:ext uri="{FF2B5EF4-FFF2-40B4-BE49-F238E27FC236}">
                <a16:creationId xmlns:a16="http://schemas.microsoft.com/office/drawing/2014/main" id="{5A043DAD-F920-0793-3EDA-3590DD8DAEDC}"/>
              </a:ext>
            </a:extLst>
          </p:cNvPr>
          <p:cNvSpPr>
            <a:spLocks noGrp="1"/>
          </p:cNvSpPr>
          <p:nvPr>
            <p:ph type="pic" sz="quarter" idx="21" hasCustomPrompt="1"/>
          </p:nvPr>
        </p:nvSpPr>
        <p:spPr>
          <a:xfrm>
            <a:off x="381000" y="2428875"/>
            <a:ext cx="368300" cy="322262"/>
          </a:xfrm>
        </p:spPr>
        <p:txBody>
          <a:bodyPr/>
          <a:lstStyle>
            <a:lvl1pPr marL="0" indent="0">
              <a:buNone/>
              <a:defRPr sz="100">
                <a:noFill/>
              </a:defRPr>
            </a:lvl1pPr>
          </a:lstStyle>
          <a:p>
            <a:r>
              <a:rPr lang="en-US"/>
              <a:t> </a:t>
            </a:r>
          </a:p>
        </p:txBody>
      </p:sp>
    </p:spTree>
    <p:extLst>
      <p:ext uri="{BB962C8B-B14F-4D97-AF65-F5344CB8AC3E}">
        <p14:creationId xmlns:p14="http://schemas.microsoft.com/office/powerpoint/2010/main" val="202031434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_Title and Preamble w three colored boxes">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1E324FAA-C011-D2CE-C4B3-686EC1F4AF5B}"/>
              </a:ext>
            </a:extLst>
          </p:cNvPr>
          <p:cNvSpPr>
            <a:spLocks noGrp="1"/>
          </p:cNvSpPr>
          <p:nvPr>
            <p:ph type="body" sz="quarter" idx="29"/>
          </p:nvPr>
        </p:nvSpPr>
        <p:spPr>
          <a:xfrm>
            <a:off x="222252" y="2291557"/>
            <a:ext cx="3833812" cy="3949699"/>
          </a:xfrm>
          <a:prstGeom prst="roundRect">
            <a:avLst>
              <a:gd name="adj" fmla="val 5204"/>
            </a:avLst>
          </a:prstGeom>
          <a:solidFill>
            <a:schemeClr val="accent2"/>
          </a:solidFill>
        </p:spPr>
        <p:txBody>
          <a:bodyPr lIns="144000" tIns="504000"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4">
            <a:extLst>
              <a:ext uri="{FF2B5EF4-FFF2-40B4-BE49-F238E27FC236}">
                <a16:creationId xmlns:a16="http://schemas.microsoft.com/office/drawing/2014/main" id="{653F050F-51F8-6B30-6CCF-38404C26C0D9}"/>
              </a:ext>
            </a:extLst>
          </p:cNvPr>
          <p:cNvSpPr>
            <a:spLocks noGrp="1"/>
          </p:cNvSpPr>
          <p:nvPr>
            <p:ph type="body" sz="quarter" idx="19" hasCustomPrompt="1"/>
          </p:nvPr>
        </p:nvSpPr>
        <p:spPr>
          <a:xfrm>
            <a:off x="222250" y="685800"/>
            <a:ext cx="11745911" cy="60120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0" y="1369414"/>
            <a:ext cx="9767887"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3C1E4CD3-02EE-4C8D-A418-7D4ED995D35B}" type="datetime1">
              <a:rPr lang="en-US" smtClean="0"/>
              <a:t>9/9/26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15" name="Text Placeholder 14">
            <a:extLst>
              <a:ext uri="{FF2B5EF4-FFF2-40B4-BE49-F238E27FC236}">
                <a16:creationId xmlns:a16="http://schemas.microsoft.com/office/drawing/2014/main" id="{6EBD82FB-0A52-E184-691C-0856F5CCC2A5}"/>
              </a:ext>
            </a:extLst>
          </p:cNvPr>
          <p:cNvSpPr>
            <a:spLocks noGrp="1"/>
          </p:cNvSpPr>
          <p:nvPr>
            <p:ph type="body" sz="quarter" idx="18" hasCustomPrompt="1"/>
          </p:nvPr>
        </p:nvSpPr>
        <p:spPr>
          <a:xfrm>
            <a:off x="222251" y="6391410"/>
            <a:ext cx="4830016"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8" name="Text Placeholder 4">
            <a:extLst>
              <a:ext uri="{FF2B5EF4-FFF2-40B4-BE49-F238E27FC236}">
                <a16:creationId xmlns:a16="http://schemas.microsoft.com/office/drawing/2014/main" id="{9F3BC326-C8A1-C840-DC4E-9956F188788D}"/>
              </a:ext>
            </a:extLst>
          </p:cNvPr>
          <p:cNvSpPr>
            <a:spLocks noGrp="1"/>
          </p:cNvSpPr>
          <p:nvPr>
            <p:ph type="body" sz="quarter" idx="30"/>
          </p:nvPr>
        </p:nvSpPr>
        <p:spPr>
          <a:xfrm>
            <a:off x="4179094" y="2291557"/>
            <a:ext cx="3833812" cy="3949699"/>
          </a:xfrm>
          <a:prstGeom prst="roundRect">
            <a:avLst>
              <a:gd name="adj" fmla="val 5204"/>
            </a:avLst>
          </a:prstGeom>
          <a:solidFill>
            <a:schemeClr val="accent2"/>
          </a:solidFill>
        </p:spPr>
        <p:txBody>
          <a:bodyPr lIns="144000" tIns="504000"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a:extLst>
              <a:ext uri="{FF2B5EF4-FFF2-40B4-BE49-F238E27FC236}">
                <a16:creationId xmlns:a16="http://schemas.microsoft.com/office/drawing/2014/main" id="{DABC13DE-18CC-4E45-38BC-70847527AA45}"/>
              </a:ext>
            </a:extLst>
          </p:cNvPr>
          <p:cNvSpPr>
            <a:spLocks noGrp="1"/>
          </p:cNvSpPr>
          <p:nvPr>
            <p:ph type="pic" sz="quarter" idx="31" hasCustomPrompt="1"/>
          </p:nvPr>
        </p:nvSpPr>
        <p:spPr>
          <a:xfrm>
            <a:off x="4332288" y="2428875"/>
            <a:ext cx="368300" cy="322262"/>
          </a:xfrm>
        </p:spPr>
        <p:txBody>
          <a:bodyPr/>
          <a:lstStyle>
            <a:lvl1pPr marL="0" indent="0">
              <a:buNone/>
              <a:defRPr sz="100">
                <a:noFill/>
              </a:defRPr>
            </a:lvl1pPr>
          </a:lstStyle>
          <a:p>
            <a:r>
              <a:rPr lang="en-US"/>
              <a:t> </a:t>
            </a:r>
          </a:p>
        </p:txBody>
      </p:sp>
      <p:sp>
        <p:nvSpPr>
          <p:cNvPr id="2" name="Text Placeholder 4">
            <a:extLst>
              <a:ext uri="{FF2B5EF4-FFF2-40B4-BE49-F238E27FC236}">
                <a16:creationId xmlns:a16="http://schemas.microsoft.com/office/drawing/2014/main" id="{F157CC49-8229-93C8-DBE1-6A97D76D842E}"/>
              </a:ext>
            </a:extLst>
          </p:cNvPr>
          <p:cNvSpPr>
            <a:spLocks noGrp="1"/>
          </p:cNvSpPr>
          <p:nvPr>
            <p:ph type="body" sz="quarter" idx="32"/>
          </p:nvPr>
        </p:nvSpPr>
        <p:spPr>
          <a:xfrm>
            <a:off x="8134349" y="2291557"/>
            <a:ext cx="3833812" cy="3949699"/>
          </a:xfrm>
          <a:prstGeom prst="roundRect">
            <a:avLst>
              <a:gd name="adj" fmla="val 5204"/>
            </a:avLst>
          </a:prstGeom>
          <a:solidFill>
            <a:schemeClr val="accent2"/>
          </a:solidFill>
        </p:spPr>
        <p:txBody>
          <a:bodyPr lIns="144000" tIns="504000"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Picture Placeholder 8">
            <a:extLst>
              <a:ext uri="{FF2B5EF4-FFF2-40B4-BE49-F238E27FC236}">
                <a16:creationId xmlns:a16="http://schemas.microsoft.com/office/drawing/2014/main" id="{773F488D-E25C-C4E0-1F9D-E5ECF4B85F48}"/>
              </a:ext>
            </a:extLst>
          </p:cNvPr>
          <p:cNvSpPr>
            <a:spLocks noGrp="1"/>
          </p:cNvSpPr>
          <p:nvPr>
            <p:ph type="pic" sz="quarter" idx="33" hasCustomPrompt="1"/>
          </p:nvPr>
        </p:nvSpPr>
        <p:spPr>
          <a:xfrm>
            <a:off x="8288336" y="2428875"/>
            <a:ext cx="368300" cy="322262"/>
          </a:xfrm>
        </p:spPr>
        <p:txBody>
          <a:bodyPr/>
          <a:lstStyle>
            <a:lvl1pPr marL="0" indent="0">
              <a:buNone/>
              <a:defRPr sz="100">
                <a:noFill/>
              </a:defRPr>
            </a:lvl1pPr>
          </a:lstStyle>
          <a:p>
            <a:r>
              <a:rPr lang="en-US"/>
              <a:t> </a:t>
            </a:r>
          </a:p>
        </p:txBody>
      </p:sp>
      <p:sp>
        <p:nvSpPr>
          <p:cNvPr id="6" name="Picture Placeholder 8">
            <a:extLst>
              <a:ext uri="{FF2B5EF4-FFF2-40B4-BE49-F238E27FC236}">
                <a16:creationId xmlns:a16="http://schemas.microsoft.com/office/drawing/2014/main" id="{5A043DAD-F920-0793-3EDA-3590DD8DAEDC}"/>
              </a:ext>
            </a:extLst>
          </p:cNvPr>
          <p:cNvSpPr>
            <a:spLocks noGrp="1"/>
          </p:cNvSpPr>
          <p:nvPr>
            <p:ph type="pic" sz="quarter" idx="21" hasCustomPrompt="1"/>
          </p:nvPr>
        </p:nvSpPr>
        <p:spPr>
          <a:xfrm>
            <a:off x="381000" y="2428875"/>
            <a:ext cx="368300" cy="322262"/>
          </a:xfrm>
        </p:spPr>
        <p:txBody>
          <a:bodyPr/>
          <a:lstStyle>
            <a:lvl1pPr marL="0" indent="0">
              <a:buNone/>
              <a:defRPr sz="100">
                <a:noFill/>
              </a:defRPr>
            </a:lvl1pPr>
          </a:lstStyle>
          <a:p>
            <a:r>
              <a:rPr lang="en-US"/>
              <a:t> </a:t>
            </a:r>
          </a:p>
        </p:txBody>
      </p:sp>
    </p:spTree>
    <p:extLst>
      <p:ext uri="{BB962C8B-B14F-4D97-AF65-F5344CB8AC3E}">
        <p14:creationId xmlns:p14="http://schemas.microsoft.com/office/powerpoint/2010/main" val="323409621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itle and Preamble w four colored boxes">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1E324FAA-C011-D2CE-C4B3-686EC1F4AF5B}"/>
              </a:ext>
            </a:extLst>
          </p:cNvPr>
          <p:cNvSpPr>
            <a:spLocks noGrp="1"/>
          </p:cNvSpPr>
          <p:nvPr>
            <p:ph type="body" sz="quarter" idx="29"/>
          </p:nvPr>
        </p:nvSpPr>
        <p:spPr>
          <a:xfrm>
            <a:off x="222252" y="2291557"/>
            <a:ext cx="2844798" cy="3949699"/>
          </a:xfrm>
          <a:prstGeom prst="roundRect">
            <a:avLst>
              <a:gd name="adj" fmla="val 6460"/>
            </a:avLst>
          </a:prstGeom>
          <a:solidFill>
            <a:schemeClr val="accent6"/>
          </a:solidFill>
        </p:spPr>
        <p:txBody>
          <a:bodyPr lIns="144000" tIns="504000"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4">
            <a:extLst>
              <a:ext uri="{FF2B5EF4-FFF2-40B4-BE49-F238E27FC236}">
                <a16:creationId xmlns:a16="http://schemas.microsoft.com/office/drawing/2014/main" id="{653F050F-51F8-6B30-6CCF-38404C26C0D9}"/>
              </a:ext>
            </a:extLst>
          </p:cNvPr>
          <p:cNvSpPr>
            <a:spLocks noGrp="1"/>
          </p:cNvSpPr>
          <p:nvPr>
            <p:ph type="body" sz="quarter" idx="19" hasCustomPrompt="1"/>
          </p:nvPr>
        </p:nvSpPr>
        <p:spPr>
          <a:xfrm>
            <a:off x="222250" y="685800"/>
            <a:ext cx="11745911" cy="60120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0" y="1369414"/>
            <a:ext cx="9767887"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F5A3A674-1029-4891-9CDF-9DE36710E18A}" type="datetime1">
              <a:rPr lang="en-US" smtClean="0"/>
              <a:t>9/9/26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15" name="Text Placeholder 14">
            <a:extLst>
              <a:ext uri="{FF2B5EF4-FFF2-40B4-BE49-F238E27FC236}">
                <a16:creationId xmlns:a16="http://schemas.microsoft.com/office/drawing/2014/main" id="{6EBD82FB-0A52-E184-691C-0856F5CCC2A5}"/>
              </a:ext>
            </a:extLst>
          </p:cNvPr>
          <p:cNvSpPr>
            <a:spLocks noGrp="1"/>
          </p:cNvSpPr>
          <p:nvPr>
            <p:ph type="body" sz="quarter" idx="18" hasCustomPrompt="1"/>
          </p:nvPr>
        </p:nvSpPr>
        <p:spPr>
          <a:xfrm>
            <a:off x="222251" y="6391410"/>
            <a:ext cx="4830016"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8" name="Text Placeholder 4">
            <a:extLst>
              <a:ext uri="{FF2B5EF4-FFF2-40B4-BE49-F238E27FC236}">
                <a16:creationId xmlns:a16="http://schemas.microsoft.com/office/drawing/2014/main" id="{9F3BC326-C8A1-C840-DC4E-9956F188788D}"/>
              </a:ext>
            </a:extLst>
          </p:cNvPr>
          <p:cNvSpPr>
            <a:spLocks noGrp="1"/>
          </p:cNvSpPr>
          <p:nvPr>
            <p:ph type="body" sz="quarter" idx="30"/>
          </p:nvPr>
        </p:nvSpPr>
        <p:spPr>
          <a:xfrm>
            <a:off x="3189288" y="2291557"/>
            <a:ext cx="2844798" cy="3949699"/>
          </a:xfrm>
          <a:prstGeom prst="roundRect">
            <a:avLst>
              <a:gd name="adj" fmla="val 6292"/>
            </a:avLst>
          </a:prstGeom>
          <a:solidFill>
            <a:schemeClr val="accent6"/>
          </a:solidFill>
        </p:spPr>
        <p:txBody>
          <a:bodyPr lIns="144000" tIns="504000"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a:extLst>
              <a:ext uri="{FF2B5EF4-FFF2-40B4-BE49-F238E27FC236}">
                <a16:creationId xmlns:a16="http://schemas.microsoft.com/office/drawing/2014/main" id="{DABC13DE-18CC-4E45-38BC-70847527AA45}"/>
              </a:ext>
            </a:extLst>
          </p:cNvPr>
          <p:cNvSpPr>
            <a:spLocks noGrp="1"/>
          </p:cNvSpPr>
          <p:nvPr>
            <p:ph type="pic" sz="quarter" idx="31" hasCustomPrompt="1"/>
          </p:nvPr>
        </p:nvSpPr>
        <p:spPr>
          <a:xfrm>
            <a:off x="3345657" y="2428875"/>
            <a:ext cx="368300" cy="322262"/>
          </a:xfrm>
        </p:spPr>
        <p:txBody>
          <a:bodyPr/>
          <a:lstStyle>
            <a:lvl1pPr marL="0" indent="0">
              <a:buNone/>
              <a:defRPr sz="100">
                <a:noFill/>
              </a:defRPr>
            </a:lvl1pPr>
          </a:lstStyle>
          <a:p>
            <a:r>
              <a:rPr lang="en-US"/>
              <a:t> </a:t>
            </a:r>
          </a:p>
        </p:txBody>
      </p:sp>
      <p:sp>
        <p:nvSpPr>
          <p:cNvPr id="2" name="Text Placeholder 4">
            <a:extLst>
              <a:ext uri="{FF2B5EF4-FFF2-40B4-BE49-F238E27FC236}">
                <a16:creationId xmlns:a16="http://schemas.microsoft.com/office/drawing/2014/main" id="{F157CC49-8229-93C8-DBE1-6A97D76D842E}"/>
              </a:ext>
            </a:extLst>
          </p:cNvPr>
          <p:cNvSpPr>
            <a:spLocks noGrp="1"/>
          </p:cNvSpPr>
          <p:nvPr>
            <p:ph type="body" sz="quarter" idx="32"/>
          </p:nvPr>
        </p:nvSpPr>
        <p:spPr>
          <a:xfrm>
            <a:off x="6156327" y="2291557"/>
            <a:ext cx="2844798" cy="3949699"/>
          </a:xfrm>
          <a:prstGeom prst="roundRect">
            <a:avLst>
              <a:gd name="adj" fmla="val 6376"/>
            </a:avLst>
          </a:prstGeom>
          <a:solidFill>
            <a:schemeClr val="accent6"/>
          </a:solidFill>
        </p:spPr>
        <p:txBody>
          <a:bodyPr lIns="144000" tIns="504000"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Picture Placeholder 8">
            <a:extLst>
              <a:ext uri="{FF2B5EF4-FFF2-40B4-BE49-F238E27FC236}">
                <a16:creationId xmlns:a16="http://schemas.microsoft.com/office/drawing/2014/main" id="{773F488D-E25C-C4E0-1F9D-E5ECF4B85F48}"/>
              </a:ext>
            </a:extLst>
          </p:cNvPr>
          <p:cNvSpPr>
            <a:spLocks noGrp="1"/>
          </p:cNvSpPr>
          <p:nvPr>
            <p:ph type="pic" sz="quarter" idx="33" hasCustomPrompt="1"/>
          </p:nvPr>
        </p:nvSpPr>
        <p:spPr>
          <a:xfrm>
            <a:off x="6312694" y="2428875"/>
            <a:ext cx="368300" cy="322262"/>
          </a:xfrm>
        </p:spPr>
        <p:txBody>
          <a:bodyPr/>
          <a:lstStyle>
            <a:lvl1pPr marL="0" indent="0">
              <a:buNone/>
              <a:defRPr sz="100">
                <a:noFill/>
              </a:defRPr>
            </a:lvl1pPr>
          </a:lstStyle>
          <a:p>
            <a:r>
              <a:rPr lang="en-US"/>
              <a:t> </a:t>
            </a:r>
          </a:p>
        </p:txBody>
      </p:sp>
      <p:sp>
        <p:nvSpPr>
          <p:cNvPr id="16" name="Text Placeholder 4">
            <a:extLst>
              <a:ext uri="{FF2B5EF4-FFF2-40B4-BE49-F238E27FC236}">
                <a16:creationId xmlns:a16="http://schemas.microsoft.com/office/drawing/2014/main" id="{70B89952-06AA-86B6-80D9-40779EB40FF6}"/>
              </a:ext>
            </a:extLst>
          </p:cNvPr>
          <p:cNvSpPr>
            <a:spLocks noGrp="1"/>
          </p:cNvSpPr>
          <p:nvPr>
            <p:ph type="body" sz="quarter" idx="34"/>
          </p:nvPr>
        </p:nvSpPr>
        <p:spPr>
          <a:xfrm>
            <a:off x="9132817" y="2291557"/>
            <a:ext cx="2844798" cy="3949699"/>
          </a:xfrm>
          <a:prstGeom prst="roundRect">
            <a:avLst>
              <a:gd name="adj" fmla="val 6293"/>
            </a:avLst>
          </a:prstGeom>
          <a:solidFill>
            <a:schemeClr val="accent6"/>
          </a:solidFill>
        </p:spPr>
        <p:txBody>
          <a:bodyPr lIns="144000" tIns="504000"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Picture Placeholder 8">
            <a:extLst>
              <a:ext uri="{FF2B5EF4-FFF2-40B4-BE49-F238E27FC236}">
                <a16:creationId xmlns:a16="http://schemas.microsoft.com/office/drawing/2014/main" id="{BD7C5F14-3814-C458-40F3-46F79381F91D}"/>
              </a:ext>
            </a:extLst>
          </p:cNvPr>
          <p:cNvSpPr>
            <a:spLocks noGrp="1"/>
          </p:cNvSpPr>
          <p:nvPr>
            <p:ph type="pic" sz="quarter" idx="35" hasCustomPrompt="1"/>
          </p:nvPr>
        </p:nvSpPr>
        <p:spPr>
          <a:xfrm>
            <a:off x="9289258" y="2428875"/>
            <a:ext cx="368300" cy="322262"/>
          </a:xfrm>
        </p:spPr>
        <p:txBody>
          <a:bodyPr/>
          <a:lstStyle>
            <a:lvl1pPr marL="0" indent="0">
              <a:buNone/>
              <a:defRPr sz="100">
                <a:noFill/>
              </a:defRPr>
            </a:lvl1pPr>
          </a:lstStyle>
          <a:p>
            <a:r>
              <a:rPr lang="en-US"/>
              <a:t> </a:t>
            </a:r>
          </a:p>
        </p:txBody>
      </p:sp>
      <p:sp>
        <p:nvSpPr>
          <p:cNvPr id="6" name="Picture Placeholder 8">
            <a:extLst>
              <a:ext uri="{FF2B5EF4-FFF2-40B4-BE49-F238E27FC236}">
                <a16:creationId xmlns:a16="http://schemas.microsoft.com/office/drawing/2014/main" id="{BA60FA77-2437-DC7A-E700-EEDED5E05AAC}"/>
              </a:ext>
            </a:extLst>
          </p:cNvPr>
          <p:cNvSpPr>
            <a:spLocks noGrp="1"/>
          </p:cNvSpPr>
          <p:nvPr>
            <p:ph type="pic" sz="quarter" idx="21" hasCustomPrompt="1"/>
          </p:nvPr>
        </p:nvSpPr>
        <p:spPr>
          <a:xfrm>
            <a:off x="381000" y="2428875"/>
            <a:ext cx="368300" cy="322262"/>
          </a:xfrm>
        </p:spPr>
        <p:txBody>
          <a:bodyPr/>
          <a:lstStyle>
            <a:lvl1pPr marL="0" indent="0">
              <a:buNone/>
              <a:defRPr sz="100">
                <a:noFill/>
              </a:defRPr>
            </a:lvl1pPr>
          </a:lstStyle>
          <a:p>
            <a:r>
              <a:rPr lang="en-US"/>
              <a:t> </a:t>
            </a:r>
          </a:p>
        </p:txBody>
      </p:sp>
    </p:spTree>
    <p:extLst>
      <p:ext uri="{BB962C8B-B14F-4D97-AF65-F5344CB8AC3E}">
        <p14:creationId xmlns:p14="http://schemas.microsoft.com/office/powerpoint/2010/main" val="243069562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itle and Preamble w five colored boxes">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1E324FAA-C011-D2CE-C4B3-686EC1F4AF5B}"/>
              </a:ext>
            </a:extLst>
          </p:cNvPr>
          <p:cNvSpPr>
            <a:spLocks noGrp="1"/>
          </p:cNvSpPr>
          <p:nvPr>
            <p:ph type="body" sz="quarter" idx="29"/>
          </p:nvPr>
        </p:nvSpPr>
        <p:spPr>
          <a:xfrm>
            <a:off x="222251" y="2291557"/>
            <a:ext cx="2244723" cy="3949699"/>
          </a:xfrm>
          <a:prstGeom prst="roundRect">
            <a:avLst>
              <a:gd name="adj" fmla="val 7839"/>
            </a:avLst>
          </a:prstGeom>
          <a:solidFill>
            <a:schemeClr val="accent6"/>
          </a:solidFill>
        </p:spPr>
        <p:txBody>
          <a:bodyPr lIns="144000" tIns="504000"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4">
            <a:extLst>
              <a:ext uri="{FF2B5EF4-FFF2-40B4-BE49-F238E27FC236}">
                <a16:creationId xmlns:a16="http://schemas.microsoft.com/office/drawing/2014/main" id="{653F050F-51F8-6B30-6CCF-38404C26C0D9}"/>
              </a:ext>
            </a:extLst>
          </p:cNvPr>
          <p:cNvSpPr>
            <a:spLocks noGrp="1"/>
          </p:cNvSpPr>
          <p:nvPr>
            <p:ph type="body" sz="quarter" idx="19" hasCustomPrompt="1"/>
          </p:nvPr>
        </p:nvSpPr>
        <p:spPr>
          <a:xfrm>
            <a:off x="222250" y="685800"/>
            <a:ext cx="11745911" cy="60120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0" y="1369414"/>
            <a:ext cx="9767887"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891BF870-4BD9-483A-B9AF-33B986E848B0}" type="datetime1">
              <a:rPr lang="en-US" smtClean="0"/>
              <a:t>9/9/26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15" name="Text Placeholder 14">
            <a:extLst>
              <a:ext uri="{FF2B5EF4-FFF2-40B4-BE49-F238E27FC236}">
                <a16:creationId xmlns:a16="http://schemas.microsoft.com/office/drawing/2014/main" id="{6EBD82FB-0A52-E184-691C-0856F5CCC2A5}"/>
              </a:ext>
            </a:extLst>
          </p:cNvPr>
          <p:cNvSpPr>
            <a:spLocks noGrp="1"/>
          </p:cNvSpPr>
          <p:nvPr>
            <p:ph type="body" sz="quarter" idx="18" hasCustomPrompt="1"/>
          </p:nvPr>
        </p:nvSpPr>
        <p:spPr>
          <a:xfrm>
            <a:off x="222251" y="6391410"/>
            <a:ext cx="4830016"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8" name="Text Placeholder 4">
            <a:extLst>
              <a:ext uri="{FF2B5EF4-FFF2-40B4-BE49-F238E27FC236}">
                <a16:creationId xmlns:a16="http://schemas.microsoft.com/office/drawing/2014/main" id="{9F3BC326-C8A1-C840-DC4E-9956F188788D}"/>
              </a:ext>
            </a:extLst>
          </p:cNvPr>
          <p:cNvSpPr>
            <a:spLocks noGrp="1"/>
          </p:cNvSpPr>
          <p:nvPr>
            <p:ph type="body" sz="quarter" idx="30"/>
          </p:nvPr>
        </p:nvSpPr>
        <p:spPr>
          <a:xfrm>
            <a:off x="2596339" y="2291557"/>
            <a:ext cx="2244723" cy="3949699"/>
          </a:xfrm>
          <a:prstGeom prst="roundRect">
            <a:avLst>
              <a:gd name="adj" fmla="val 7777"/>
            </a:avLst>
          </a:prstGeom>
          <a:solidFill>
            <a:schemeClr val="accent6"/>
          </a:solidFill>
        </p:spPr>
        <p:txBody>
          <a:bodyPr lIns="144000" tIns="504000"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a:extLst>
              <a:ext uri="{FF2B5EF4-FFF2-40B4-BE49-F238E27FC236}">
                <a16:creationId xmlns:a16="http://schemas.microsoft.com/office/drawing/2014/main" id="{DABC13DE-18CC-4E45-38BC-70847527AA45}"/>
              </a:ext>
            </a:extLst>
          </p:cNvPr>
          <p:cNvSpPr>
            <a:spLocks noGrp="1"/>
          </p:cNvSpPr>
          <p:nvPr>
            <p:ph type="pic" sz="quarter" idx="31" hasCustomPrompt="1"/>
          </p:nvPr>
        </p:nvSpPr>
        <p:spPr>
          <a:xfrm>
            <a:off x="2754313" y="2428875"/>
            <a:ext cx="368300" cy="322262"/>
          </a:xfrm>
        </p:spPr>
        <p:txBody>
          <a:bodyPr/>
          <a:lstStyle>
            <a:lvl1pPr marL="0" indent="0">
              <a:buNone/>
              <a:defRPr sz="100">
                <a:noFill/>
              </a:defRPr>
            </a:lvl1pPr>
          </a:lstStyle>
          <a:p>
            <a:r>
              <a:rPr lang="en-US"/>
              <a:t> </a:t>
            </a:r>
          </a:p>
        </p:txBody>
      </p:sp>
      <p:sp>
        <p:nvSpPr>
          <p:cNvPr id="2" name="Text Placeholder 4">
            <a:extLst>
              <a:ext uri="{FF2B5EF4-FFF2-40B4-BE49-F238E27FC236}">
                <a16:creationId xmlns:a16="http://schemas.microsoft.com/office/drawing/2014/main" id="{F157CC49-8229-93C8-DBE1-6A97D76D842E}"/>
              </a:ext>
            </a:extLst>
          </p:cNvPr>
          <p:cNvSpPr>
            <a:spLocks noGrp="1"/>
          </p:cNvSpPr>
          <p:nvPr>
            <p:ph type="body" sz="quarter" idx="32"/>
          </p:nvPr>
        </p:nvSpPr>
        <p:spPr>
          <a:xfrm>
            <a:off x="4970427" y="2291557"/>
            <a:ext cx="2244723" cy="3949699"/>
          </a:xfrm>
          <a:prstGeom prst="roundRect">
            <a:avLst>
              <a:gd name="adj" fmla="val 7755"/>
            </a:avLst>
          </a:prstGeom>
          <a:solidFill>
            <a:schemeClr val="accent6"/>
          </a:solidFill>
        </p:spPr>
        <p:txBody>
          <a:bodyPr lIns="144000" tIns="504000"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Picture Placeholder 8">
            <a:extLst>
              <a:ext uri="{FF2B5EF4-FFF2-40B4-BE49-F238E27FC236}">
                <a16:creationId xmlns:a16="http://schemas.microsoft.com/office/drawing/2014/main" id="{773F488D-E25C-C4E0-1F9D-E5ECF4B85F48}"/>
              </a:ext>
            </a:extLst>
          </p:cNvPr>
          <p:cNvSpPr>
            <a:spLocks noGrp="1"/>
          </p:cNvSpPr>
          <p:nvPr>
            <p:ph type="pic" sz="quarter" idx="33" hasCustomPrompt="1"/>
          </p:nvPr>
        </p:nvSpPr>
        <p:spPr>
          <a:xfrm>
            <a:off x="5129213" y="2428875"/>
            <a:ext cx="368300" cy="322262"/>
          </a:xfrm>
        </p:spPr>
        <p:txBody>
          <a:bodyPr/>
          <a:lstStyle>
            <a:lvl1pPr marL="0" indent="0">
              <a:buNone/>
              <a:defRPr sz="100">
                <a:noFill/>
              </a:defRPr>
            </a:lvl1pPr>
          </a:lstStyle>
          <a:p>
            <a:r>
              <a:rPr lang="en-US"/>
              <a:t> </a:t>
            </a:r>
          </a:p>
        </p:txBody>
      </p:sp>
      <p:sp>
        <p:nvSpPr>
          <p:cNvPr id="16" name="Text Placeholder 4">
            <a:extLst>
              <a:ext uri="{FF2B5EF4-FFF2-40B4-BE49-F238E27FC236}">
                <a16:creationId xmlns:a16="http://schemas.microsoft.com/office/drawing/2014/main" id="{70B89952-06AA-86B6-80D9-40779EB40FF6}"/>
              </a:ext>
            </a:extLst>
          </p:cNvPr>
          <p:cNvSpPr>
            <a:spLocks noGrp="1"/>
          </p:cNvSpPr>
          <p:nvPr>
            <p:ph type="body" sz="quarter" idx="34"/>
          </p:nvPr>
        </p:nvSpPr>
        <p:spPr>
          <a:xfrm>
            <a:off x="7344515" y="2291557"/>
            <a:ext cx="2244723" cy="3949699"/>
          </a:xfrm>
          <a:prstGeom prst="roundRect">
            <a:avLst>
              <a:gd name="adj" fmla="val 7778"/>
            </a:avLst>
          </a:prstGeom>
          <a:solidFill>
            <a:schemeClr val="accent6"/>
          </a:solidFill>
        </p:spPr>
        <p:txBody>
          <a:bodyPr lIns="144000" tIns="504000"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Picture Placeholder 8">
            <a:extLst>
              <a:ext uri="{FF2B5EF4-FFF2-40B4-BE49-F238E27FC236}">
                <a16:creationId xmlns:a16="http://schemas.microsoft.com/office/drawing/2014/main" id="{BD7C5F14-3814-C458-40F3-46F79381F91D}"/>
              </a:ext>
            </a:extLst>
          </p:cNvPr>
          <p:cNvSpPr>
            <a:spLocks noGrp="1"/>
          </p:cNvSpPr>
          <p:nvPr>
            <p:ph type="pic" sz="quarter" idx="35" hasCustomPrompt="1"/>
          </p:nvPr>
        </p:nvSpPr>
        <p:spPr>
          <a:xfrm>
            <a:off x="7502525" y="2428875"/>
            <a:ext cx="368300" cy="322262"/>
          </a:xfrm>
        </p:spPr>
        <p:txBody>
          <a:bodyPr/>
          <a:lstStyle>
            <a:lvl1pPr marL="0" indent="0">
              <a:buNone/>
              <a:defRPr sz="100">
                <a:noFill/>
              </a:defRPr>
            </a:lvl1pPr>
          </a:lstStyle>
          <a:p>
            <a:r>
              <a:rPr lang="en-US"/>
              <a:t> </a:t>
            </a:r>
          </a:p>
        </p:txBody>
      </p:sp>
      <p:sp>
        <p:nvSpPr>
          <p:cNvPr id="19" name="Text Placeholder 4">
            <a:extLst>
              <a:ext uri="{FF2B5EF4-FFF2-40B4-BE49-F238E27FC236}">
                <a16:creationId xmlns:a16="http://schemas.microsoft.com/office/drawing/2014/main" id="{B53BC3F7-647F-2B0C-1430-9501CEDFD6FB}"/>
              </a:ext>
            </a:extLst>
          </p:cNvPr>
          <p:cNvSpPr>
            <a:spLocks noGrp="1"/>
          </p:cNvSpPr>
          <p:nvPr>
            <p:ph type="body" sz="quarter" idx="36"/>
          </p:nvPr>
        </p:nvSpPr>
        <p:spPr>
          <a:xfrm>
            <a:off x="9718604" y="2291557"/>
            <a:ext cx="2244723" cy="3949699"/>
          </a:xfrm>
          <a:prstGeom prst="roundRect">
            <a:avLst>
              <a:gd name="adj" fmla="val 7778"/>
            </a:avLst>
          </a:prstGeom>
          <a:solidFill>
            <a:schemeClr val="accent6"/>
          </a:solidFill>
        </p:spPr>
        <p:txBody>
          <a:bodyPr lIns="144000" tIns="504000"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Picture Placeholder 8">
            <a:extLst>
              <a:ext uri="{FF2B5EF4-FFF2-40B4-BE49-F238E27FC236}">
                <a16:creationId xmlns:a16="http://schemas.microsoft.com/office/drawing/2014/main" id="{C1B8C500-6E42-26A0-F089-8F7D71F2C31F}"/>
              </a:ext>
            </a:extLst>
          </p:cNvPr>
          <p:cNvSpPr>
            <a:spLocks noGrp="1"/>
          </p:cNvSpPr>
          <p:nvPr>
            <p:ph type="pic" sz="quarter" idx="37" hasCustomPrompt="1"/>
          </p:nvPr>
        </p:nvSpPr>
        <p:spPr>
          <a:xfrm>
            <a:off x="9877425" y="2428875"/>
            <a:ext cx="368300" cy="322262"/>
          </a:xfrm>
        </p:spPr>
        <p:txBody>
          <a:bodyPr/>
          <a:lstStyle>
            <a:lvl1pPr marL="0" indent="0">
              <a:buNone/>
              <a:defRPr sz="100">
                <a:noFill/>
              </a:defRPr>
            </a:lvl1pPr>
          </a:lstStyle>
          <a:p>
            <a:r>
              <a:rPr lang="en-US"/>
              <a:t> </a:t>
            </a:r>
          </a:p>
        </p:txBody>
      </p:sp>
      <p:sp>
        <p:nvSpPr>
          <p:cNvPr id="6" name="Picture Placeholder 8">
            <a:extLst>
              <a:ext uri="{FF2B5EF4-FFF2-40B4-BE49-F238E27FC236}">
                <a16:creationId xmlns:a16="http://schemas.microsoft.com/office/drawing/2014/main" id="{5C1C40E7-498D-AB2A-267A-5E43D3E87CF5}"/>
              </a:ext>
            </a:extLst>
          </p:cNvPr>
          <p:cNvSpPr>
            <a:spLocks noGrp="1"/>
          </p:cNvSpPr>
          <p:nvPr>
            <p:ph type="pic" sz="quarter" idx="21" hasCustomPrompt="1"/>
          </p:nvPr>
        </p:nvSpPr>
        <p:spPr>
          <a:xfrm>
            <a:off x="381000" y="2428875"/>
            <a:ext cx="368300" cy="322262"/>
          </a:xfrm>
        </p:spPr>
        <p:txBody>
          <a:bodyPr/>
          <a:lstStyle>
            <a:lvl1pPr marL="0" indent="0">
              <a:buNone/>
              <a:defRPr sz="100">
                <a:noFill/>
              </a:defRPr>
            </a:lvl1pPr>
          </a:lstStyle>
          <a:p>
            <a:r>
              <a:rPr lang="en-US"/>
              <a:t> </a:t>
            </a:r>
          </a:p>
        </p:txBody>
      </p:sp>
    </p:spTree>
    <p:extLst>
      <p:ext uri="{BB962C8B-B14F-4D97-AF65-F5344CB8AC3E}">
        <p14:creationId xmlns:p14="http://schemas.microsoft.com/office/powerpoint/2010/main" val="310753281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le and Preamble w six colored boxes">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1E324FAA-C011-D2CE-C4B3-686EC1F4AF5B}"/>
              </a:ext>
            </a:extLst>
          </p:cNvPr>
          <p:cNvSpPr>
            <a:spLocks noGrp="1"/>
          </p:cNvSpPr>
          <p:nvPr>
            <p:ph type="body" sz="quarter" idx="29"/>
          </p:nvPr>
        </p:nvSpPr>
        <p:spPr>
          <a:xfrm>
            <a:off x="222251" y="2291558"/>
            <a:ext cx="1855787" cy="3949698"/>
          </a:xfrm>
          <a:prstGeom prst="roundRect">
            <a:avLst>
              <a:gd name="adj" fmla="val 9635"/>
            </a:avLst>
          </a:prstGeom>
          <a:solidFill>
            <a:schemeClr val="accent6"/>
          </a:solidFill>
        </p:spPr>
        <p:txBody>
          <a:bodyPr lIns="144000" tIns="504000"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4">
            <a:extLst>
              <a:ext uri="{FF2B5EF4-FFF2-40B4-BE49-F238E27FC236}">
                <a16:creationId xmlns:a16="http://schemas.microsoft.com/office/drawing/2014/main" id="{653F050F-51F8-6B30-6CCF-38404C26C0D9}"/>
              </a:ext>
            </a:extLst>
          </p:cNvPr>
          <p:cNvSpPr>
            <a:spLocks noGrp="1"/>
          </p:cNvSpPr>
          <p:nvPr>
            <p:ph type="body" sz="quarter" idx="19" hasCustomPrompt="1"/>
          </p:nvPr>
        </p:nvSpPr>
        <p:spPr>
          <a:xfrm>
            <a:off x="222250" y="685800"/>
            <a:ext cx="11745911" cy="60120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0" y="1369414"/>
            <a:ext cx="9767887"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BC1B6CF7-24D4-4D80-8C01-03BEC835E4AC}" type="datetime1">
              <a:rPr lang="en-US" smtClean="0"/>
              <a:t>9/9/26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15" name="Text Placeholder 14">
            <a:extLst>
              <a:ext uri="{FF2B5EF4-FFF2-40B4-BE49-F238E27FC236}">
                <a16:creationId xmlns:a16="http://schemas.microsoft.com/office/drawing/2014/main" id="{6EBD82FB-0A52-E184-691C-0856F5CCC2A5}"/>
              </a:ext>
            </a:extLst>
          </p:cNvPr>
          <p:cNvSpPr>
            <a:spLocks noGrp="1"/>
          </p:cNvSpPr>
          <p:nvPr>
            <p:ph type="body" sz="quarter" idx="18" hasCustomPrompt="1"/>
          </p:nvPr>
        </p:nvSpPr>
        <p:spPr>
          <a:xfrm>
            <a:off x="222251" y="6391410"/>
            <a:ext cx="4830016"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8" name="Text Placeholder 4">
            <a:extLst>
              <a:ext uri="{FF2B5EF4-FFF2-40B4-BE49-F238E27FC236}">
                <a16:creationId xmlns:a16="http://schemas.microsoft.com/office/drawing/2014/main" id="{9F3BC326-C8A1-C840-DC4E-9956F188788D}"/>
              </a:ext>
            </a:extLst>
          </p:cNvPr>
          <p:cNvSpPr>
            <a:spLocks noGrp="1"/>
          </p:cNvSpPr>
          <p:nvPr>
            <p:ph type="body" sz="quarter" idx="30"/>
          </p:nvPr>
        </p:nvSpPr>
        <p:spPr>
          <a:xfrm>
            <a:off x="2200276" y="2291558"/>
            <a:ext cx="1855787" cy="3949698"/>
          </a:xfrm>
          <a:prstGeom prst="roundRect">
            <a:avLst>
              <a:gd name="adj" fmla="val 9573"/>
            </a:avLst>
          </a:prstGeom>
          <a:solidFill>
            <a:schemeClr val="accent6"/>
          </a:solidFill>
        </p:spPr>
        <p:txBody>
          <a:bodyPr lIns="144000" tIns="504000"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a:extLst>
              <a:ext uri="{FF2B5EF4-FFF2-40B4-BE49-F238E27FC236}">
                <a16:creationId xmlns:a16="http://schemas.microsoft.com/office/drawing/2014/main" id="{DABC13DE-18CC-4E45-38BC-70847527AA45}"/>
              </a:ext>
            </a:extLst>
          </p:cNvPr>
          <p:cNvSpPr>
            <a:spLocks noGrp="1"/>
          </p:cNvSpPr>
          <p:nvPr>
            <p:ph type="pic" sz="quarter" idx="31" hasCustomPrompt="1"/>
          </p:nvPr>
        </p:nvSpPr>
        <p:spPr>
          <a:xfrm>
            <a:off x="2351881" y="2428876"/>
            <a:ext cx="368300" cy="322262"/>
          </a:xfrm>
        </p:spPr>
        <p:txBody>
          <a:bodyPr/>
          <a:lstStyle>
            <a:lvl1pPr marL="0" indent="0">
              <a:buNone/>
              <a:defRPr sz="100">
                <a:noFill/>
              </a:defRPr>
            </a:lvl1pPr>
          </a:lstStyle>
          <a:p>
            <a:r>
              <a:rPr lang="en-US"/>
              <a:t> </a:t>
            </a:r>
          </a:p>
        </p:txBody>
      </p:sp>
      <p:sp>
        <p:nvSpPr>
          <p:cNvPr id="2" name="Text Placeholder 4">
            <a:extLst>
              <a:ext uri="{FF2B5EF4-FFF2-40B4-BE49-F238E27FC236}">
                <a16:creationId xmlns:a16="http://schemas.microsoft.com/office/drawing/2014/main" id="{F157CC49-8229-93C8-DBE1-6A97D76D842E}"/>
              </a:ext>
            </a:extLst>
          </p:cNvPr>
          <p:cNvSpPr>
            <a:spLocks noGrp="1"/>
          </p:cNvSpPr>
          <p:nvPr>
            <p:ph type="body" sz="quarter" idx="32"/>
          </p:nvPr>
        </p:nvSpPr>
        <p:spPr>
          <a:xfrm>
            <a:off x="4178301" y="2291558"/>
            <a:ext cx="1855787" cy="3949698"/>
          </a:xfrm>
          <a:prstGeom prst="roundRect">
            <a:avLst>
              <a:gd name="adj" fmla="val 9423"/>
            </a:avLst>
          </a:prstGeom>
          <a:solidFill>
            <a:schemeClr val="accent6"/>
          </a:solidFill>
        </p:spPr>
        <p:txBody>
          <a:bodyPr lIns="144000" tIns="504000"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Picture Placeholder 8">
            <a:extLst>
              <a:ext uri="{FF2B5EF4-FFF2-40B4-BE49-F238E27FC236}">
                <a16:creationId xmlns:a16="http://schemas.microsoft.com/office/drawing/2014/main" id="{773F488D-E25C-C4E0-1F9D-E5ECF4B85F48}"/>
              </a:ext>
            </a:extLst>
          </p:cNvPr>
          <p:cNvSpPr>
            <a:spLocks noGrp="1"/>
          </p:cNvSpPr>
          <p:nvPr>
            <p:ph type="pic" sz="quarter" idx="33" hasCustomPrompt="1"/>
          </p:nvPr>
        </p:nvSpPr>
        <p:spPr>
          <a:xfrm>
            <a:off x="4329906" y="2428876"/>
            <a:ext cx="368300" cy="322262"/>
          </a:xfrm>
        </p:spPr>
        <p:txBody>
          <a:bodyPr/>
          <a:lstStyle>
            <a:lvl1pPr marL="0" indent="0">
              <a:buNone/>
              <a:defRPr sz="100">
                <a:noFill/>
              </a:defRPr>
            </a:lvl1pPr>
          </a:lstStyle>
          <a:p>
            <a:r>
              <a:rPr lang="en-US"/>
              <a:t> </a:t>
            </a:r>
          </a:p>
        </p:txBody>
      </p:sp>
      <p:sp>
        <p:nvSpPr>
          <p:cNvPr id="16" name="Text Placeholder 4">
            <a:extLst>
              <a:ext uri="{FF2B5EF4-FFF2-40B4-BE49-F238E27FC236}">
                <a16:creationId xmlns:a16="http://schemas.microsoft.com/office/drawing/2014/main" id="{70B89952-06AA-86B6-80D9-40779EB40FF6}"/>
              </a:ext>
            </a:extLst>
          </p:cNvPr>
          <p:cNvSpPr>
            <a:spLocks noGrp="1"/>
          </p:cNvSpPr>
          <p:nvPr>
            <p:ph type="body" sz="quarter" idx="34"/>
          </p:nvPr>
        </p:nvSpPr>
        <p:spPr>
          <a:xfrm>
            <a:off x="6156326" y="2291558"/>
            <a:ext cx="1855787" cy="3949698"/>
          </a:xfrm>
          <a:prstGeom prst="roundRect">
            <a:avLst>
              <a:gd name="adj" fmla="val 9446"/>
            </a:avLst>
          </a:prstGeom>
          <a:solidFill>
            <a:schemeClr val="accent6"/>
          </a:solidFill>
        </p:spPr>
        <p:txBody>
          <a:bodyPr lIns="144000" tIns="504000"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Picture Placeholder 8">
            <a:extLst>
              <a:ext uri="{FF2B5EF4-FFF2-40B4-BE49-F238E27FC236}">
                <a16:creationId xmlns:a16="http://schemas.microsoft.com/office/drawing/2014/main" id="{BD7C5F14-3814-C458-40F3-46F79381F91D}"/>
              </a:ext>
            </a:extLst>
          </p:cNvPr>
          <p:cNvSpPr>
            <a:spLocks noGrp="1"/>
          </p:cNvSpPr>
          <p:nvPr>
            <p:ph type="pic" sz="quarter" idx="35" hasCustomPrompt="1"/>
          </p:nvPr>
        </p:nvSpPr>
        <p:spPr>
          <a:xfrm>
            <a:off x="6307931" y="2428876"/>
            <a:ext cx="368300" cy="322262"/>
          </a:xfrm>
        </p:spPr>
        <p:txBody>
          <a:bodyPr/>
          <a:lstStyle>
            <a:lvl1pPr marL="0" indent="0">
              <a:buNone/>
              <a:defRPr sz="100">
                <a:noFill/>
              </a:defRPr>
            </a:lvl1pPr>
          </a:lstStyle>
          <a:p>
            <a:r>
              <a:rPr lang="en-US"/>
              <a:t> </a:t>
            </a:r>
          </a:p>
        </p:txBody>
      </p:sp>
      <p:sp>
        <p:nvSpPr>
          <p:cNvPr id="19" name="Text Placeholder 4">
            <a:extLst>
              <a:ext uri="{FF2B5EF4-FFF2-40B4-BE49-F238E27FC236}">
                <a16:creationId xmlns:a16="http://schemas.microsoft.com/office/drawing/2014/main" id="{B53BC3F7-647F-2B0C-1430-9501CEDFD6FB}"/>
              </a:ext>
            </a:extLst>
          </p:cNvPr>
          <p:cNvSpPr>
            <a:spLocks noGrp="1"/>
          </p:cNvSpPr>
          <p:nvPr>
            <p:ph type="body" sz="quarter" idx="36"/>
          </p:nvPr>
        </p:nvSpPr>
        <p:spPr>
          <a:xfrm>
            <a:off x="8134351" y="2291558"/>
            <a:ext cx="1855787" cy="3949698"/>
          </a:xfrm>
          <a:prstGeom prst="roundRect">
            <a:avLst>
              <a:gd name="adj" fmla="val 9574"/>
            </a:avLst>
          </a:prstGeom>
          <a:solidFill>
            <a:schemeClr val="accent6"/>
          </a:solidFill>
        </p:spPr>
        <p:txBody>
          <a:bodyPr lIns="144000" tIns="504000"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Picture Placeholder 8">
            <a:extLst>
              <a:ext uri="{FF2B5EF4-FFF2-40B4-BE49-F238E27FC236}">
                <a16:creationId xmlns:a16="http://schemas.microsoft.com/office/drawing/2014/main" id="{C1B8C500-6E42-26A0-F089-8F7D71F2C31F}"/>
              </a:ext>
            </a:extLst>
          </p:cNvPr>
          <p:cNvSpPr>
            <a:spLocks noGrp="1"/>
          </p:cNvSpPr>
          <p:nvPr>
            <p:ph type="pic" sz="quarter" idx="37" hasCustomPrompt="1"/>
          </p:nvPr>
        </p:nvSpPr>
        <p:spPr>
          <a:xfrm>
            <a:off x="8285956" y="2428876"/>
            <a:ext cx="368300" cy="322262"/>
          </a:xfrm>
        </p:spPr>
        <p:txBody>
          <a:bodyPr/>
          <a:lstStyle>
            <a:lvl1pPr marL="0" indent="0">
              <a:buNone/>
              <a:defRPr sz="100">
                <a:noFill/>
              </a:defRPr>
            </a:lvl1pPr>
          </a:lstStyle>
          <a:p>
            <a:r>
              <a:rPr lang="en-US"/>
              <a:t> </a:t>
            </a:r>
          </a:p>
        </p:txBody>
      </p:sp>
      <p:sp>
        <p:nvSpPr>
          <p:cNvPr id="14" name="Text Placeholder 4">
            <a:extLst>
              <a:ext uri="{FF2B5EF4-FFF2-40B4-BE49-F238E27FC236}">
                <a16:creationId xmlns:a16="http://schemas.microsoft.com/office/drawing/2014/main" id="{1FF6CCF0-D386-F814-6C6B-6B6F7C9F067D}"/>
              </a:ext>
            </a:extLst>
          </p:cNvPr>
          <p:cNvSpPr>
            <a:spLocks noGrp="1"/>
          </p:cNvSpPr>
          <p:nvPr>
            <p:ph type="body" sz="quarter" idx="38"/>
          </p:nvPr>
        </p:nvSpPr>
        <p:spPr>
          <a:xfrm>
            <a:off x="10112374" y="2291558"/>
            <a:ext cx="1855787" cy="3949698"/>
          </a:xfrm>
          <a:prstGeom prst="roundRect">
            <a:avLst>
              <a:gd name="adj" fmla="val 9446"/>
            </a:avLst>
          </a:prstGeom>
          <a:solidFill>
            <a:schemeClr val="accent6"/>
          </a:solidFill>
        </p:spPr>
        <p:txBody>
          <a:bodyPr lIns="144000" tIns="504000"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Picture Placeholder 8">
            <a:extLst>
              <a:ext uri="{FF2B5EF4-FFF2-40B4-BE49-F238E27FC236}">
                <a16:creationId xmlns:a16="http://schemas.microsoft.com/office/drawing/2014/main" id="{083BF74C-3F70-8B7D-301B-2B7E4E99B208}"/>
              </a:ext>
            </a:extLst>
          </p:cNvPr>
          <p:cNvSpPr>
            <a:spLocks noGrp="1"/>
          </p:cNvSpPr>
          <p:nvPr>
            <p:ph type="pic" sz="quarter" idx="39" hasCustomPrompt="1"/>
          </p:nvPr>
        </p:nvSpPr>
        <p:spPr>
          <a:xfrm>
            <a:off x="10263981" y="2428876"/>
            <a:ext cx="368300" cy="322262"/>
          </a:xfrm>
        </p:spPr>
        <p:txBody>
          <a:bodyPr/>
          <a:lstStyle>
            <a:lvl1pPr marL="0" indent="0">
              <a:buNone/>
              <a:defRPr sz="100">
                <a:noFill/>
              </a:defRPr>
            </a:lvl1pPr>
          </a:lstStyle>
          <a:p>
            <a:r>
              <a:rPr lang="en-US"/>
              <a:t> </a:t>
            </a:r>
          </a:p>
        </p:txBody>
      </p:sp>
      <p:sp>
        <p:nvSpPr>
          <p:cNvPr id="6" name="Picture Placeholder 8">
            <a:extLst>
              <a:ext uri="{FF2B5EF4-FFF2-40B4-BE49-F238E27FC236}">
                <a16:creationId xmlns:a16="http://schemas.microsoft.com/office/drawing/2014/main" id="{205F3F93-915F-9EED-D042-42C71CD36486}"/>
              </a:ext>
            </a:extLst>
          </p:cNvPr>
          <p:cNvSpPr>
            <a:spLocks noGrp="1"/>
          </p:cNvSpPr>
          <p:nvPr>
            <p:ph type="pic" sz="quarter" idx="21" hasCustomPrompt="1"/>
          </p:nvPr>
        </p:nvSpPr>
        <p:spPr>
          <a:xfrm>
            <a:off x="381000" y="2428875"/>
            <a:ext cx="368300" cy="322262"/>
          </a:xfrm>
        </p:spPr>
        <p:txBody>
          <a:bodyPr/>
          <a:lstStyle>
            <a:lvl1pPr marL="0" indent="0">
              <a:buNone/>
              <a:defRPr sz="100">
                <a:noFill/>
              </a:defRPr>
            </a:lvl1pPr>
          </a:lstStyle>
          <a:p>
            <a:r>
              <a:rPr lang="en-US"/>
              <a:t> </a:t>
            </a:r>
          </a:p>
        </p:txBody>
      </p:sp>
    </p:spTree>
    <p:extLst>
      <p:ext uri="{BB962C8B-B14F-4D97-AF65-F5344CB8AC3E}">
        <p14:creationId xmlns:p14="http://schemas.microsoft.com/office/powerpoint/2010/main" val="247366060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le and Preamble w four roadmap">
    <p:spTree>
      <p:nvGrpSpPr>
        <p:cNvPr id="1" name=""/>
        <p:cNvGrpSpPr/>
        <p:nvPr/>
      </p:nvGrpSpPr>
      <p:grpSpPr>
        <a:xfrm>
          <a:off x="0" y="0"/>
          <a:ext cx="0" cy="0"/>
          <a:chOff x="0" y="0"/>
          <a:chExt cx="0" cy="0"/>
        </a:xfrm>
      </p:grpSpPr>
      <p:sp>
        <p:nvSpPr>
          <p:cNvPr id="21" name="Text Placeholder 4">
            <a:extLst>
              <a:ext uri="{FF2B5EF4-FFF2-40B4-BE49-F238E27FC236}">
                <a16:creationId xmlns:a16="http://schemas.microsoft.com/office/drawing/2014/main" id="{8BC8273A-6070-BA6F-3DB3-1E2A88031395}"/>
              </a:ext>
            </a:extLst>
          </p:cNvPr>
          <p:cNvSpPr>
            <a:spLocks noGrp="1"/>
          </p:cNvSpPr>
          <p:nvPr>
            <p:ph type="body" sz="quarter" idx="78" hasCustomPrompt="1"/>
          </p:nvPr>
        </p:nvSpPr>
        <p:spPr>
          <a:xfrm>
            <a:off x="9120906" y="3767774"/>
            <a:ext cx="2667600" cy="413999"/>
          </a:xfrm>
          <a:prstGeom prst="roundRect">
            <a:avLst>
              <a:gd name="adj" fmla="val 23890"/>
            </a:avLst>
          </a:prstGeom>
          <a:solidFill>
            <a:schemeClr val="accent5"/>
          </a:solidFill>
        </p:spPr>
        <p:txBody>
          <a:bodyPr anchor="b"/>
          <a:lstStyle>
            <a:lvl1pPr marL="0" indent="0">
              <a:buNone/>
              <a:defRPr sz="100">
                <a:noFill/>
              </a:defRPr>
            </a:lvl1pPr>
            <a:lvl2pPr>
              <a:defRPr sz="2000"/>
            </a:lvl2pPr>
          </a:lstStyle>
          <a:p>
            <a:pPr lvl="0"/>
            <a:r>
              <a:rPr lang="sv-SE" dirty="0"/>
              <a:t> </a:t>
            </a:r>
            <a:endParaRPr lang="en-US" dirty="0"/>
          </a:p>
        </p:txBody>
      </p:sp>
      <p:sp>
        <p:nvSpPr>
          <p:cNvPr id="20" name="Text Placeholder 4">
            <a:extLst>
              <a:ext uri="{FF2B5EF4-FFF2-40B4-BE49-F238E27FC236}">
                <a16:creationId xmlns:a16="http://schemas.microsoft.com/office/drawing/2014/main" id="{95EC0CB8-DCA1-CAC0-F1E4-CAD5A5B3C14C}"/>
              </a:ext>
            </a:extLst>
          </p:cNvPr>
          <p:cNvSpPr>
            <a:spLocks noGrp="1"/>
          </p:cNvSpPr>
          <p:nvPr>
            <p:ph type="body" sz="quarter" idx="77" hasCustomPrompt="1"/>
          </p:nvPr>
        </p:nvSpPr>
        <p:spPr>
          <a:xfrm>
            <a:off x="6216902" y="3767774"/>
            <a:ext cx="2667600" cy="413999"/>
          </a:xfrm>
          <a:prstGeom prst="roundRect">
            <a:avLst>
              <a:gd name="adj" fmla="val 23890"/>
            </a:avLst>
          </a:prstGeom>
          <a:solidFill>
            <a:schemeClr val="accent2"/>
          </a:solidFill>
        </p:spPr>
        <p:txBody>
          <a:bodyPr anchor="b"/>
          <a:lstStyle>
            <a:lvl1pPr marL="0" indent="0">
              <a:buNone/>
              <a:defRPr sz="100">
                <a:noFill/>
              </a:defRPr>
            </a:lvl1pPr>
            <a:lvl2pPr>
              <a:defRPr sz="2000"/>
            </a:lvl2pPr>
          </a:lstStyle>
          <a:p>
            <a:pPr lvl="0"/>
            <a:r>
              <a:rPr lang="sv-SE" dirty="0"/>
              <a:t> </a:t>
            </a:r>
            <a:endParaRPr lang="en-US" dirty="0"/>
          </a:p>
        </p:txBody>
      </p:sp>
      <p:sp>
        <p:nvSpPr>
          <p:cNvPr id="19" name="Text Placeholder 4">
            <a:extLst>
              <a:ext uri="{FF2B5EF4-FFF2-40B4-BE49-F238E27FC236}">
                <a16:creationId xmlns:a16="http://schemas.microsoft.com/office/drawing/2014/main" id="{2ACAD64F-7E70-FE62-7D02-E5D1896D6550}"/>
              </a:ext>
            </a:extLst>
          </p:cNvPr>
          <p:cNvSpPr>
            <a:spLocks noGrp="1"/>
          </p:cNvSpPr>
          <p:nvPr>
            <p:ph type="body" sz="quarter" idx="76" hasCustomPrompt="1"/>
          </p:nvPr>
        </p:nvSpPr>
        <p:spPr>
          <a:xfrm>
            <a:off x="3312898" y="3767774"/>
            <a:ext cx="2667600" cy="413999"/>
          </a:xfrm>
          <a:prstGeom prst="roundRect">
            <a:avLst>
              <a:gd name="adj" fmla="val 23890"/>
            </a:avLst>
          </a:prstGeom>
          <a:solidFill>
            <a:schemeClr val="accent3"/>
          </a:solidFill>
        </p:spPr>
        <p:txBody>
          <a:bodyPr anchor="b"/>
          <a:lstStyle>
            <a:lvl1pPr marL="0" indent="0">
              <a:buNone/>
              <a:defRPr sz="100">
                <a:noFill/>
              </a:defRPr>
            </a:lvl1pPr>
            <a:lvl2pPr>
              <a:defRPr sz="2000"/>
            </a:lvl2pPr>
          </a:lstStyle>
          <a:p>
            <a:pPr lvl="0"/>
            <a:r>
              <a:rPr lang="sv-SE" dirty="0"/>
              <a:t> </a:t>
            </a:r>
            <a:endParaRPr lang="en-US" dirty="0"/>
          </a:p>
        </p:txBody>
      </p:sp>
      <p:pic>
        <p:nvPicPr>
          <p:cNvPr id="2" name="Picture 1" descr="A yellow and black background&#10;&#10;AI-generated content may be incorrect.">
            <a:extLst>
              <a:ext uri="{FF2B5EF4-FFF2-40B4-BE49-F238E27FC236}">
                <a16:creationId xmlns:a16="http://schemas.microsoft.com/office/drawing/2014/main" id="{03D111D6-DC77-FDE0-AB9B-35E4B2FEA12D}"/>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flipH="1">
            <a:off x="8661" y="883623"/>
            <a:ext cx="3679593" cy="5974377"/>
          </a:xfrm>
          <a:prstGeom prst="rect">
            <a:avLst/>
          </a:prstGeom>
        </p:spPr>
      </p:pic>
      <p:sp>
        <p:nvSpPr>
          <p:cNvPr id="17" name="Text Placeholder 4">
            <a:extLst>
              <a:ext uri="{FF2B5EF4-FFF2-40B4-BE49-F238E27FC236}">
                <a16:creationId xmlns:a16="http://schemas.microsoft.com/office/drawing/2014/main" id="{7D31C4B4-007E-C7D2-A80B-A59AEBA9DF70}"/>
              </a:ext>
            </a:extLst>
          </p:cNvPr>
          <p:cNvSpPr>
            <a:spLocks noGrp="1"/>
          </p:cNvSpPr>
          <p:nvPr>
            <p:ph type="body" sz="quarter" idx="74" hasCustomPrompt="1"/>
          </p:nvPr>
        </p:nvSpPr>
        <p:spPr>
          <a:xfrm>
            <a:off x="400587" y="3767774"/>
            <a:ext cx="2675907" cy="413999"/>
          </a:xfrm>
          <a:prstGeom prst="roundRect">
            <a:avLst>
              <a:gd name="adj" fmla="val 23890"/>
            </a:avLst>
          </a:prstGeom>
          <a:solidFill>
            <a:schemeClr val="accent4"/>
          </a:solidFill>
        </p:spPr>
        <p:txBody>
          <a:bodyPr anchor="b"/>
          <a:lstStyle>
            <a:lvl1pPr marL="0" indent="0">
              <a:buNone/>
              <a:defRPr sz="100">
                <a:noFill/>
              </a:defRPr>
            </a:lvl1pPr>
            <a:lvl2pPr>
              <a:defRPr sz="2000"/>
            </a:lvl2pPr>
          </a:lstStyle>
          <a:p>
            <a:pPr lvl="0"/>
            <a:r>
              <a:rPr lang="sv-SE" dirty="0"/>
              <a:t> </a:t>
            </a:r>
            <a:endParaRPr lang="en-US" dirty="0"/>
          </a:p>
        </p:txBody>
      </p:sp>
      <p:sp>
        <p:nvSpPr>
          <p:cNvPr id="4" name="Text Placeholder 4">
            <a:extLst>
              <a:ext uri="{FF2B5EF4-FFF2-40B4-BE49-F238E27FC236}">
                <a16:creationId xmlns:a16="http://schemas.microsoft.com/office/drawing/2014/main" id="{653F050F-51F8-6B30-6CCF-38404C26C0D9}"/>
              </a:ext>
            </a:extLst>
          </p:cNvPr>
          <p:cNvSpPr>
            <a:spLocks noGrp="1"/>
          </p:cNvSpPr>
          <p:nvPr>
            <p:ph type="body" sz="quarter" idx="19" hasCustomPrompt="1"/>
          </p:nvPr>
        </p:nvSpPr>
        <p:spPr>
          <a:xfrm>
            <a:off x="222250" y="685800"/>
            <a:ext cx="11745911" cy="60120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0" y="1369414"/>
            <a:ext cx="9767887"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BC1B6CF7-24D4-4D80-8C01-03BEC835E4AC}" type="datetime1">
              <a:rPr lang="en-US" smtClean="0"/>
              <a:t>9/9/26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15" name="Text Placeholder 14">
            <a:extLst>
              <a:ext uri="{FF2B5EF4-FFF2-40B4-BE49-F238E27FC236}">
                <a16:creationId xmlns:a16="http://schemas.microsoft.com/office/drawing/2014/main" id="{6EBD82FB-0A52-E184-691C-0856F5CCC2A5}"/>
              </a:ext>
            </a:extLst>
          </p:cNvPr>
          <p:cNvSpPr>
            <a:spLocks noGrp="1"/>
          </p:cNvSpPr>
          <p:nvPr>
            <p:ph type="body" sz="quarter" idx="18" hasCustomPrompt="1"/>
          </p:nvPr>
        </p:nvSpPr>
        <p:spPr>
          <a:xfrm>
            <a:off x="222251" y="6391410"/>
            <a:ext cx="4830016"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14" name="TextBox 13">
            <a:extLst>
              <a:ext uri="{FF2B5EF4-FFF2-40B4-BE49-F238E27FC236}">
                <a16:creationId xmlns:a16="http://schemas.microsoft.com/office/drawing/2014/main" id="{3995EB4F-DFD7-BBE8-FD69-286DCFF69DBA}"/>
              </a:ext>
            </a:extLst>
          </p:cNvPr>
          <p:cNvSpPr txBox="1"/>
          <p:nvPr userDrawn="1"/>
        </p:nvSpPr>
        <p:spPr>
          <a:xfrm>
            <a:off x="502920" y="4823460"/>
            <a:ext cx="65" cy="245132"/>
          </a:xfrm>
          <a:prstGeom prst="rect">
            <a:avLst/>
          </a:prstGeom>
          <a:noFill/>
        </p:spPr>
        <p:txBody>
          <a:bodyPr wrap="none" lIns="0" tIns="0" rIns="0" bIns="0" rtlCol="0">
            <a:spAutoFit/>
          </a:bodyPr>
          <a:lstStyle/>
          <a:p>
            <a:pPr algn="l">
              <a:lnSpc>
                <a:spcPct val="110000"/>
              </a:lnSpc>
              <a:spcBef>
                <a:spcPts val="225"/>
              </a:spcBef>
              <a:spcAft>
                <a:spcPts val="225"/>
              </a:spcAft>
            </a:pPr>
            <a:endParaRPr lang="en-US" sz="1500" dirty="0">
              <a:solidFill>
                <a:schemeClr val="tx2"/>
              </a:solidFill>
              <a:cs typeface="Arial" panose="020B0604020202020204" pitchFamily="34" charset="0"/>
            </a:endParaRPr>
          </a:p>
        </p:txBody>
      </p:sp>
      <p:sp>
        <p:nvSpPr>
          <p:cNvPr id="35" name="Text Placeholder 39">
            <a:extLst>
              <a:ext uri="{FF2B5EF4-FFF2-40B4-BE49-F238E27FC236}">
                <a16:creationId xmlns:a16="http://schemas.microsoft.com/office/drawing/2014/main" id="{78297D81-BC94-EA20-AA94-A6FB61AD309F}"/>
              </a:ext>
            </a:extLst>
          </p:cNvPr>
          <p:cNvSpPr>
            <a:spLocks noGrp="1"/>
          </p:cNvSpPr>
          <p:nvPr>
            <p:ph type="body" sz="quarter" idx="44" hasCustomPrompt="1"/>
          </p:nvPr>
        </p:nvSpPr>
        <p:spPr>
          <a:xfrm>
            <a:off x="6215765" y="3766284"/>
            <a:ext cx="2667600" cy="422100"/>
          </a:xfrm>
        </p:spPr>
        <p:txBody>
          <a:bodyPr lIns="0" anchor="ctr"/>
          <a:lstStyle>
            <a:lvl1pPr algn="ctr">
              <a:buFontTx/>
              <a:buNone/>
              <a:defRPr sz="1400" b="1"/>
            </a:lvl1pPr>
            <a:lvl2pPr>
              <a:defRPr sz="2000" b="1"/>
            </a:lvl2pPr>
            <a:lvl3pPr>
              <a:defRPr sz="2000" b="1"/>
            </a:lvl3pPr>
            <a:lvl4pPr>
              <a:buFont typeface="Arial" panose="020B0604020202020204" pitchFamily="34" charset="0"/>
              <a:buChar char="•"/>
              <a:defRPr sz="2000" b="1"/>
            </a:lvl4pPr>
            <a:lvl5pPr>
              <a:buFont typeface="Arial" panose="020B0604020202020204" pitchFamily="34" charset="0"/>
              <a:buChar char="•"/>
              <a:defRPr sz="2000" b="1"/>
            </a:lvl5pPr>
          </a:lstStyle>
          <a:p>
            <a:r>
              <a:rPr lang="sv-SE" dirty="0"/>
              <a:t>H5 </a:t>
            </a:r>
            <a:r>
              <a:rPr lang="sv-SE" dirty="0" err="1"/>
              <a:t>Bold</a:t>
            </a:r>
            <a:r>
              <a:rPr lang="sv-SE" dirty="0"/>
              <a:t> </a:t>
            </a:r>
            <a:r>
              <a:rPr lang="sv-SE" dirty="0" err="1"/>
              <a:t>Heading</a:t>
            </a:r>
            <a:endParaRPr lang="en-US" dirty="0"/>
          </a:p>
        </p:txBody>
      </p:sp>
      <p:sp>
        <p:nvSpPr>
          <p:cNvPr id="37" name="Text Placeholder 39">
            <a:extLst>
              <a:ext uri="{FF2B5EF4-FFF2-40B4-BE49-F238E27FC236}">
                <a16:creationId xmlns:a16="http://schemas.microsoft.com/office/drawing/2014/main" id="{973E9EF7-4F57-38AF-6754-33A9DCEDABBB}"/>
              </a:ext>
            </a:extLst>
          </p:cNvPr>
          <p:cNvSpPr>
            <a:spLocks noGrp="1"/>
          </p:cNvSpPr>
          <p:nvPr>
            <p:ph type="body" sz="quarter" idx="45" hasCustomPrompt="1"/>
          </p:nvPr>
        </p:nvSpPr>
        <p:spPr>
          <a:xfrm>
            <a:off x="9118633" y="3767184"/>
            <a:ext cx="2670238" cy="414116"/>
          </a:xfrm>
        </p:spPr>
        <p:txBody>
          <a:bodyPr lIns="0" anchor="ctr"/>
          <a:lstStyle>
            <a:lvl1pPr algn="ctr">
              <a:buFontTx/>
              <a:buNone/>
              <a:defRPr sz="1400" b="1"/>
            </a:lvl1pPr>
            <a:lvl2pPr>
              <a:defRPr sz="2000" b="1"/>
            </a:lvl2pPr>
            <a:lvl3pPr>
              <a:defRPr sz="2000" b="1"/>
            </a:lvl3pPr>
            <a:lvl4pPr>
              <a:buFont typeface="Arial" panose="020B0604020202020204" pitchFamily="34" charset="0"/>
              <a:buChar char="•"/>
              <a:defRPr sz="2000" b="1"/>
            </a:lvl4pPr>
            <a:lvl5pPr>
              <a:buFont typeface="Arial" panose="020B0604020202020204" pitchFamily="34" charset="0"/>
              <a:buChar char="•"/>
              <a:defRPr sz="2000" b="1"/>
            </a:lvl5pPr>
          </a:lstStyle>
          <a:p>
            <a:r>
              <a:rPr lang="sv-SE" dirty="0"/>
              <a:t>H5 </a:t>
            </a:r>
            <a:r>
              <a:rPr lang="sv-SE" dirty="0" err="1"/>
              <a:t>Bold</a:t>
            </a:r>
            <a:r>
              <a:rPr lang="sv-SE" dirty="0"/>
              <a:t> </a:t>
            </a:r>
            <a:r>
              <a:rPr lang="sv-SE" dirty="0" err="1"/>
              <a:t>Heading</a:t>
            </a:r>
            <a:endParaRPr lang="en-US" dirty="0"/>
          </a:p>
        </p:txBody>
      </p:sp>
      <p:sp>
        <p:nvSpPr>
          <p:cNvPr id="38" name="Text Placeholder 39">
            <a:extLst>
              <a:ext uri="{FF2B5EF4-FFF2-40B4-BE49-F238E27FC236}">
                <a16:creationId xmlns:a16="http://schemas.microsoft.com/office/drawing/2014/main" id="{E445475A-0D7D-E418-3600-9B1BF3A43141}"/>
              </a:ext>
            </a:extLst>
          </p:cNvPr>
          <p:cNvSpPr>
            <a:spLocks noGrp="1"/>
          </p:cNvSpPr>
          <p:nvPr>
            <p:ph type="body" sz="quarter" idx="46" hasCustomPrompt="1"/>
          </p:nvPr>
        </p:nvSpPr>
        <p:spPr>
          <a:xfrm>
            <a:off x="3315134" y="3767184"/>
            <a:ext cx="2665364" cy="422100"/>
          </a:xfrm>
        </p:spPr>
        <p:txBody>
          <a:bodyPr lIns="0" anchor="ctr"/>
          <a:lstStyle>
            <a:lvl1pPr algn="ctr">
              <a:buFontTx/>
              <a:buNone/>
              <a:defRPr sz="1400" b="1"/>
            </a:lvl1pPr>
            <a:lvl2pPr>
              <a:defRPr sz="2000" b="1"/>
            </a:lvl2pPr>
            <a:lvl3pPr>
              <a:defRPr sz="2000" b="1"/>
            </a:lvl3pPr>
            <a:lvl4pPr>
              <a:buFont typeface="Arial" panose="020B0604020202020204" pitchFamily="34" charset="0"/>
              <a:buChar char="•"/>
              <a:defRPr sz="2000" b="1"/>
            </a:lvl4pPr>
            <a:lvl5pPr>
              <a:buFont typeface="Arial" panose="020B0604020202020204" pitchFamily="34" charset="0"/>
              <a:buChar char="•"/>
              <a:defRPr sz="2000" b="1"/>
            </a:lvl5pPr>
          </a:lstStyle>
          <a:p>
            <a:r>
              <a:rPr lang="sv-SE" dirty="0"/>
              <a:t>H5 </a:t>
            </a:r>
            <a:r>
              <a:rPr lang="sv-SE" dirty="0" err="1"/>
              <a:t>Bold</a:t>
            </a:r>
            <a:r>
              <a:rPr lang="sv-SE" dirty="0"/>
              <a:t> </a:t>
            </a:r>
            <a:r>
              <a:rPr lang="sv-SE" dirty="0" err="1"/>
              <a:t>Heading</a:t>
            </a:r>
            <a:endParaRPr lang="en-US" dirty="0"/>
          </a:p>
        </p:txBody>
      </p:sp>
      <p:sp>
        <p:nvSpPr>
          <p:cNvPr id="39" name="Text Placeholder 39">
            <a:extLst>
              <a:ext uri="{FF2B5EF4-FFF2-40B4-BE49-F238E27FC236}">
                <a16:creationId xmlns:a16="http://schemas.microsoft.com/office/drawing/2014/main" id="{56632150-9DD7-68FC-A946-A042E3FFAC1D}"/>
              </a:ext>
            </a:extLst>
          </p:cNvPr>
          <p:cNvSpPr>
            <a:spLocks noGrp="1"/>
          </p:cNvSpPr>
          <p:nvPr>
            <p:ph type="body" sz="quarter" idx="47" hasCustomPrompt="1"/>
          </p:nvPr>
        </p:nvSpPr>
        <p:spPr>
          <a:xfrm>
            <a:off x="398351" y="3767184"/>
            <a:ext cx="2681191" cy="421200"/>
          </a:xfrm>
        </p:spPr>
        <p:txBody>
          <a:bodyPr lIns="0" anchor="ctr"/>
          <a:lstStyle>
            <a:lvl1pPr algn="ctr">
              <a:buFontTx/>
              <a:buNone/>
              <a:defRPr sz="1400" b="1"/>
            </a:lvl1pPr>
            <a:lvl2pPr>
              <a:defRPr sz="2000" b="1"/>
            </a:lvl2pPr>
            <a:lvl3pPr>
              <a:defRPr sz="2000" b="1"/>
            </a:lvl3pPr>
            <a:lvl4pPr>
              <a:buFont typeface="Arial" panose="020B0604020202020204" pitchFamily="34" charset="0"/>
              <a:buChar char="•"/>
              <a:defRPr sz="2000" b="1"/>
            </a:lvl4pPr>
            <a:lvl5pPr>
              <a:buFont typeface="Arial" panose="020B0604020202020204" pitchFamily="34" charset="0"/>
              <a:buChar char="•"/>
              <a:defRPr sz="2000" b="1"/>
            </a:lvl5pPr>
          </a:lstStyle>
          <a:p>
            <a:r>
              <a:rPr lang="sv-SE" dirty="0"/>
              <a:t>H5 </a:t>
            </a:r>
            <a:r>
              <a:rPr lang="sv-SE" dirty="0" err="1"/>
              <a:t>Bold</a:t>
            </a:r>
            <a:r>
              <a:rPr lang="sv-SE" dirty="0"/>
              <a:t> </a:t>
            </a:r>
            <a:r>
              <a:rPr lang="sv-SE" dirty="0" err="1"/>
              <a:t>Heading</a:t>
            </a:r>
            <a:endParaRPr lang="en-US" dirty="0"/>
          </a:p>
        </p:txBody>
      </p:sp>
      <p:cxnSp>
        <p:nvCxnSpPr>
          <p:cNvPr id="45" name="Straight Connector 44">
            <a:extLst>
              <a:ext uri="{FF2B5EF4-FFF2-40B4-BE49-F238E27FC236}">
                <a16:creationId xmlns:a16="http://schemas.microsoft.com/office/drawing/2014/main" id="{D22D4C48-9254-8717-2896-E28CAB4F350E}"/>
              </a:ext>
            </a:extLst>
          </p:cNvPr>
          <p:cNvCxnSpPr>
            <a:cxnSpLocks/>
          </p:cNvCxnSpPr>
          <p:nvPr userDrawn="1"/>
        </p:nvCxnSpPr>
        <p:spPr>
          <a:xfrm>
            <a:off x="9238914" y="4189692"/>
            <a:ext cx="0" cy="1581510"/>
          </a:xfrm>
          <a:prstGeom prst="line">
            <a:avLst/>
          </a:prstGeom>
          <a:ln w="19050">
            <a:solidFill>
              <a:schemeClr val="accent5"/>
            </a:solidFill>
            <a:prstDash val="solid"/>
          </a:ln>
        </p:spPr>
        <p:style>
          <a:lnRef idx="1">
            <a:schemeClr val="accent1"/>
          </a:lnRef>
          <a:fillRef idx="0">
            <a:schemeClr val="accent1"/>
          </a:fillRef>
          <a:effectRef idx="0">
            <a:schemeClr val="accent1"/>
          </a:effectRef>
          <a:fontRef idx="minor">
            <a:schemeClr val="tx1"/>
          </a:fontRef>
        </p:style>
      </p:cxnSp>
      <p:sp>
        <p:nvSpPr>
          <p:cNvPr id="46" name="Text Placeholder 18">
            <a:extLst>
              <a:ext uri="{FF2B5EF4-FFF2-40B4-BE49-F238E27FC236}">
                <a16:creationId xmlns:a16="http://schemas.microsoft.com/office/drawing/2014/main" id="{ED0B0636-9FC9-C541-2CE0-4CB941B9E001}"/>
              </a:ext>
            </a:extLst>
          </p:cNvPr>
          <p:cNvSpPr>
            <a:spLocks noGrp="1"/>
          </p:cNvSpPr>
          <p:nvPr>
            <p:ph type="body" sz="quarter" idx="48"/>
          </p:nvPr>
        </p:nvSpPr>
        <p:spPr>
          <a:xfrm>
            <a:off x="9233712" y="4850452"/>
            <a:ext cx="2844005" cy="920750"/>
          </a:xfrm>
        </p:spPr>
        <p:txBody>
          <a:bodyPr/>
          <a:lstStyle>
            <a:lvl1pPr>
              <a:buFontTx/>
              <a:buNone/>
              <a:defRPr sz="1000"/>
            </a:lvl1pPr>
            <a:lvl2pPr>
              <a:buFontTx/>
              <a:buNone/>
              <a:defRPr sz="1000"/>
            </a:lvl2pPr>
            <a:lvl3pPr>
              <a:buFontTx/>
              <a:buNone/>
              <a:defRPr sz="1000"/>
            </a:lvl3pPr>
            <a:lvl4pPr>
              <a:buFontTx/>
              <a:buNone/>
              <a:defRPr sz="1000"/>
            </a:lvl4pPr>
            <a:lvl5pPr>
              <a:buFontTx/>
              <a:buNone/>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7" name="Text Placeholder 2">
            <a:extLst>
              <a:ext uri="{FF2B5EF4-FFF2-40B4-BE49-F238E27FC236}">
                <a16:creationId xmlns:a16="http://schemas.microsoft.com/office/drawing/2014/main" id="{AB77B9C8-BFD3-1A96-57A9-A70481853A6F}"/>
              </a:ext>
            </a:extLst>
          </p:cNvPr>
          <p:cNvSpPr>
            <a:spLocks noGrp="1"/>
          </p:cNvSpPr>
          <p:nvPr>
            <p:ph type="body" idx="49" hasCustomPrompt="1"/>
          </p:nvPr>
        </p:nvSpPr>
        <p:spPr>
          <a:xfrm>
            <a:off x="9233712" y="4372934"/>
            <a:ext cx="2844005" cy="179729"/>
          </a:xfrm>
        </p:spPr>
        <p:txBody>
          <a:bodyPr wrap="square" lIns="216000" anchor="b">
            <a:spAutoFit/>
          </a:bodyPr>
          <a:lstStyle>
            <a:lvl1pPr marL="0" indent="0">
              <a:lnSpc>
                <a:spcPct val="110000"/>
              </a:lnSpc>
              <a:spcBef>
                <a:spcPts val="0"/>
              </a:spcBef>
              <a:spcAft>
                <a:spcPts val="0"/>
              </a:spcAft>
              <a:buNone/>
              <a:defRPr sz="1100" b="0" spc="17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dirty="0"/>
              <a:t>HEADING</a:t>
            </a:r>
            <a:endParaRPr lang="en-US" dirty="0"/>
          </a:p>
        </p:txBody>
      </p:sp>
      <p:cxnSp>
        <p:nvCxnSpPr>
          <p:cNvPr id="51" name="Straight Connector 50">
            <a:extLst>
              <a:ext uri="{FF2B5EF4-FFF2-40B4-BE49-F238E27FC236}">
                <a16:creationId xmlns:a16="http://schemas.microsoft.com/office/drawing/2014/main" id="{37AC6E7D-85B2-307B-034D-7FE16F52A79D}"/>
              </a:ext>
            </a:extLst>
          </p:cNvPr>
          <p:cNvCxnSpPr>
            <a:cxnSpLocks/>
          </p:cNvCxnSpPr>
          <p:nvPr userDrawn="1"/>
        </p:nvCxnSpPr>
        <p:spPr>
          <a:xfrm>
            <a:off x="6332790" y="2185674"/>
            <a:ext cx="0" cy="1581510"/>
          </a:xfrm>
          <a:prstGeom prst="line">
            <a:avLst/>
          </a:prstGeom>
          <a:ln w="19050">
            <a:solidFill>
              <a:schemeClr val="accent5"/>
            </a:solidFill>
            <a:prstDash val="solid"/>
          </a:ln>
        </p:spPr>
        <p:style>
          <a:lnRef idx="1">
            <a:schemeClr val="accent1"/>
          </a:lnRef>
          <a:fillRef idx="0">
            <a:schemeClr val="accent1"/>
          </a:fillRef>
          <a:effectRef idx="0">
            <a:schemeClr val="accent1"/>
          </a:effectRef>
          <a:fontRef idx="minor">
            <a:schemeClr val="tx1"/>
          </a:fontRef>
        </p:style>
      </p:cxnSp>
      <p:sp>
        <p:nvSpPr>
          <p:cNvPr id="52" name="Text Placeholder 18">
            <a:extLst>
              <a:ext uri="{FF2B5EF4-FFF2-40B4-BE49-F238E27FC236}">
                <a16:creationId xmlns:a16="http://schemas.microsoft.com/office/drawing/2014/main" id="{87E33C62-D48B-3177-30F3-915ED85B38A6}"/>
              </a:ext>
            </a:extLst>
          </p:cNvPr>
          <p:cNvSpPr>
            <a:spLocks noGrp="1"/>
          </p:cNvSpPr>
          <p:nvPr>
            <p:ph type="body" sz="quarter" idx="50"/>
          </p:nvPr>
        </p:nvSpPr>
        <p:spPr>
          <a:xfrm>
            <a:off x="6327588" y="2673782"/>
            <a:ext cx="2844005" cy="920750"/>
          </a:xfrm>
        </p:spPr>
        <p:txBody>
          <a:bodyPr/>
          <a:lstStyle>
            <a:lvl1pPr>
              <a:buFontTx/>
              <a:buNone/>
              <a:defRPr sz="1000"/>
            </a:lvl1pPr>
            <a:lvl2pPr>
              <a:buFontTx/>
              <a:buNone/>
              <a:defRPr sz="1000"/>
            </a:lvl2pPr>
            <a:lvl3pPr>
              <a:buFontTx/>
              <a:buNone/>
              <a:defRPr sz="1000"/>
            </a:lvl3pPr>
            <a:lvl4pPr>
              <a:buFontTx/>
              <a:buNone/>
              <a:defRPr sz="1000"/>
            </a:lvl4pPr>
            <a:lvl5pPr>
              <a:buFontTx/>
              <a:buNone/>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Text Placeholder 2">
            <a:extLst>
              <a:ext uri="{FF2B5EF4-FFF2-40B4-BE49-F238E27FC236}">
                <a16:creationId xmlns:a16="http://schemas.microsoft.com/office/drawing/2014/main" id="{5066E76D-3E73-5C79-BD46-C9D14BC5CCBA}"/>
              </a:ext>
            </a:extLst>
          </p:cNvPr>
          <p:cNvSpPr>
            <a:spLocks noGrp="1"/>
          </p:cNvSpPr>
          <p:nvPr>
            <p:ph type="body" idx="51" hasCustomPrompt="1"/>
          </p:nvPr>
        </p:nvSpPr>
        <p:spPr>
          <a:xfrm>
            <a:off x="6327588" y="2196264"/>
            <a:ext cx="2844005" cy="179729"/>
          </a:xfrm>
        </p:spPr>
        <p:txBody>
          <a:bodyPr wrap="square" lIns="216000" anchor="b">
            <a:spAutoFit/>
          </a:bodyPr>
          <a:lstStyle>
            <a:lvl1pPr marL="0" indent="0">
              <a:lnSpc>
                <a:spcPct val="110000"/>
              </a:lnSpc>
              <a:spcBef>
                <a:spcPts val="0"/>
              </a:spcBef>
              <a:spcAft>
                <a:spcPts val="0"/>
              </a:spcAft>
              <a:buNone/>
              <a:defRPr sz="1100" b="0" spc="17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dirty="0"/>
              <a:t>HEADING</a:t>
            </a:r>
            <a:endParaRPr lang="en-US" dirty="0"/>
          </a:p>
        </p:txBody>
      </p:sp>
      <p:cxnSp>
        <p:nvCxnSpPr>
          <p:cNvPr id="54" name="Straight Connector 53">
            <a:extLst>
              <a:ext uri="{FF2B5EF4-FFF2-40B4-BE49-F238E27FC236}">
                <a16:creationId xmlns:a16="http://schemas.microsoft.com/office/drawing/2014/main" id="{CC07BA41-3AE5-820E-EBA0-A03D2FCFA33D}"/>
              </a:ext>
            </a:extLst>
          </p:cNvPr>
          <p:cNvCxnSpPr>
            <a:cxnSpLocks/>
          </p:cNvCxnSpPr>
          <p:nvPr userDrawn="1"/>
        </p:nvCxnSpPr>
        <p:spPr>
          <a:xfrm>
            <a:off x="3437068" y="4189692"/>
            <a:ext cx="0" cy="1581510"/>
          </a:xfrm>
          <a:prstGeom prst="line">
            <a:avLst/>
          </a:prstGeom>
          <a:ln w="19050">
            <a:solidFill>
              <a:schemeClr val="accent5"/>
            </a:solidFill>
            <a:prstDash val="solid"/>
          </a:ln>
        </p:spPr>
        <p:style>
          <a:lnRef idx="1">
            <a:schemeClr val="accent1"/>
          </a:lnRef>
          <a:fillRef idx="0">
            <a:schemeClr val="accent1"/>
          </a:fillRef>
          <a:effectRef idx="0">
            <a:schemeClr val="accent1"/>
          </a:effectRef>
          <a:fontRef idx="minor">
            <a:schemeClr val="tx1"/>
          </a:fontRef>
        </p:style>
      </p:cxnSp>
      <p:sp>
        <p:nvSpPr>
          <p:cNvPr id="55" name="Text Placeholder 18">
            <a:extLst>
              <a:ext uri="{FF2B5EF4-FFF2-40B4-BE49-F238E27FC236}">
                <a16:creationId xmlns:a16="http://schemas.microsoft.com/office/drawing/2014/main" id="{4162A7F3-DAE1-5773-AC05-ED2D16E35A05}"/>
              </a:ext>
            </a:extLst>
          </p:cNvPr>
          <p:cNvSpPr>
            <a:spLocks noGrp="1"/>
          </p:cNvSpPr>
          <p:nvPr>
            <p:ph type="body" sz="quarter" idx="52"/>
          </p:nvPr>
        </p:nvSpPr>
        <p:spPr>
          <a:xfrm>
            <a:off x="3431866" y="4850452"/>
            <a:ext cx="2844005" cy="920750"/>
          </a:xfrm>
        </p:spPr>
        <p:txBody>
          <a:bodyPr/>
          <a:lstStyle>
            <a:lvl1pPr>
              <a:buFontTx/>
              <a:buNone/>
              <a:defRPr sz="1000"/>
            </a:lvl1pPr>
            <a:lvl2pPr>
              <a:buFontTx/>
              <a:buNone/>
              <a:defRPr sz="1000"/>
            </a:lvl2pPr>
            <a:lvl3pPr>
              <a:buFontTx/>
              <a:buNone/>
              <a:defRPr sz="1000"/>
            </a:lvl3pPr>
            <a:lvl4pPr>
              <a:buFontTx/>
              <a:buNone/>
              <a:defRPr sz="1000"/>
            </a:lvl4pPr>
            <a:lvl5pPr>
              <a:buFontTx/>
              <a:buNone/>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Text Placeholder 2">
            <a:extLst>
              <a:ext uri="{FF2B5EF4-FFF2-40B4-BE49-F238E27FC236}">
                <a16:creationId xmlns:a16="http://schemas.microsoft.com/office/drawing/2014/main" id="{4941C116-6473-164C-5BED-1297821C5D48}"/>
              </a:ext>
            </a:extLst>
          </p:cNvPr>
          <p:cNvSpPr>
            <a:spLocks noGrp="1"/>
          </p:cNvSpPr>
          <p:nvPr>
            <p:ph type="body" idx="53" hasCustomPrompt="1"/>
          </p:nvPr>
        </p:nvSpPr>
        <p:spPr>
          <a:xfrm>
            <a:off x="3431866" y="4372934"/>
            <a:ext cx="2844005" cy="179729"/>
          </a:xfrm>
        </p:spPr>
        <p:txBody>
          <a:bodyPr wrap="square" lIns="216000" anchor="b">
            <a:spAutoFit/>
          </a:bodyPr>
          <a:lstStyle>
            <a:lvl1pPr marL="0" indent="0">
              <a:lnSpc>
                <a:spcPct val="110000"/>
              </a:lnSpc>
              <a:spcBef>
                <a:spcPts val="0"/>
              </a:spcBef>
              <a:spcAft>
                <a:spcPts val="0"/>
              </a:spcAft>
              <a:buNone/>
              <a:defRPr sz="1100" b="0" spc="17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dirty="0"/>
              <a:t>HEADING</a:t>
            </a:r>
            <a:endParaRPr lang="en-US" dirty="0"/>
          </a:p>
        </p:txBody>
      </p:sp>
      <p:cxnSp>
        <p:nvCxnSpPr>
          <p:cNvPr id="57" name="Straight Connector 56">
            <a:extLst>
              <a:ext uri="{FF2B5EF4-FFF2-40B4-BE49-F238E27FC236}">
                <a16:creationId xmlns:a16="http://schemas.microsoft.com/office/drawing/2014/main" id="{9CE322BA-294F-498F-FD46-7A58C90C9361}"/>
              </a:ext>
            </a:extLst>
          </p:cNvPr>
          <p:cNvCxnSpPr>
            <a:cxnSpLocks/>
          </p:cNvCxnSpPr>
          <p:nvPr userDrawn="1"/>
        </p:nvCxnSpPr>
        <p:spPr>
          <a:xfrm>
            <a:off x="512754" y="2185674"/>
            <a:ext cx="0" cy="1581510"/>
          </a:xfrm>
          <a:prstGeom prst="line">
            <a:avLst/>
          </a:prstGeom>
          <a:ln w="19050">
            <a:solidFill>
              <a:schemeClr val="accent5"/>
            </a:solidFill>
            <a:prstDash val="solid"/>
          </a:ln>
        </p:spPr>
        <p:style>
          <a:lnRef idx="1">
            <a:schemeClr val="accent1"/>
          </a:lnRef>
          <a:fillRef idx="0">
            <a:schemeClr val="accent1"/>
          </a:fillRef>
          <a:effectRef idx="0">
            <a:schemeClr val="accent1"/>
          </a:effectRef>
          <a:fontRef idx="minor">
            <a:schemeClr val="tx1"/>
          </a:fontRef>
        </p:style>
      </p:cxnSp>
      <p:sp>
        <p:nvSpPr>
          <p:cNvPr id="58" name="Text Placeholder 18">
            <a:extLst>
              <a:ext uri="{FF2B5EF4-FFF2-40B4-BE49-F238E27FC236}">
                <a16:creationId xmlns:a16="http://schemas.microsoft.com/office/drawing/2014/main" id="{3133E065-C744-0936-FCB8-382F095A2909}"/>
              </a:ext>
            </a:extLst>
          </p:cNvPr>
          <p:cNvSpPr>
            <a:spLocks noGrp="1"/>
          </p:cNvSpPr>
          <p:nvPr>
            <p:ph type="body" sz="quarter" idx="54"/>
          </p:nvPr>
        </p:nvSpPr>
        <p:spPr>
          <a:xfrm>
            <a:off x="507552" y="2673782"/>
            <a:ext cx="2844005" cy="920750"/>
          </a:xfrm>
        </p:spPr>
        <p:txBody>
          <a:bodyPr/>
          <a:lstStyle>
            <a:lvl1pPr>
              <a:buFontTx/>
              <a:buNone/>
              <a:defRPr sz="1000"/>
            </a:lvl1pPr>
            <a:lvl2pPr>
              <a:buFontTx/>
              <a:buNone/>
              <a:defRPr sz="1000"/>
            </a:lvl2pPr>
            <a:lvl3pPr>
              <a:buFontTx/>
              <a:buNone/>
              <a:defRPr sz="1000"/>
            </a:lvl3pPr>
            <a:lvl4pPr>
              <a:buFontTx/>
              <a:buNone/>
              <a:defRPr sz="1000"/>
            </a:lvl4pPr>
            <a:lvl5pPr>
              <a:buFontTx/>
              <a:buNone/>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9" name="Text Placeholder 2">
            <a:extLst>
              <a:ext uri="{FF2B5EF4-FFF2-40B4-BE49-F238E27FC236}">
                <a16:creationId xmlns:a16="http://schemas.microsoft.com/office/drawing/2014/main" id="{889BD598-94F9-8038-715A-C7BD9377A1DB}"/>
              </a:ext>
            </a:extLst>
          </p:cNvPr>
          <p:cNvSpPr>
            <a:spLocks noGrp="1"/>
          </p:cNvSpPr>
          <p:nvPr>
            <p:ph type="body" idx="55" hasCustomPrompt="1"/>
          </p:nvPr>
        </p:nvSpPr>
        <p:spPr>
          <a:xfrm>
            <a:off x="507552" y="2196264"/>
            <a:ext cx="2844005" cy="179729"/>
          </a:xfrm>
        </p:spPr>
        <p:txBody>
          <a:bodyPr wrap="square" lIns="216000" anchor="b">
            <a:spAutoFit/>
          </a:bodyPr>
          <a:lstStyle>
            <a:lvl1pPr marL="0" indent="0">
              <a:lnSpc>
                <a:spcPct val="110000"/>
              </a:lnSpc>
              <a:spcBef>
                <a:spcPts val="0"/>
              </a:spcBef>
              <a:spcAft>
                <a:spcPts val="0"/>
              </a:spcAft>
              <a:buNone/>
              <a:defRPr sz="1100" b="0" spc="17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dirty="0"/>
              <a:t>HEADING</a:t>
            </a:r>
            <a:endParaRPr lang="en-US" dirty="0"/>
          </a:p>
        </p:txBody>
      </p:sp>
    </p:spTree>
    <p:extLst>
      <p:ext uri="{BB962C8B-B14F-4D97-AF65-F5344CB8AC3E}">
        <p14:creationId xmlns:p14="http://schemas.microsoft.com/office/powerpoint/2010/main" val="105993331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and Preamble w roadmap">
    <p:spTree>
      <p:nvGrpSpPr>
        <p:cNvPr id="1" name=""/>
        <p:cNvGrpSpPr/>
        <p:nvPr/>
      </p:nvGrpSpPr>
      <p:grpSpPr>
        <a:xfrm>
          <a:off x="0" y="0"/>
          <a:ext cx="0" cy="0"/>
          <a:chOff x="0" y="0"/>
          <a:chExt cx="0" cy="0"/>
        </a:xfrm>
      </p:grpSpPr>
      <p:cxnSp>
        <p:nvCxnSpPr>
          <p:cNvPr id="62" name="Straight Connector 61">
            <a:extLst>
              <a:ext uri="{FF2B5EF4-FFF2-40B4-BE49-F238E27FC236}">
                <a16:creationId xmlns:a16="http://schemas.microsoft.com/office/drawing/2014/main" id="{3018A8C5-1406-D725-49CE-C254FF8D8AB8}"/>
              </a:ext>
            </a:extLst>
          </p:cNvPr>
          <p:cNvCxnSpPr>
            <a:cxnSpLocks/>
          </p:cNvCxnSpPr>
          <p:nvPr userDrawn="1"/>
        </p:nvCxnSpPr>
        <p:spPr>
          <a:xfrm>
            <a:off x="777422" y="2240549"/>
            <a:ext cx="0" cy="1751297"/>
          </a:xfrm>
          <a:prstGeom prst="line">
            <a:avLst/>
          </a:prstGeom>
          <a:ln w="19050">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CC07BA41-3AE5-820E-EBA0-A03D2FCFA33D}"/>
              </a:ext>
            </a:extLst>
          </p:cNvPr>
          <p:cNvCxnSpPr>
            <a:cxnSpLocks/>
          </p:cNvCxnSpPr>
          <p:nvPr userDrawn="1"/>
        </p:nvCxnSpPr>
        <p:spPr>
          <a:xfrm>
            <a:off x="3479319" y="4582636"/>
            <a:ext cx="0" cy="1581510"/>
          </a:xfrm>
          <a:prstGeom prst="line">
            <a:avLst/>
          </a:prstGeom>
          <a:ln w="19050">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83CB1C85-197E-C5BF-0E4E-9CB750618F1A}"/>
              </a:ext>
            </a:extLst>
          </p:cNvPr>
          <p:cNvCxnSpPr>
            <a:cxnSpLocks/>
          </p:cNvCxnSpPr>
          <p:nvPr userDrawn="1"/>
        </p:nvCxnSpPr>
        <p:spPr>
          <a:xfrm>
            <a:off x="6098232" y="2240549"/>
            <a:ext cx="0" cy="1751297"/>
          </a:xfrm>
          <a:prstGeom prst="line">
            <a:avLst/>
          </a:prstGeom>
          <a:ln w="19050">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25174242-B37D-59AB-AB75-5B16C817F461}"/>
              </a:ext>
            </a:extLst>
          </p:cNvPr>
          <p:cNvCxnSpPr>
            <a:cxnSpLocks/>
          </p:cNvCxnSpPr>
          <p:nvPr userDrawn="1"/>
        </p:nvCxnSpPr>
        <p:spPr>
          <a:xfrm>
            <a:off x="8770411" y="4412849"/>
            <a:ext cx="0" cy="1751297"/>
          </a:xfrm>
          <a:prstGeom prst="line">
            <a:avLst/>
          </a:prstGeom>
          <a:ln w="19050">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83F742F8-68CE-C454-20AB-EA930F83D23B}"/>
              </a:ext>
            </a:extLst>
          </p:cNvPr>
          <p:cNvCxnSpPr>
            <a:cxnSpLocks/>
          </p:cNvCxnSpPr>
          <p:nvPr userDrawn="1"/>
        </p:nvCxnSpPr>
        <p:spPr>
          <a:xfrm flipH="1">
            <a:off x="1145984" y="4297311"/>
            <a:ext cx="10420268" cy="0"/>
          </a:xfrm>
          <a:prstGeom prst="line">
            <a:avLst/>
          </a:prstGeom>
          <a:ln w="19050">
            <a:solidFill>
              <a:schemeClr val="tx1"/>
            </a:solidFill>
            <a:prstDash val="solid"/>
          </a:ln>
        </p:spPr>
        <p:style>
          <a:lnRef idx="1">
            <a:schemeClr val="accent1"/>
          </a:lnRef>
          <a:fillRef idx="0">
            <a:schemeClr val="accent1"/>
          </a:fillRef>
          <a:effectRef idx="0">
            <a:schemeClr val="accent1"/>
          </a:effectRef>
          <a:fontRef idx="minor">
            <a:schemeClr val="tx1"/>
          </a:fontRef>
        </p:style>
      </p:cxnSp>
      <p:pic>
        <p:nvPicPr>
          <p:cNvPr id="88" name="Picture 87" descr="A yellow and black background&#10;&#10;AI-generated content may be incorrect.">
            <a:extLst>
              <a:ext uri="{FF2B5EF4-FFF2-40B4-BE49-F238E27FC236}">
                <a16:creationId xmlns:a16="http://schemas.microsoft.com/office/drawing/2014/main" id="{BC4A8F33-86B8-7A5B-6749-6E1E204B71C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flipH="1">
            <a:off x="0" y="883623"/>
            <a:ext cx="3679593" cy="5974377"/>
          </a:xfrm>
          <a:prstGeom prst="rect">
            <a:avLst/>
          </a:prstGeom>
        </p:spPr>
      </p:pic>
      <p:sp>
        <p:nvSpPr>
          <p:cNvPr id="19" name="Text Placeholder 4">
            <a:extLst>
              <a:ext uri="{FF2B5EF4-FFF2-40B4-BE49-F238E27FC236}">
                <a16:creationId xmlns:a16="http://schemas.microsoft.com/office/drawing/2014/main" id="{19A6BF2B-4D6B-9394-6609-A8242754C2C3}"/>
              </a:ext>
            </a:extLst>
          </p:cNvPr>
          <p:cNvSpPr>
            <a:spLocks noGrp="1"/>
          </p:cNvSpPr>
          <p:nvPr>
            <p:ph type="body" sz="quarter" idx="74" hasCustomPrompt="1"/>
          </p:nvPr>
        </p:nvSpPr>
        <p:spPr>
          <a:xfrm>
            <a:off x="421337" y="3929648"/>
            <a:ext cx="727718" cy="725874"/>
          </a:xfrm>
          <a:prstGeom prst="roundRect">
            <a:avLst>
              <a:gd name="adj" fmla="val 14687"/>
            </a:avLst>
          </a:prstGeom>
          <a:solidFill>
            <a:schemeClr val="accent4"/>
          </a:solidFill>
        </p:spPr>
        <p:txBody>
          <a:bodyPr anchor="b"/>
          <a:lstStyle>
            <a:lvl1pPr marL="0" indent="0">
              <a:buNone/>
              <a:defRPr sz="100">
                <a:noFill/>
              </a:defRPr>
            </a:lvl1pPr>
            <a:lvl2pPr>
              <a:defRPr sz="2000"/>
            </a:lvl2pPr>
          </a:lstStyle>
          <a:p>
            <a:pPr lvl="0"/>
            <a:r>
              <a:rPr lang="sv-SE" dirty="0"/>
              <a:t> </a:t>
            </a:r>
            <a:endParaRPr lang="en-US" dirty="0"/>
          </a:p>
        </p:txBody>
      </p:sp>
      <p:sp>
        <p:nvSpPr>
          <p:cNvPr id="18" name="Text Placeholder 4">
            <a:extLst>
              <a:ext uri="{FF2B5EF4-FFF2-40B4-BE49-F238E27FC236}">
                <a16:creationId xmlns:a16="http://schemas.microsoft.com/office/drawing/2014/main" id="{33E07882-A01B-7AC5-0929-347CE0CA1000}"/>
              </a:ext>
            </a:extLst>
          </p:cNvPr>
          <p:cNvSpPr>
            <a:spLocks noGrp="1"/>
          </p:cNvSpPr>
          <p:nvPr>
            <p:ph type="body" sz="quarter" idx="73" hasCustomPrompt="1"/>
          </p:nvPr>
        </p:nvSpPr>
        <p:spPr>
          <a:xfrm>
            <a:off x="3115460" y="3929648"/>
            <a:ext cx="727718" cy="725874"/>
          </a:xfrm>
          <a:prstGeom prst="roundRect">
            <a:avLst>
              <a:gd name="adj" fmla="val 14687"/>
            </a:avLst>
          </a:prstGeom>
          <a:solidFill>
            <a:schemeClr val="accent4"/>
          </a:solidFill>
        </p:spPr>
        <p:txBody>
          <a:bodyPr anchor="b"/>
          <a:lstStyle>
            <a:lvl1pPr marL="0" indent="0">
              <a:buNone/>
              <a:defRPr sz="100">
                <a:noFill/>
              </a:defRPr>
            </a:lvl1pPr>
            <a:lvl2pPr>
              <a:defRPr sz="2000"/>
            </a:lvl2pPr>
          </a:lstStyle>
          <a:p>
            <a:pPr lvl="0"/>
            <a:r>
              <a:rPr lang="sv-SE" dirty="0"/>
              <a:t> </a:t>
            </a:r>
            <a:endParaRPr lang="en-US" dirty="0"/>
          </a:p>
        </p:txBody>
      </p:sp>
      <p:sp>
        <p:nvSpPr>
          <p:cNvPr id="17" name="Text Placeholder 4">
            <a:extLst>
              <a:ext uri="{FF2B5EF4-FFF2-40B4-BE49-F238E27FC236}">
                <a16:creationId xmlns:a16="http://schemas.microsoft.com/office/drawing/2014/main" id="{592A770B-40B1-10D8-D15C-AC875418CB40}"/>
              </a:ext>
            </a:extLst>
          </p:cNvPr>
          <p:cNvSpPr>
            <a:spLocks noGrp="1"/>
          </p:cNvSpPr>
          <p:nvPr>
            <p:ph type="body" sz="quarter" idx="72" hasCustomPrompt="1"/>
          </p:nvPr>
        </p:nvSpPr>
        <p:spPr>
          <a:xfrm>
            <a:off x="5727936" y="3929648"/>
            <a:ext cx="727718" cy="725874"/>
          </a:xfrm>
          <a:prstGeom prst="roundRect">
            <a:avLst>
              <a:gd name="adj" fmla="val 14687"/>
            </a:avLst>
          </a:prstGeom>
          <a:solidFill>
            <a:schemeClr val="accent4"/>
          </a:solidFill>
        </p:spPr>
        <p:txBody>
          <a:bodyPr anchor="b"/>
          <a:lstStyle>
            <a:lvl1pPr marL="0" indent="0">
              <a:buNone/>
              <a:defRPr sz="100">
                <a:noFill/>
              </a:defRPr>
            </a:lvl1pPr>
            <a:lvl2pPr>
              <a:defRPr sz="2000"/>
            </a:lvl2pPr>
          </a:lstStyle>
          <a:p>
            <a:pPr lvl="0"/>
            <a:r>
              <a:rPr lang="sv-SE" dirty="0"/>
              <a:t> </a:t>
            </a:r>
            <a:endParaRPr lang="en-US" dirty="0"/>
          </a:p>
        </p:txBody>
      </p:sp>
      <p:sp>
        <p:nvSpPr>
          <p:cNvPr id="16" name="Text Placeholder 4">
            <a:extLst>
              <a:ext uri="{FF2B5EF4-FFF2-40B4-BE49-F238E27FC236}">
                <a16:creationId xmlns:a16="http://schemas.microsoft.com/office/drawing/2014/main" id="{CB0F020D-0004-58CD-3213-8358B89A6EF4}"/>
              </a:ext>
            </a:extLst>
          </p:cNvPr>
          <p:cNvSpPr>
            <a:spLocks noGrp="1"/>
          </p:cNvSpPr>
          <p:nvPr>
            <p:ph type="body" sz="quarter" idx="34" hasCustomPrompt="1"/>
          </p:nvPr>
        </p:nvSpPr>
        <p:spPr>
          <a:xfrm>
            <a:off x="8401792" y="3929648"/>
            <a:ext cx="727718" cy="725874"/>
          </a:xfrm>
          <a:prstGeom prst="roundRect">
            <a:avLst>
              <a:gd name="adj" fmla="val 14687"/>
            </a:avLst>
          </a:prstGeom>
          <a:solidFill>
            <a:schemeClr val="accent4"/>
          </a:solidFill>
        </p:spPr>
        <p:txBody>
          <a:bodyPr anchor="b"/>
          <a:lstStyle>
            <a:lvl1pPr marL="0" indent="0">
              <a:buNone/>
              <a:defRPr sz="100">
                <a:noFill/>
              </a:defRPr>
            </a:lvl1pPr>
            <a:lvl2pPr>
              <a:defRPr sz="2000"/>
            </a:lvl2pPr>
          </a:lstStyle>
          <a:p>
            <a:pPr lvl="0"/>
            <a:r>
              <a:rPr lang="sv-SE" dirty="0"/>
              <a:t> </a:t>
            </a:r>
            <a:endParaRPr lang="en-US" dirty="0"/>
          </a:p>
        </p:txBody>
      </p:sp>
      <p:sp>
        <p:nvSpPr>
          <p:cNvPr id="4" name="Text Placeholder 4">
            <a:extLst>
              <a:ext uri="{FF2B5EF4-FFF2-40B4-BE49-F238E27FC236}">
                <a16:creationId xmlns:a16="http://schemas.microsoft.com/office/drawing/2014/main" id="{653F050F-51F8-6B30-6CCF-38404C26C0D9}"/>
              </a:ext>
            </a:extLst>
          </p:cNvPr>
          <p:cNvSpPr>
            <a:spLocks noGrp="1"/>
          </p:cNvSpPr>
          <p:nvPr>
            <p:ph type="body" sz="quarter" idx="19" hasCustomPrompt="1"/>
          </p:nvPr>
        </p:nvSpPr>
        <p:spPr>
          <a:xfrm>
            <a:off x="222250" y="685800"/>
            <a:ext cx="11745911" cy="60120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0" y="1369414"/>
            <a:ext cx="9767887"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BC1B6CF7-24D4-4D80-8C01-03BEC835E4AC}" type="datetime1">
              <a:rPr lang="en-US" smtClean="0"/>
              <a:t>9/9/26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15" name="Text Placeholder 14">
            <a:extLst>
              <a:ext uri="{FF2B5EF4-FFF2-40B4-BE49-F238E27FC236}">
                <a16:creationId xmlns:a16="http://schemas.microsoft.com/office/drawing/2014/main" id="{6EBD82FB-0A52-E184-691C-0856F5CCC2A5}"/>
              </a:ext>
            </a:extLst>
          </p:cNvPr>
          <p:cNvSpPr>
            <a:spLocks noGrp="1"/>
          </p:cNvSpPr>
          <p:nvPr>
            <p:ph type="body" sz="quarter" idx="18" hasCustomPrompt="1"/>
          </p:nvPr>
        </p:nvSpPr>
        <p:spPr>
          <a:xfrm>
            <a:off x="222251" y="6391410"/>
            <a:ext cx="4830016"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14" name="TextBox 13">
            <a:extLst>
              <a:ext uri="{FF2B5EF4-FFF2-40B4-BE49-F238E27FC236}">
                <a16:creationId xmlns:a16="http://schemas.microsoft.com/office/drawing/2014/main" id="{3995EB4F-DFD7-BBE8-FD69-286DCFF69DBA}"/>
              </a:ext>
            </a:extLst>
          </p:cNvPr>
          <p:cNvSpPr txBox="1"/>
          <p:nvPr userDrawn="1"/>
        </p:nvSpPr>
        <p:spPr>
          <a:xfrm>
            <a:off x="502920" y="5128259"/>
            <a:ext cx="65" cy="245132"/>
          </a:xfrm>
          <a:prstGeom prst="rect">
            <a:avLst/>
          </a:prstGeom>
          <a:noFill/>
        </p:spPr>
        <p:txBody>
          <a:bodyPr wrap="none" lIns="0" tIns="0" rIns="0" bIns="0" rtlCol="0">
            <a:spAutoFit/>
          </a:bodyPr>
          <a:lstStyle/>
          <a:p>
            <a:pPr algn="l">
              <a:lnSpc>
                <a:spcPct val="110000"/>
              </a:lnSpc>
              <a:spcBef>
                <a:spcPts val="225"/>
              </a:spcBef>
              <a:spcAft>
                <a:spcPts val="225"/>
              </a:spcAft>
            </a:pPr>
            <a:endParaRPr lang="en-US" sz="1500" dirty="0">
              <a:solidFill>
                <a:schemeClr val="tx2"/>
              </a:solidFill>
              <a:cs typeface="Arial" panose="020B0604020202020204" pitchFamily="34" charset="0"/>
            </a:endParaRPr>
          </a:p>
        </p:txBody>
      </p:sp>
      <p:sp>
        <p:nvSpPr>
          <p:cNvPr id="39" name="Text Placeholder 39">
            <a:extLst>
              <a:ext uri="{FF2B5EF4-FFF2-40B4-BE49-F238E27FC236}">
                <a16:creationId xmlns:a16="http://schemas.microsoft.com/office/drawing/2014/main" id="{56632150-9DD7-68FC-A946-A042E3FFAC1D}"/>
              </a:ext>
            </a:extLst>
          </p:cNvPr>
          <p:cNvSpPr>
            <a:spLocks noGrp="1"/>
          </p:cNvSpPr>
          <p:nvPr>
            <p:ph type="body" sz="quarter" idx="47" hasCustomPrompt="1"/>
          </p:nvPr>
        </p:nvSpPr>
        <p:spPr>
          <a:xfrm>
            <a:off x="502986" y="3974648"/>
            <a:ext cx="735160" cy="414116"/>
          </a:xfrm>
        </p:spPr>
        <p:txBody>
          <a:bodyPr lIns="0" anchor="ctr"/>
          <a:lstStyle>
            <a:lvl1pPr algn="ctr">
              <a:buFontTx/>
              <a:buNone/>
              <a:defRPr sz="2000" b="1"/>
            </a:lvl1pPr>
            <a:lvl2pPr>
              <a:defRPr sz="2000" b="1"/>
            </a:lvl2pPr>
            <a:lvl3pPr>
              <a:defRPr sz="2000" b="1"/>
            </a:lvl3pPr>
            <a:lvl4pPr>
              <a:buFont typeface="Arial" panose="020B0604020202020204" pitchFamily="34" charset="0"/>
              <a:buChar char="•"/>
              <a:defRPr sz="2000" b="1"/>
            </a:lvl4pPr>
            <a:lvl5pPr>
              <a:buFont typeface="Arial" panose="020B0604020202020204" pitchFamily="34" charset="0"/>
              <a:buChar char="•"/>
              <a:defRPr sz="2000" b="1"/>
            </a:lvl5pPr>
          </a:lstStyle>
          <a:p>
            <a:r>
              <a:rPr lang="en-US" dirty="0"/>
              <a:t>Q1</a:t>
            </a:r>
          </a:p>
        </p:txBody>
      </p:sp>
      <p:sp>
        <p:nvSpPr>
          <p:cNvPr id="58" name="Text Placeholder 18">
            <a:extLst>
              <a:ext uri="{FF2B5EF4-FFF2-40B4-BE49-F238E27FC236}">
                <a16:creationId xmlns:a16="http://schemas.microsoft.com/office/drawing/2014/main" id="{3133E065-C744-0936-FCB8-382F095A2909}"/>
              </a:ext>
            </a:extLst>
          </p:cNvPr>
          <p:cNvSpPr>
            <a:spLocks noGrp="1"/>
          </p:cNvSpPr>
          <p:nvPr>
            <p:ph type="body" sz="quarter" idx="54"/>
          </p:nvPr>
        </p:nvSpPr>
        <p:spPr>
          <a:xfrm>
            <a:off x="724829" y="2576133"/>
            <a:ext cx="2844005" cy="920750"/>
          </a:xfrm>
        </p:spPr>
        <p:txBody>
          <a:bodyPr lIns="216000"/>
          <a:lstStyle>
            <a:lvl1pPr>
              <a:buFontTx/>
              <a:buNone/>
              <a:defRPr sz="1000"/>
            </a:lvl1pPr>
            <a:lvl2pPr>
              <a:buFontTx/>
              <a:buNone/>
              <a:defRPr sz="1000"/>
            </a:lvl2pPr>
            <a:lvl3pPr>
              <a:buFontTx/>
              <a:buNone/>
              <a:defRPr sz="1000"/>
            </a:lvl3pPr>
            <a:lvl4pPr>
              <a:buFontTx/>
              <a:buNone/>
              <a:defRPr sz="1000"/>
            </a:lvl4pPr>
            <a:lvl5pPr>
              <a:buFontTx/>
              <a:buNone/>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9" name="Text Placeholder 2">
            <a:extLst>
              <a:ext uri="{FF2B5EF4-FFF2-40B4-BE49-F238E27FC236}">
                <a16:creationId xmlns:a16="http://schemas.microsoft.com/office/drawing/2014/main" id="{889BD598-94F9-8038-715A-C7BD9377A1DB}"/>
              </a:ext>
            </a:extLst>
          </p:cNvPr>
          <p:cNvSpPr>
            <a:spLocks noGrp="1"/>
          </p:cNvSpPr>
          <p:nvPr>
            <p:ph type="body" idx="55" hasCustomPrompt="1"/>
          </p:nvPr>
        </p:nvSpPr>
        <p:spPr>
          <a:xfrm>
            <a:off x="724829" y="2192667"/>
            <a:ext cx="2844005" cy="228781"/>
          </a:xfrm>
        </p:spPr>
        <p:txBody>
          <a:bodyPr wrap="square" lIns="216000" anchor="b">
            <a:spAutoFit/>
          </a:bodyPr>
          <a:lstStyle>
            <a:lvl1pPr marL="0" indent="0">
              <a:lnSpc>
                <a:spcPct val="110000"/>
              </a:lnSpc>
              <a:spcBef>
                <a:spcPts val="0"/>
              </a:spcBef>
              <a:spcAft>
                <a:spcPts val="0"/>
              </a:spcAft>
              <a:buNone/>
              <a:defRPr sz="1400" b="0" spc="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dirty="0" err="1"/>
              <a:t>Heading</a:t>
            </a:r>
            <a:endParaRPr lang="en-US" dirty="0"/>
          </a:p>
        </p:txBody>
      </p:sp>
      <p:sp>
        <p:nvSpPr>
          <p:cNvPr id="64" name="Text Placeholder 39">
            <a:extLst>
              <a:ext uri="{FF2B5EF4-FFF2-40B4-BE49-F238E27FC236}">
                <a16:creationId xmlns:a16="http://schemas.microsoft.com/office/drawing/2014/main" id="{304C671A-817E-99D0-84F2-01D5D723E108}"/>
              </a:ext>
            </a:extLst>
          </p:cNvPr>
          <p:cNvSpPr>
            <a:spLocks noGrp="1"/>
          </p:cNvSpPr>
          <p:nvPr>
            <p:ph type="body" sz="quarter" idx="56" hasCustomPrompt="1"/>
          </p:nvPr>
        </p:nvSpPr>
        <p:spPr>
          <a:xfrm>
            <a:off x="502920" y="4342948"/>
            <a:ext cx="734705" cy="109636"/>
          </a:xfrm>
        </p:spPr>
        <p:txBody>
          <a:bodyPr lIns="0" anchor="ctr"/>
          <a:lstStyle>
            <a:lvl1pPr algn="ctr">
              <a:buFontTx/>
              <a:buNone/>
              <a:defRPr sz="1200" b="1"/>
            </a:lvl1pPr>
            <a:lvl2pPr>
              <a:defRPr sz="2000" b="1"/>
            </a:lvl2pPr>
            <a:lvl3pPr>
              <a:defRPr sz="2000" b="1"/>
            </a:lvl3pPr>
            <a:lvl4pPr>
              <a:buFont typeface="Arial" panose="020B0604020202020204" pitchFamily="34" charset="0"/>
              <a:buChar char="•"/>
              <a:defRPr sz="2000" b="1"/>
            </a:lvl4pPr>
            <a:lvl5pPr>
              <a:buFont typeface="Arial" panose="020B0604020202020204" pitchFamily="34" charset="0"/>
              <a:buChar char="•"/>
              <a:defRPr sz="2000" b="1"/>
            </a:lvl5pPr>
          </a:lstStyle>
          <a:p>
            <a:r>
              <a:rPr lang="sv-SE" dirty="0" err="1"/>
              <a:t>Year</a:t>
            </a:r>
            <a:endParaRPr lang="en-US" dirty="0"/>
          </a:p>
        </p:txBody>
      </p:sp>
      <p:sp>
        <p:nvSpPr>
          <p:cNvPr id="66" name="Text Placeholder 39">
            <a:extLst>
              <a:ext uri="{FF2B5EF4-FFF2-40B4-BE49-F238E27FC236}">
                <a16:creationId xmlns:a16="http://schemas.microsoft.com/office/drawing/2014/main" id="{D22A88BF-423F-D66E-8B37-5520AE76A8D0}"/>
              </a:ext>
            </a:extLst>
          </p:cNvPr>
          <p:cNvSpPr>
            <a:spLocks noGrp="1"/>
          </p:cNvSpPr>
          <p:nvPr>
            <p:ph type="body" sz="quarter" idx="57" hasCustomPrompt="1"/>
          </p:nvPr>
        </p:nvSpPr>
        <p:spPr>
          <a:xfrm>
            <a:off x="3203901" y="3974648"/>
            <a:ext cx="735160" cy="414116"/>
          </a:xfrm>
        </p:spPr>
        <p:txBody>
          <a:bodyPr lIns="0" anchor="ctr"/>
          <a:lstStyle>
            <a:lvl1pPr algn="ctr">
              <a:buFontTx/>
              <a:buNone/>
              <a:defRPr sz="2000" b="1"/>
            </a:lvl1pPr>
            <a:lvl2pPr>
              <a:defRPr sz="2000" b="1"/>
            </a:lvl2pPr>
            <a:lvl3pPr>
              <a:defRPr sz="2000" b="1"/>
            </a:lvl3pPr>
            <a:lvl4pPr>
              <a:buFont typeface="Arial" panose="020B0604020202020204" pitchFamily="34" charset="0"/>
              <a:buChar char="•"/>
              <a:defRPr sz="2000" b="1"/>
            </a:lvl4pPr>
            <a:lvl5pPr>
              <a:buFont typeface="Arial" panose="020B0604020202020204" pitchFamily="34" charset="0"/>
              <a:buChar char="•"/>
              <a:defRPr sz="2000" b="1"/>
            </a:lvl5pPr>
          </a:lstStyle>
          <a:p>
            <a:r>
              <a:rPr lang="en-US" dirty="0"/>
              <a:t>Q2</a:t>
            </a:r>
          </a:p>
        </p:txBody>
      </p:sp>
      <p:sp>
        <p:nvSpPr>
          <p:cNvPr id="67" name="Text Placeholder 39">
            <a:extLst>
              <a:ext uri="{FF2B5EF4-FFF2-40B4-BE49-F238E27FC236}">
                <a16:creationId xmlns:a16="http://schemas.microsoft.com/office/drawing/2014/main" id="{224E5150-F2DA-F284-36AF-4BB2737343FE}"/>
              </a:ext>
            </a:extLst>
          </p:cNvPr>
          <p:cNvSpPr>
            <a:spLocks noGrp="1"/>
          </p:cNvSpPr>
          <p:nvPr>
            <p:ph type="body" sz="quarter" idx="58" hasCustomPrompt="1"/>
          </p:nvPr>
        </p:nvSpPr>
        <p:spPr>
          <a:xfrm>
            <a:off x="3203835" y="4342948"/>
            <a:ext cx="734705" cy="109636"/>
          </a:xfrm>
        </p:spPr>
        <p:txBody>
          <a:bodyPr lIns="0" anchor="ctr"/>
          <a:lstStyle>
            <a:lvl1pPr marL="180000" marR="0" indent="-180000" algn="ctr" defTabSz="914400" rtl="0" eaLnBrk="1" fontAlgn="auto" latinLnBrk="0" hangingPunct="1">
              <a:lnSpc>
                <a:spcPct val="110000"/>
              </a:lnSpc>
              <a:spcBef>
                <a:spcPts val="225"/>
              </a:spcBef>
              <a:spcAft>
                <a:spcPts val="225"/>
              </a:spcAft>
              <a:buClrTx/>
              <a:buSzTx/>
              <a:buFontTx/>
              <a:buNone/>
              <a:tabLst/>
              <a:defRPr sz="1200" b="1"/>
            </a:lvl1pPr>
            <a:lvl2pPr>
              <a:defRPr sz="2000" b="1"/>
            </a:lvl2pPr>
            <a:lvl3pPr>
              <a:defRPr sz="2000" b="1"/>
            </a:lvl3pPr>
            <a:lvl4pPr>
              <a:buFont typeface="Arial" panose="020B0604020202020204" pitchFamily="34" charset="0"/>
              <a:buChar char="•"/>
              <a:defRPr sz="2000" b="1"/>
            </a:lvl4pPr>
            <a:lvl5pPr>
              <a:buFont typeface="Arial" panose="020B0604020202020204" pitchFamily="34" charset="0"/>
              <a:buChar char="•"/>
              <a:defRPr sz="2000" b="1"/>
            </a:lvl5pPr>
          </a:lstStyle>
          <a:p>
            <a:pPr marL="180000" marR="0" lvl="0" indent="-180000" algn="ctr" defTabSz="914400" rtl="0" eaLnBrk="1" fontAlgn="auto" latinLnBrk="0" hangingPunct="1">
              <a:lnSpc>
                <a:spcPct val="110000"/>
              </a:lnSpc>
              <a:spcBef>
                <a:spcPts val="225"/>
              </a:spcBef>
              <a:spcAft>
                <a:spcPts val="225"/>
              </a:spcAft>
              <a:buClrTx/>
              <a:buSzTx/>
              <a:buFontTx/>
              <a:buNone/>
              <a:tabLst/>
              <a:defRPr/>
            </a:pPr>
            <a:r>
              <a:rPr lang="sv-SE" dirty="0" err="1"/>
              <a:t>Year</a:t>
            </a:r>
            <a:endParaRPr lang="en-US" dirty="0"/>
          </a:p>
        </p:txBody>
      </p:sp>
      <p:sp>
        <p:nvSpPr>
          <p:cNvPr id="68" name="Text Placeholder 18">
            <a:extLst>
              <a:ext uri="{FF2B5EF4-FFF2-40B4-BE49-F238E27FC236}">
                <a16:creationId xmlns:a16="http://schemas.microsoft.com/office/drawing/2014/main" id="{D232373B-E43A-BB94-FF3D-E5E88430CBC0}"/>
              </a:ext>
            </a:extLst>
          </p:cNvPr>
          <p:cNvSpPr>
            <a:spLocks noGrp="1"/>
          </p:cNvSpPr>
          <p:nvPr>
            <p:ph type="body" sz="quarter" idx="59"/>
          </p:nvPr>
        </p:nvSpPr>
        <p:spPr>
          <a:xfrm>
            <a:off x="3438930" y="5147039"/>
            <a:ext cx="2844005" cy="920750"/>
          </a:xfrm>
        </p:spPr>
        <p:txBody>
          <a:bodyPr lIns="216000"/>
          <a:lstStyle>
            <a:lvl1pPr>
              <a:buFontTx/>
              <a:buNone/>
              <a:defRPr sz="1000"/>
            </a:lvl1pPr>
            <a:lvl2pPr>
              <a:buFontTx/>
              <a:buNone/>
              <a:defRPr sz="1000"/>
            </a:lvl2pPr>
            <a:lvl3pPr>
              <a:buFontTx/>
              <a:buNone/>
              <a:defRPr sz="1000"/>
            </a:lvl3pPr>
            <a:lvl4pPr>
              <a:buFontTx/>
              <a:buNone/>
              <a:defRPr sz="1000"/>
            </a:lvl4pPr>
            <a:lvl5pPr>
              <a:buFontTx/>
              <a:buNone/>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9" name="Text Placeholder 2">
            <a:extLst>
              <a:ext uri="{FF2B5EF4-FFF2-40B4-BE49-F238E27FC236}">
                <a16:creationId xmlns:a16="http://schemas.microsoft.com/office/drawing/2014/main" id="{CA0831C9-3D22-6F25-409E-B3A713EC4290}"/>
              </a:ext>
            </a:extLst>
          </p:cNvPr>
          <p:cNvSpPr>
            <a:spLocks noGrp="1"/>
          </p:cNvSpPr>
          <p:nvPr>
            <p:ph type="body" idx="60" hasCustomPrompt="1"/>
          </p:nvPr>
        </p:nvSpPr>
        <p:spPr>
          <a:xfrm>
            <a:off x="3438930" y="4763573"/>
            <a:ext cx="2844005" cy="228781"/>
          </a:xfrm>
        </p:spPr>
        <p:txBody>
          <a:bodyPr wrap="square" lIns="216000" anchor="b">
            <a:spAutoFit/>
          </a:bodyPr>
          <a:lstStyle>
            <a:lvl1pPr marL="0" indent="0">
              <a:lnSpc>
                <a:spcPct val="110000"/>
              </a:lnSpc>
              <a:spcBef>
                <a:spcPts val="0"/>
              </a:spcBef>
              <a:spcAft>
                <a:spcPts val="0"/>
              </a:spcAft>
              <a:buNone/>
              <a:defRPr sz="1400" b="0" spc="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dirty="0" err="1"/>
              <a:t>Heading</a:t>
            </a:r>
            <a:endParaRPr lang="en-US" dirty="0"/>
          </a:p>
        </p:txBody>
      </p:sp>
      <p:sp>
        <p:nvSpPr>
          <p:cNvPr id="73" name="Text Placeholder 18">
            <a:extLst>
              <a:ext uri="{FF2B5EF4-FFF2-40B4-BE49-F238E27FC236}">
                <a16:creationId xmlns:a16="http://schemas.microsoft.com/office/drawing/2014/main" id="{23CE8216-DF92-266C-2207-BC9904E01711}"/>
              </a:ext>
            </a:extLst>
          </p:cNvPr>
          <p:cNvSpPr>
            <a:spLocks noGrp="1"/>
          </p:cNvSpPr>
          <p:nvPr>
            <p:ph type="body" sz="quarter" idx="61"/>
          </p:nvPr>
        </p:nvSpPr>
        <p:spPr>
          <a:xfrm>
            <a:off x="8722247" y="5147039"/>
            <a:ext cx="2844005" cy="920750"/>
          </a:xfrm>
        </p:spPr>
        <p:txBody>
          <a:bodyPr lIns="216000"/>
          <a:lstStyle>
            <a:lvl1pPr>
              <a:buFontTx/>
              <a:buNone/>
              <a:defRPr sz="1000"/>
            </a:lvl1pPr>
            <a:lvl2pPr>
              <a:buFontTx/>
              <a:buNone/>
              <a:defRPr sz="1000"/>
            </a:lvl2pPr>
            <a:lvl3pPr>
              <a:buFontTx/>
              <a:buNone/>
              <a:defRPr sz="1000"/>
            </a:lvl3pPr>
            <a:lvl4pPr>
              <a:buFontTx/>
              <a:buNone/>
              <a:defRPr sz="1000"/>
            </a:lvl4pPr>
            <a:lvl5pPr>
              <a:buFontTx/>
              <a:buNone/>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4" name="Text Placeholder 2">
            <a:extLst>
              <a:ext uri="{FF2B5EF4-FFF2-40B4-BE49-F238E27FC236}">
                <a16:creationId xmlns:a16="http://schemas.microsoft.com/office/drawing/2014/main" id="{F3FB0C66-A5C8-4801-1835-6E41B2D81954}"/>
              </a:ext>
            </a:extLst>
          </p:cNvPr>
          <p:cNvSpPr>
            <a:spLocks noGrp="1"/>
          </p:cNvSpPr>
          <p:nvPr>
            <p:ph type="body" idx="62" hasCustomPrompt="1"/>
          </p:nvPr>
        </p:nvSpPr>
        <p:spPr>
          <a:xfrm>
            <a:off x="8722247" y="4763573"/>
            <a:ext cx="2844005" cy="228781"/>
          </a:xfrm>
        </p:spPr>
        <p:txBody>
          <a:bodyPr wrap="square" lIns="216000" anchor="b">
            <a:spAutoFit/>
          </a:bodyPr>
          <a:lstStyle>
            <a:lvl1pPr marL="0" indent="0">
              <a:lnSpc>
                <a:spcPct val="110000"/>
              </a:lnSpc>
              <a:spcBef>
                <a:spcPts val="0"/>
              </a:spcBef>
              <a:spcAft>
                <a:spcPts val="0"/>
              </a:spcAft>
              <a:buNone/>
              <a:defRPr sz="1400" b="0" spc="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dirty="0" err="1"/>
              <a:t>Heading</a:t>
            </a:r>
            <a:endParaRPr lang="en-US" dirty="0"/>
          </a:p>
        </p:txBody>
      </p:sp>
      <p:sp>
        <p:nvSpPr>
          <p:cNvPr id="76" name="Text Placeholder 39">
            <a:extLst>
              <a:ext uri="{FF2B5EF4-FFF2-40B4-BE49-F238E27FC236}">
                <a16:creationId xmlns:a16="http://schemas.microsoft.com/office/drawing/2014/main" id="{042B8AC0-9FCC-6893-94A3-5AB5E58BA5C0}"/>
              </a:ext>
            </a:extLst>
          </p:cNvPr>
          <p:cNvSpPr>
            <a:spLocks noGrp="1"/>
          </p:cNvSpPr>
          <p:nvPr>
            <p:ph type="body" sz="quarter" idx="63" hasCustomPrompt="1"/>
          </p:nvPr>
        </p:nvSpPr>
        <p:spPr>
          <a:xfrm>
            <a:off x="5822814" y="3974648"/>
            <a:ext cx="735160" cy="414116"/>
          </a:xfrm>
        </p:spPr>
        <p:txBody>
          <a:bodyPr lIns="0" anchor="ctr"/>
          <a:lstStyle>
            <a:lvl1pPr algn="ctr">
              <a:buFontTx/>
              <a:buNone/>
              <a:defRPr sz="2000" b="1"/>
            </a:lvl1pPr>
            <a:lvl2pPr>
              <a:defRPr sz="2000" b="1"/>
            </a:lvl2pPr>
            <a:lvl3pPr>
              <a:defRPr sz="2000" b="1"/>
            </a:lvl3pPr>
            <a:lvl4pPr>
              <a:buFont typeface="Arial" panose="020B0604020202020204" pitchFamily="34" charset="0"/>
              <a:buChar char="•"/>
              <a:defRPr sz="2000" b="1"/>
            </a:lvl4pPr>
            <a:lvl5pPr>
              <a:buFont typeface="Arial" panose="020B0604020202020204" pitchFamily="34" charset="0"/>
              <a:buChar char="•"/>
              <a:defRPr sz="2000" b="1"/>
            </a:lvl5pPr>
          </a:lstStyle>
          <a:p>
            <a:r>
              <a:rPr lang="en-US" dirty="0"/>
              <a:t>Q3</a:t>
            </a:r>
          </a:p>
        </p:txBody>
      </p:sp>
      <p:sp>
        <p:nvSpPr>
          <p:cNvPr id="77" name="Text Placeholder 39">
            <a:extLst>
              <a:ext uri="{FF2B5EF4-FFF2-40B4-BE49-F238E27FC236}">
                <a16:creationId xmlns:a16="http://schemas.microsoft.com/office/drawing/2014/main" id="{B77DB0E8-004B-E2A3-E1FD-61D7CEBE3634}"/>
              </a:ext>
            </a:extLst>
          </p:cNvPr>
          <p:cNvSpPr>
            <a:spLocks noGrp="1"/>
          </p:cNvSpPr>
          <p:nvPr>
            <p:ph type="body" sz="quarter" idx="64" hasCustomPrompt="1"/>
          </p:nvPr>
        </p:nvSpPr>
        <p:spPr>
          <a:xfrm>
            <a:off x="5822748" y="4342948"/>
            <a:ext cx="734705" cy="109636"/>
          </a:xfrm>
        </p:spPr>
        <p:txBody>
          <a:bodyPr lIns="0" anchor="ctr"/>
          <a:lstStyle>
            <a:lvl1pPr marL="180000" marR="0" indent="-180000" algn="ctr" defTabSz="914400" rtl="0" eaLnBrk="1" fontAlgn="auto" latinLnBrk="0" hangingPunct="1">
              <a:lnSpc>
                <a:spcPct val="110000"/>
              </a:lnSpc>
              <a:spcBef>
                <a:spcPts val="225"/>
              </a:spcBef>
              <a:spcAft>
                <a:spcPts val="225"/>
              </a:spcAft>
              <a:buClrTx/>
              <a:buSzTx/>
              <a:buFontTx/>
              <a:buNone/>
              <a:tabLst/>
              <a:defRPr sz="1200" b="1"/>
            </a:lvl1pPr>
            <a:lvl2pPr>
              <a:defRPr sz="2000" b="1"/>
            </a:lvl2pPr>
            <a:lvl3pPr>
              <a:defRPr sz="2000" b="1"/>
            </a:lvl3pPr>
            <a:lvl4pPr>
              <a:buFont typeface="Arial" panose="020B0604020202020204" pitchFamily="34" charset="0"/>
              <a:buChar char="•"/>
              <a:defRPr sz="2000" b="1"/>
            </a:lvl4pPr>
            <a:lvl5pPr>
              <a:buFont typeface="Arial" panose="020B0604020202020204" pitchFamily="34" charset="0"/>
              <a:buChar char="•"/>
              <a:defRPr sz="2000" b="1"/>
            </a:lvl5pPr>
          </a:lstStyle>
          <a:p>
            <a:pPr marL="180000" marR="0" lvl="0" indent="-180000" algn="ctr" defTabSz="914400" rtl="0" eaLnBrk="1" fontAlgn="auto" latinLnBrk="0" hangingPunct="1">
              <a:lnSpc>
                <a:spcPct val="110000"/>
              </a:lnSpc>
              <a:spcBef>
                <a:spcPts val="225"/>
              </a:spcBef>
              <a:spcAft>
                <a:spcPts val="225"/>
              </a:spcAft>
              <a:buClrTx/>
              <a:buSzTx/>
              <a:buFontTx/>
              <a:buNone/>
              <a:tabLst/>
              <a:defRPr/>
            </a:pPr>
            <a:r>
              <a:rPr lang="sv-SE" dirty="0" err="1"/>
              <a:t>Year</a:t>
            </a:r>
            <a:endParaRPr lang="en-US" dirty="0"/>
          </a:p>
        </p:txBody>
      </p:sp>
      <p:sp>
        <p:nvSpPr>
          <p:cNvPr id="79" name="Text Placeholder 39">
            <a:extLst>
              <a:ext uri="{FF2B5EF4-FFF2-40B4-BE49-F238E27FC236}">
                <a16:creationId xmlns:a16="http://schemas.microsoft.com/office/drawing/2014/main" id="{1A4A15D0-5C19-F551-01A9-0B5F346425AD}"/>
              </a:ext>
            </a:extLst>
          </p:cNvPr>
          <p:cNvSpPr>
            <a:spLocks noGrp="1"/>
          </p:cNvSpPr>
          <p:nvPr>
            <p:ph type="body" sz="quarter" idx="65" hasCustomPrompt="1"/>
          </p:nvPr>
        </p:nvSpPr>
        <p:spPr>
          <a:xfrm>
            <a:off x="8494993" y="3974648"/>
            <a:ext cx="735160" cy="414116"/>
          </a:xfrm>
        </p:spPr>
        <p:txBody>
          <a:bodyPr lIns="0" anchor="ctr"/>
          <a:lstStyle>
            <a:lvl1pPr algn="ctr">
              <a:buFontTx/>
              <a:buNone/>
              <a:defRPr sz="2000" b="1"/>
            </a:lvl1pPr>
            <a:lvl2pPr>
              <a:defRPr sz="2000" b="1"/>
            </a:lvl2pPr>
            <a:lvl3pPr>
              <a:defRPr sz="2000" b="1"/>
            </a:lvl3pPr>
            <a:lvl4pPr>
              <a:buFont typeface="Arial" panose="020B0604020202020204" pitchFamily="34" charset="0"/>
              <a:buChar char="•"/>
              <a:defRPr sz="2000" b="1"/>
            </a:lvl4pPr>
            <a:lvl5pPr>
              <a:buFont typeface="Arial" panose="020B0604020202020204" pitchFamily="34" charset="0"/>
              <a:buChar char="•"/>
              <a:defRPr sz="2000" b="1"/>
            </a:lvl5pPr>
          </a:lstStyle>
          <a:p>
            <a:r>
              <a:rPr lang="en-US" dirty="0"/>
              <a:t>Q4</a:t>
            </a:r>
          </a:p>
        </p:txBody>
      </p:sp>
      <p:sp>
        <p:nvSpPr>
          <p:cNvPr id="80" name="Text Placeholder 39">
            <a:extLst>
              <a:ext uri="{FF2B5EF4-FFF2-40B4-BE49-F238E27FC236}">
                <a16:creationId xmlns:a16="http://schemas.microsoft.com/office/drawing/2014/main" id="{5A66B5D4-2EFE-E6A0-3C65-B15E8BAB61CF}"/>
              </a:ext>
            </a:extLst>
          </p:cNvPr>
          <p:cNvSpPr>
            <a:spLocks noGrp="1"/>
          </p:cNvSpPr>
          <p:nvPr>
            <p:ph type="body" sz="quarter" idx="66" hasCustomPrompt="1"/>
          </p:nvPr>
        </p:nvSpPr>
        <p:spPr>
          <a:xfrm>
            <a:off x="8494927" y="4342948"/>
            <a:ext cx="734705" cy="109636"/>
          </a:xfrm>
        </p:spPr>
        <p:txBody>
          <a:bodyPr lIns="0" anchor="ctr"/>
          <a:lstStyle>
            <a:lvl1pPr marL="180000" marR="0" indent="-180000" algn="ctr" defTabSz="914400" rtl="0" eaLnBrk="1" fontAlgn="auto" latinLnBrk="0" hangingPunct="1">
              <a:lnSpc>
                <a:spcPct val="110000"/>
              </a:lnSpc>
              <a:spcBef>
                <a:spcPts val="225"/>
              </a:spcBef>
              <a:spcAft>
                <a:spcPts val="225"/>
              </a:spcAft>
              <a:buClrTx/>
              <a:buSzTx/>
              <a:buFontTx/>
              <a:buNone/>
              <a:tabLst/>
              <a:defRPr sz="1200" b="1"/>
            </a:lvl1pPr>
            <a:lvl2pPr>
              <a:defRPr sz="2000" b="1"/>
            </a:lvl2pPr>
            <a:lvl3pPr>
              <a:defRPr sz="2000" b="1"/>
            </a:lvl3pPr>
            <a:lvl4pPr>
              <a:buFont typeface="Arial" panose="020B0604020202020204" pitchFamily="34" charset="0"/>
              <a:buChar char="•"/>
              <a:defRPr sz="2000" b="1"/>
            </a:lvl4pPr>
            <a:lvl5pPr>
              <a:buFont typeface="Arial" panose="020B0604020202020204" pitchFamily="34" charset="0"/>
              <a:buChar char="•"/>
              <a:defRPr sz="2000" b="1"/>
            </a:lvl5pPr>
          </a:lstStyle>
          <a:p>
            <a:pPr marL="180000" marR="0" lvl="0" indent="-180000" algn="ctr" defTabSz="914400" rtl="0" eaLnBrk="1" fontAlgn="auto" latinLnBrk="0" hangingPunct="1">
              <a:lnSpc>
                <a:spcPct val="110000"/>
              </a:lnSpc>
              <a:spcBef>
                <a:spcPts val="225"/>
              </a:spcBef>
              <a:spcAft>
                <a:spcPts val="225"/>
              </a:spcAft>
              <a:buClrTx/>
              <a:buSzTx/>
              <a:buFontTx/>
              <a:buNone/>
              <a:tabLst/>
              <a:defRPr/>
            </a:pPr>
            <a:r>
              <a:rPr lang="sv-SE" dirty="0" err="1"/>
              <a:t>Year</a:t>
            </a:r>
            <a:endParaRPr lang="en-US" dirty="0"/>
          </a:p>
        </p:txBody>
      </p:sp>
      <p:sp>
        <p:nvSpPr>
          <p:cNvPr id="81" name="Text Placeholder 18">
            <a:extLst>
              <a:ext uri="{FF2B5EF4-FFF2-40B4-BE49-F238E27FC236}">
                <a16:creationId xmlns:a16="http://schemas.microsoft.com/office/drawing/2014/main" id="{D5C9112F-45D2-B5F3-64A6-211FBB2E5E88}"/>
              </a:ext>
            </a:extLst>
          </p:cNvPr>
          <p:cNvSpPr>
            <a:spLocks noGrp="1"/>
          </p:cNvSpPr>
          <p:nvPr>
            <p:ph type="body" sz="quarter" idx="67"/>
          </p:nvPr>
        </p:nvSpPr>
        <p:spPr>
          <a:xfrm>
            <a:off x="6051431" y="2576133"/>
            <a:ext cx="2844005" cy="920750"/>
          </a:xfrm>
        </p:spPr>
        <p:txBody>
          <a:bodyPr lIns="216000"/>
          <a:lstStyle>
            <a:lvl1pPr>
              <a:buFontTx/>
              <a:buNone/>
              <a:defRPr sz="1000"/>
            </a:lvl1pPr>
            <a:lvl2pPr>
              <a:buFontTx/>
              <a:buNone/>
              <a:defRPr sz="1000"/>
            </a:lvl2pPr>
            <a:lvl3pPr>
              <a:buFontTx/>
              <a:buNone/>
              <a:defRPr sz="1000"/>
            </a:lvl3pPr>
            <a:lvl4pPr>
              <a:buFontTx/>
              <a:buNone/>
              <a:defRPr sz="1000"/>
            </a:lvl4pPr>
            <a:lvl5pPr>
              <a:buFontTx/>
              <a:buNone/>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2" name="Text Placeholder 2">
            <a:extLst>
              <a:ext uri="{FF2B5EF4-FFF2-40B4-BE49-F238E27FC236}">
                <a16:creationId xmlns:a16="http://schemas.microsoft.com/office/drawing/2014/main" id="{39A59A90-8FCF-BE64-50E5-6D420D8DA6C9}"/>
              </a:ext>
            </a:extLst>
          </p:cNvPr>
          <p:cNvSpPr>
            <a:spLocks noGrp="1"/>
          </p:cNvSpPr>
          <p:nvPr>
            <p:ph type="body" idx="68" hasCustomPrompt="1"/>
          </p:nvPr>
        </p:nvSpPr>
        <p:spPr>
          <a:xfrm>
            <a:off x="6051431" y="2192667"/>
            <a:ext cx="2844005" cy="228781"/>
          </a:xfrm>
        </p:spPr>
        <p:txBody>
          <a:bodyPr wrap="square" lIns="216000" anchor="b">
            <a:spAutoFit/>
          </a:bodyPr>
          <a:lstStyle>
            <a:lvl1pPr marL="0" indent="0">
              <a:lnSpc>
                <a:spcPct val="110000"/>
              </a:lnSpc>
              <a:spcBef>
                <a:spcPts val="0"/>
              </a:spcBef>
              <a:spcAft>
                <a:spcPts val="0"/>
              </a:spcAft>
              <a:buNone/>
              <a:defRPr sz="1400" b="0" spc="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dirty="0" err="1"/>
              <a:t>Heading</a:t>
            </a:r>
            <a:endParaRPr lang="en-US" dirty="0"/>
          </a:p>
        </p:txBody>
      </p:sp>
    </p:spTree>
    <p:extLst>
      <p:ext uri="{BB962C8B-B14F-4D97-AF65-F5344CB8AC3E}">
        <p14:creationId xmlns:p14="http://schemas.microsoft.com/office/powerpoint/2010/main" val="245990767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le, text and free space blush">
    <p:spTree>
      <p:nvGrpSpPr>
        <p:cNvPr id="1" name=""/>
        <p:cNvGrpSpPr/>
        <p:nvPr/>
      </p:nvGrpSpPr>
      <p:grpSpPr>
        <a:xfrm>
          <a:off x="0" y="0"/>
          <a:ext cx="0" cy="0"/>
          <a:chOff x="0" y="0"/>
          <a:chExt cx="0" cy="0"/>
        </a:xfrm>
      </p:grpSpPr>
      <p:pic>
        <p:nvPicPr>
          <p:cNvPr id="4" name="Picture 3" descr="A yellow and black background&#10;&#10;AI-generated content may be incorrect.">
            <a:extLst>
              <a:ext uri="{FF2B5EF4-FFF2-40B4-BE49-F238E27FC236}">
                <a16:creationId xmlns:a16="http://schemas.microsoft.com/office/drawing/2014/main" id="{06931FF0-D00F-BF9B-BBC0-543A3416DBC8}"/>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8512407" y="883623"/>
            <a:ext cx="3679593" cy="5974377"/>
          </a:xfrm>
          <a:prstGeom prst="rect">
            <a:avLst/>
          </a:prstGeom>
        </p:spPr>
      </p:pic>
      <p:sp>
        <p:nvSpPr>
          <p:cNvPr id="3" name="Rectangle: Rounded Corners 2">
            <a:extLst>
              <a:ext uri="{FF2B5EF4-FFF2-40B4-BE49-F238E27FC236}">
                <a16:creationId xmlns:a16="http://schemas.microsoft.com/office/drawing/2014/main" id="{2B439BE2-E138-1B77-9D13-011E23829F67}"/>
              </a:ext>
            </a:extLst>
          </p:cNvPr>
          <p:cNvSpPr/>
          <p:nvPr userDrawn="1"/>
        </p:nvSpPr>
        <p:spPr>
          <a:xfrm>
            <a:off x="222250" y="2224090"/>
            <a:ext cx="7789863" cy="4332284"/>
          </a:xfrm>
          <a:prstGeom prst="roundRect">
            <a:avLst>
              <a:gd name="adj" fmla="val 4334"/>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10000"/>
              </a:lnSpc>
            </a:pPr>
            <a:endParaRPr lang="en-US" sz="1500">
              <a:solidFill>
                <a:schemeClr val="tx1"/>
              </a:solidFill>
              <a:cs typeface="Arial" panose="020B0604020202020204" pitchFamily="34" charset="0"/>
            </a:endParaRP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2463DC29-86E6-40FC-93EC-650A9F42B107}" type="datetime1">
              <a:rPr lang="en-US" smtClean="0"/>
              <a:t>9/9/26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18" name="Text Placeholder 2">
            <a:extLst>
              <a:ext uri="{FF2B5EF4-FFF2-40B4-BE49-F238E27FC236}">
                <a16:creationId xmlns:a16="http://schemas.microsoft.com/office/drawing/2014/main" id="{CE6165F3-3979-8925-A602-45520CEF892D}"/>
              </a:ext>
            </a:extLst>
          </p:cNvPr>
          <p:cNvSpPr>
            <a:spLocks noGrp="1"/>
          </p:cNvSpPr>
          <p:nvPr>
            <p:ph type="body" idx="13"/>
          </p:nvPr>
        </p:nvSpPr>
        <p:spPr>
          <a:xfrm>
            <a:off x="222251" y="1369414"/>
            <a:ext cx="11745912"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14">
            <a:extLst>
              <a:ext uri="{FF2B5EF4-FFF2-40B4-BE49-F238E27FC236}">
                <a16:creationId xmlns:a16="http://schemas.microsoft.com/office/drawing/2014/main" id="{7B8951E3-64A7-49FB-8FFD-DD82C1B3AA8F}"/>
              </a:ext>
            </a:extLst>
          </p:cNvPr>
          <p:cNvSpPr>
            <a:spLocks noGrp="1"/>
          </p:cNvSpPr>
          <p:nvPr>
            <p:ph type="body" sz="quarter" idx="20"/>
          </p:nvPr>
        </p:nvSpPr>
        <p:spPr>
          <a:xfrm>
            <a:off x="8134350" y="2383255"/>
            <a:ext cx="3833339" cy="4173117"/>
          </a:xfrm>
        </p:spPr>
        <p:txBody>
          <a:bodyPr/>
          <a:lstStyle>
            <a:lvl1pP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14">
            <a:extLst>
              <a:ext uri="{FF2B5EF4-FFF2-40B4-BE49-F238E27FC236}">
                <a16:creationId xmlns:a16="http://schemas.microsoft.com/office/drawing/2014/main" id="{9A7AB662-920A-A9C4-1F57-E08C2E84B953}"/>
              </a:ext>
            </a:extLst>
          </p:cNvPr>
          <p:cNvSpPr>
            <a:spLocks noGrp="1"/>
          </p:cNvSpPr>
          <p:nvPr>
            <p:ph type="body" sz="quarter" idx="17" hasCustomPrompt="1"/>
          </p:nvPr>
        </p:nvSpPr>
        <p:spPr>
          <a:xfrm>
            <a:off x="8134530" y="6194560"/>
            <a:ext cx="3829647"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2" name="Text Placeholder 4">
            <a:extLst>
              <a:ext uri="{FF2B5EF4-FFF2-40B4-BE49-F238E27FC236}">
                <a16:creationId xmlns:a16="http://schemas.microsoft.com/office/drawing/2014/main" id="{99C5C98E-2802-03CB-A002-B7F631A8EFF8}"/>
              </a:ext>
            </a:extLst>
          </p:cNvPr>
          <p:cNvSpPr>
            <a:spLocks noGrp="1"/>
          </p:cNvSpPr>
          <p:nvPr>
            <p:ph type="body" sz="quarter" idx="19" hasCustomPrompt="1"/>
          </p:nvPr>
        </p:nvSpPr>
        <p:spPr>
          <a:xfrm>
            <a:off x="222250" y="685800"/>
            <a:ext cx="11745911" cy="60120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Tree>
    <p:extLst>
      <p:ext uri="{BB962C8B-B14F-4D97-AF65-F5344CB8AC3E}">
        <p14:creationId xmlns:p14="http://schemas.microsoft.com/office/powerpoint/2010/main" val="146185555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le, text and timeline">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0D1208CE-B00B-425D-7C94-B423519E0BCB}"/>
              </a:ext>
            </a:extLst>
          </p:cNvPr>
          <p:cNvSpPr/>
          <p:nvPr userDrawn="1"/>
        </p:nvSpPr>
        <p:spPr>
          <a:xfrm>
            <a:off x="222250" y="2224090"/>
            <a:ext cx="7789863" cy="4332285"/>
          </a:xfrm>
          <a:prstGeom prst="roundRect">
            <a:avLst>
              <a:gd name="adj" fmla="val 433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10000"/>
              </a:lnSpc>
            </a:pPr>
            <a:endParaRPr lang="en-US" sz="1500">
              <a:solidFill>
                <a:schemeClr val="tx1"/>
              </a:solidFill>
              <a:cs typeface="Arial" panose="020B0604020202020204" pitchFamily="34" charset="0"/>
            </a:endParaRPr>
          </a:p>
        </p:txBody>
      </p:sp>
      <p:sp>
        <p:nvSpPr>
          <p:cNvPr id="110" name="Text Placeholder 63">
            <a:extLst>
              <a:ext uri="{FF2B5EF4-FFF2-40B4-BE49-F238E27FC236}">
                <a16:creationId xmlns:a16="http://schemas.microsoft.com/office/drawing/2014/main" id="{270E1E76-DEF0-9811-2C24-19BE2217135B}"/>
              </a:ext>
            </a:extLst>
          </p:cNvPr>
          <p:cNvSpPr>
            <a:spLocks noGrp="1"/>
          </p:cNvSpPr>
          <p:nvPr>
            <p:ph type="body" sz="quarter" idx="53" hasCustomPrompt="1"/>
          </p:nvPr>
        </p:nvSpPr>
        <p:spPr>
          <a:xfrm>
            <a:off x="4965454" y="4440077"/>
            <a:ext cx="0" cy="1526400"/>
          </a:xfrm>
          <a:custGeom>
            <a:avLst/>
            <a:gdLst>
              <a:gd name="connsiteX0" fmla="*/ 0 w 698500"/>
              <a:gd name="connsiteY0" fmla="*/ 0 h 1022350"/>
              <a:gd name="connsiteX1" fmla="*/ 698500 w 698500"/>
              <a:gd name="connsiteY1" fmla="*/ 0 h 1022350"/>
              <a:gd name="connsiteX2" fmla="*/ 698500 w 698500"/>
              <a:gd name="connsiteY2" fmla="*/ 1022350 h 1022350"/>
              <a:gd name="connsiteX3" fmla="*/ 0 w 698500"/>
              <a:gd name="connsiteY3" fmla="*/ 1022350 h 1022350"/>
              <a:gd name="connsiteX4" fmla="*/ 0 w 698500"/>
              <a:gd name="connsiteY4" fmla="*/ 0 h 1022350"/>
              <a:gd name="connsiteX0" fmla="*/ 0 w 698500"/>
              <a:gd name="connsiteY0" fmla="*/ 0 h 1022350"/>
              <a:gd name="connsiteX1" fmla="*/ 698500 w 698500"/>
              <a:gd name="connsiteY1" fmla="*/ 1022350 h 1022350"/>
              <a:gd name="connsiteX2" fmla="*/ 0 w 698500"/>
              <a:gd name="connsiteY2" fmla="*/ 1022350 h 1022350"/>
              <a:gd name="connsiteX3" fmla="*/ 0 w 698500"/>
              <a:gd name="connsiteY3" fmla="*/ 0 h 1022350"/>
              <a:gd name="connsiteX0" fmla="*/ 698500 w 789940"/>
              <a:gd name="connsiteY0" fmla="*/ 1022350 h 1113790"/>
              <a:gd name="connsiteX1" fmla="*/ 0 w 789940"/>
              <a:gd name="connsiteY1" fmla="*/ 1022350 h 1113790"/>
              <a:gd name="connsiteX2" fmla="*/ 0 w 789940"/>
              <a:gd name="connsiteY2" fmla="*/ 0 h 1113790"/>
              <a:gd name="connsiteX3" fmla="*/ 789940 w 789940"/>
              <a:gd name="connsiteY3" fmla="*/ 1113790 h 1113790"/>
              <a:gd name="connsiteX0" fmla="*/ 698500 w 698500"/>
              <a:gd name="connsiteY0" fmla="*/ 1022350 h 1022350"/>
              <a:gd name="connsiteX1" fmla="*/ 0 w 698500"/>
              <a:gd name="connsiteY1" fmla="*/ 1022350 h 1022350"/>
              <a:gd name="connsiteX2" fmla="*/ 0 w 698500"/>
              <a:gd name="connsiteY2" fmla="*/ 0 h 1022350"/>
              <a:gd name="connsiteX0" fmla="*/ 0 w 0"/>
              <a:gd name="connsiteY0" fmla="*/ 1022350 h 1022350"/>
              <a:gd name="connsiteX1" fmla="*/ 0 w 0"/>
              <a:gd name="connsiteY1" fmla="*/ 0 h 1022350"/>
            </a:gdLst>
            <a:ahLst/>
            <a:cxnLst>
              <a:cxn ang="0">
                <a:pos x="connsiteX0" y="connsiteY0"/>
              </a:cxn>
              <a:cxn ang="0">
                <a:pos x="connsiteX1" y="connsiteY1"/>
              </a:cxn>
            </a:cxnLst>
            <a:rect l="l" t="t" r="r" b="b"/>
            <a:pathLst>
              <a:path h="1022350">
                <a:moveTo>
                  <a:pt x="0" y="1022350"/>
                </a:moveTo>
                <a:lnTo>
                  <a:pt x="0" y="0"/>
                </a:lnTo>
              </a:path>
            </a:pathLst>
          </a:custGeom>
          <a:ln w="19050">
            <a:solidFill>
              <a:schemeClr val="tx1"/>
            </a:solidFill>
          </a:ln>
        </p:spPr>
        <p:txBody>
          <a:bodyPr/>
          <a:lstStyle>
            <a:lvl1pPr marL="0" indent="0">
              <a:buNone/>
              <a:defRPr sz="100">
                <a:noFill/>
              </a:defRPr>
            </a:lvl1pPr>
          </a:lstStyle>
          <a:p>
            <a:pPr lvl="0"/>
            <a:r>
              <a:rPr lang="en-US"/>
              <a:t> </a:t>
            </a:r>
          </a:p>
        </p:txBody>
      </p:sp>
      <p:sp>
        <p:nvSpPr>
          <p:cNvPr id="104" name="Text Placeholder 63">
            <a:extLst>
              <a:ext uri="{FF2B5EF4-FFF2-40B4-BE49-F238E27FC236}">
                <a16:creationId xmlns:a16="http://schemas.microsoft.com/office/drawing/2014/main" id="{40FBED91-900D-CBEA-722A-85464927495B}"/>
              </a:ext>
            </a:extLst>
          </p:cNvPr>
          <p:cNvSpPr>
            <a:spLocks noGrp="1"/>
          </p:cNvSpPr>
          <p:nvPr>
            <p:ph type="body" sz="quarter" idx="47" hasCustomPrompt="1"/>
          </p:nvPr>
        </p:nvSpPr>
        <p:spPr>
          <a:xfrm>
            <a:off x="2863671" y="4440077"/>
            <a:ext cx="0" cy="1526400"/>
          </a:xfrm>
          <a:custGeom>
            <a:avLst/>
            <a:gdLst>
              <a:gd name="connsiteX0" fmla="*/ 0 w 698500"/>
              <a:gd name="connsiteY0" fmla="*/ 0 h 1022350"/>
              <a:gd name="connsiteX1" fmla="*/ 698500 w 698500"/>
              <a:gd name="connsiteY1" fmla="*/ 0 h 1022350"/>
              <a:gd name="connsiteX2" fmla="*/ 698500 w 698500"/>
              <a:gd name="connsiteY2" fmla="*/ 1022350 h 1022350"/>
              <a:gd name="connsiteX3" fmla="*/ 0 w 698500"/>
              <a:gd name="connsiteY3" fmla="*/ 1022350 h 1022350"/>
              <a:gd name="connsiteX4" fmla="*/ 0 w 698500"/>
              <a:gd name="connsiteY4" fmla="*/ 0 h 1022350"/>
              <a:gd name="connsiteX0" fmla="*/ 0 w 698500"/>
              <a:gd name="connsiteY0" fmla="*/ 0 h 1022350"/>
              <a:gd name="connsiteX1" fmla="*/ 698500 w 698500"/>
              <a:gd name="connsiteY1" fmla="*/ 1022350 h 1022350"/>
              <a:gd name="connsiteX2" fmla="*/ 0 w 698500"/>
              <a:gd name="connsiteY2" fmla="*/ 1022350 h 1022350"/>
              <a:gd name="connsiteX3" fmla="*/ 0 w 698500"/>
              <a:gd name="connsiteY3" fmla="*/ 0 h 1022350"/>
              <a:gd name="connsiteX0" fmla="*/ 698500 w 789940"/>
              <a:gd name="connsiteY0" fmla="*/ 1022350 h 1113790"/>
              <a:gd name="connsiteX1" fmla="*/ 0 w 789940"/>
              <a:gd name="connsiteY1" fmla="*/ 1022350 h 1113790"/>
              <a:gd name="connsiteX2" fmla="*/ 0 w 789940"/>
              <a:gd name="connsiteY2" fmla="*/ 0 h 1113790"/>
              <a:gd name="connsiteX3" fmla="*/ 789940 w 789940"/>
              <a:gd name="connsiteY3" fmla="*/ 1113790 h 1113790"/>
              <a:gd name="connsiteX0" fmla="*/ 698500 w 698500"/>
              <a:gd name="connsiteY0" fmla="*/ 1022350 h 1022350"/>
              <a:gd name="connsiteX1" fmla="*/ 0 w 698500"/>
              <a:gd name="connsiteY1" fmla="*/ 1022350 h 1022350"/>
              <a:gd name="connsiteX2" fmla="*/ 0 w 698500"/>
              <a:gd name="connsiteY2" fmla="*/ 0 h 1022350"/>
              <a:gd name="connsiteX0" fmla="*/ 0 w 0"/>
              <a:gd name="connsiteY0" fmla="*/ 1022350 h 1022350"/>
              <a:gd name="connsiteX1" fmla="*/ 0 w 0"/>
              <a:gd name="connsiteY1" fmla="*/ 0 h 1022350"/>
            </a:gdLst>
            <a:ahLst/>
            <a:cxnLst>
              <a:cxn ang="0">
                <a:pos x="connsiteX0" y="connsiteY0"/>
              </a:cxn>
              <a:cxn ang="0">
                <a:pos x="connsiteX1" y="connsiteY1"/>
              </a:cxn>
            </a:cxnLst>
            <a:rect l="l" t="t" r="r" b="b"/>
            <a:pathLst>
              <a:path h="1022350">
                <a:moveTo>
                  <a:pt x="0" y="1022350"/>
                </a:moveTo>
                <a:lnTo>
                  <a:pt x="0" y="0"/>
                </a:lnTo>
              </a:path>
            </a:pathLst>
          </a:custGeom>
          <a:ln w="19050">
            <a:solidFill>
              <a:schemeClr val="tx1"/>
            </a:solidFill>
          </a:ln>
        </p:spPr>
        <p:txBody>
          <a:bodyPr/>
          <a:lstStyle>
            <a:lvl1pPr marL="0" indent="0">
              <a:buNone/>
              <a:defRPr sz="100">
                <a:noFill/>
              </a:defRPr>
            </a:lvl1pPr>
          </a:lstStyle>
          <a:p>
            <a:pPr lvl="0"/>
            <a:r>
              <a:rPr lang="en-US"/>
              <a:t> </a:t>
            </a:r>
          </a:p>
        </p:txBody>
      </p:sp>
      <p:sp>
        <p:nvSpPr>
          <p:cNvPr id="92" name="Text Placeholder 63">
            <a:extLst>
              <a:ext uri="{FF2B5EF4-FFF2-40B4-BE49-F238E27FC236}">
                <a16:creationId xmlns:a16="http://schemas.microsoft.com/office/drawing/2014/main" id="{5D3A123A-A754-BDFD-8E1A-E5916BF12931}"/>
              </a:ext>
            </a:extLst>
          </p:cNvPr>
          <p:cNvSpPr>
            <a:spLocks noGrp="1"/>
          </p:cNvSpPr>
          <p:nvPr>
            <p:ph type="body" sz="quarter" idx="35" hasCustomPrompt="1"/>
          </p:nvPr>
        </p:nvSpPr>
        <p:spPr>
          <a:xfrm>
            <a:off x="5894555" y="2802364"/>
            <a:ext cx="0" cy="1490400"/>
          </a:xfrm>
          <a:custGeom>
            <a:avLst/>
            <a:gdLst>
              <a:gd name="connsiteX0" fmla="*/ 0 w 698500"/>
              <a:gd name="connsiteY0" fmla="*/ 0 h 1022350"/>
              <a:gd name="connsiteX1" fmla="*/ 698500 w 698500"/>
              <a:gd name="connsiteY1" fmla="*/ 0 h 1022350"/>
              <a:gd name="connsiteX2" fmla="*/ 698500 w 698500"/>
              <a:gd name="connsiteY2" fmla="*/ 1022350 h 1022350"/>
              <a:gd name="connsiteX3" fmla="*/ 0 w 698500"/>
              <a:gd name="connsiteY3" fmla="*/ 1022350 h 1022350"/>
              <a:gd name="connsiteX4" fmla="*/ 0 w 698500"/>
              <a:gd name="connsiteY4" fmla="*/ 0 h 1022350"/>
              <a:gd name="connsiteX0" fmla="*/ 0 w 698500"/>
              <a:gd name="connsiteY0" fmla="*/ 0 h 1022350"/>
              <a:gd name="connsiteX1" fmla="*/ 698500 w 698500"/>
              <a:gd name="connsiteY1" fmla="*/ 1022350 h 1022350"/>
              <a:gd name="connsiteX2" fmla="*/ 0 w 698500"/>
              <a:gd name="connsiteY2" fmla="*/ 1022350 h 1022350"/>
              <a:gd name="connsiteX3" fmla="*/ 0 w 698500"/>
              <a:gd name="connsiteY3" fmla="*/ 0 h 1022350"/>
              <a:gd name="connsiteX0" fmla="*/ 698500 w 789940"/>
              <a:gd name="connsiteY0" fmla="*/ 1022350 h 1113790"/>
              <a:gd name="connsiteX1" fmla="*/ 0 w 789940"/>
              <a:gd name="connsiteY1" fmla="*/ 1022350 h 1113790"/>
              <a:gd name="connsiteX2" fmla="*/ 0 w 789940"/>
              <a:gd name="connsiteY2" fmla="*/ 0 h 1113790"/>
              <a:gd name="connsiteX3" fmla="*/ 789940 w 789940"/>
              <a:gd name="connsiteY3" fmla="*/ 1113790 h 1113790"/>
              <a:gd name="connsiteX0" fmla="*/ 698500 w 698500"/>
              <a:gd name="connsiteY0" fmla="*/ 1022350 h 1022350"/>
              <a:gd name="connsiteX1" fmla="*/ 0 w 698500"/>
              <a:gd name="connsiteY1" fmla="*/ 1022350 h 1022350"/>
              <a:gd name="connsiteX2" fmla="*/ 0 w 698500"/>
              <a:gd name="connsiteY2" fmla="*/ 0 h 1022350"/>
              <a:gd name="connsiteX0" fmla="*/ 0 w 0"/>
              <a:gd name="connsiteY0" fmla="*/ 1022350 h 1022350"/>
              <a:gd name="connsiteX1" fmla="*/ 0 w 0"/>
              <a:gd name="connsiteY1" fmla="*/ 0 h 1022350"/>
            </a:gdLst>
            <a:ahLst/>
            <a:cxnLst>
              <a:cxn ang="0">
                <a:pos x="connsiteX0" y="connsiteY0"/>
              </a:cxn>
              <a:cxn ang="0">
                <a:pos x="connsiteX1" y="connsiteY1"/>
              </a:cxn>
            </a:cxnLst>
            <a:rect l="l" t="t" r="r" b="b"/>
            <a:pathLst>
              <a:path h="1022350">
                <a:moveTo>
                  <a:pt x="0" y="1022350"/>
                </a:moveTo>
                <a:lnTo>
                  <a:pt x="0" y="0"/>
                </a:lnTo>
              </a:path>
            </a:pathLst>
          </a:custGeom>
          <a:ln w="19050">
            <a:solidFill>
              <a:schemeClr val="tx1"/>
            </a:solidFill>
          </a:ln>
        </p:spPr>
        <p:txBody>
          <a:bodyPr/>
          <a:lstStyle>
            <a:lvl1pPr marL="0" indent="0">
              <a:buNone/>
              <a:defRPr sz="100">
                <a:noFill/>
              </a:defRPr>
            </a:lvl1pPr>
          </a:lstStyle>
          <a:p>
            <a:pPr lvl="0"/>
            <a:r>
              <a:rPr lang="en-US"/>
              <a:t> </a:t>
            </a:r>
          </a:p>
        </p:txBody>
      </p:sp>
      <p:sp>
        <p:nvSpPr>
          <p:cNvPr id="86" name="Text Placeholder 63">
            <a:extLst>
              <a:ext uri="{FF2B5EF4-FFF2-40B4-BE49-F238E27FC236}">
                <a16:creationId xmlns:a16="http://schemas.microsoft.com/office/drawing/2014/main" id="{0AB5EFB5-A132-8CD0-5CFE-E5E1E8097F7D}"/>
              </a:ext>
            </a:extLst>
          </p:cNvPr>
          <p:cNvSpPr>
            <a:spLocks noGrp="1"/>
          </p:cNvSpPr>
          <p:nvPr>
            <p:ph type="body" sz="quarter" idx="29" hasCustomPrompt="1"/>
          </p:nvPr>
        </p:nvSpPr>
        <p:spPr>
          <a:xfrm>
            <a:off x="3976238" y="2802364"/>
            <a:ext cx="0" cy="1490400"/>
          </a:xfrm>
          <a:custGeom>
            <a:avLst/>
            <a:gdLst>
              <a:gd name="connsiteX0" fmla="*/ 0 w 698500"/>
              <a:gd name="connsiteY0" fmla="*/ 0 h 1022350"/>
              <a:gd name="connsiteX1" fmla="*/ 698500 w 698500"/>
              <a:gd name="connsiteY1" fmla="*/ 0 h 1022350"/>
              <a:gd name="connsiteX2" fmla="*/ 698500 w 698500"/>
              <a:gd name="connsiteY2" fmla="*/ 1022350 h 1022350"/>
              <a:gd name="connsiteX3" fmla="*/ 0 w 698500"/>
              <a:gd name="connsiteY3" fmla="*/ 1022350 h 1022350"/>
              <a:gd name="connsiteX4" fmla="*/ 0 w 698500"/>
              <a:gd name="connsiteY4" fmla="*/ 0 h 1022350"/>
              <a:gd name="connsiteX0" fmla="*/ 0 w 698500"/>
              <a:gd name="connsiteY0" fmla="*/ 0 h 1022350"/>
              <a:gd name="connsiteX1" fmla="*/ 698500 w 698500"/>
              <a:gd name="connsiteY1" fmla="*/ 1022350 h 1022350"/>
              <a:gd name="connsiteX2" fmla="*/ 0 w 698500"/>
              <a:gd name="connsiteY2" fmla="*/ 1022350 h 1022350"/>
              <a:gd name="connsiteX3" fmla="*/ 0 w 698500"/>
              <a:gd name="connsiteY3" fmla="*/ 0 h 1022350"/>
              <a:gd name="connsiteX0" fmla="*/ 698500 w 789940"/>
              <a:gd name="connsiteY0" fmla="*/ 1022350 h 1113790"/>
              <a:gd name="connsiteX1" fmla="*/ 0 w 789940"/>
              <a:gd name="connsiteY1" fmla="*/ 1022350 h 1113790"/>
              <a:gd name="connsiteX2" fmla="*/ 0 w 789940"/>
              <a:gd name="connsiteY2" fmla="*/ 0 h 1113790"/>
              <a:gd name="connsiteX3" fmla="*/ 789940 w 789940"/>
              <a:gd name="connsiteY3" fmla="*/ 1113790 h 1113790"/>
              <a:gd name="connsiteX0" fmla="*/ 698500 w 698500"/>
              <a:gd name="connsiteY0" fmla="*/ 1022350 h 1022350"/>
              <a:gd name="connsiteX1" fmla="*/ 0 w 698500"/>
              <a:gd name="connsiteY1" fmla="*/ 1022350 h 1022350"/>
              <a:gd name="connsiteX2" fmla="*/ 0 w 698500"/>
              <a:gd name="connsiteY2" fmla="*/ 0 h 1022350"/>
              <a:gd name="connsiteX0" fmla="*/ 0 w 0"/>
              <a:gd name="connsiteY0" fmla="*/ 1022350 h 1022350"/>
              <a:gd name="connsiteX1" fmla="*/ 0 w 0"/>
              <a:gd name="connsiteY1" fmla="*/ 0 h 1022350"/>
            </a:gdLst>
            <a:ahLst/>
            <a:cxnLst>
              <a:cxn ang="0">
                <a:pos x="connsiteX0" y="connsiteY0"/>
              </a:cxn>
              <a:cxn ang="0">
                <a:pos x="connsiteX1" y="connsiteY1"/>
              </a:cxn>
            </a:cxnLst>
            <a:rect l="l" t="t" r="r" b="b"/>
            <a:pathLst>
              <a:path h="1022350">
                <a:moveTo>
                  <a:pt x="0" y="1022350"/>
                </a:moveTo>
                <a:lnTo>
                  <a:pt x="0" y="0"/>
                </a:lnTo>
              </a:path>
            </a:pathLst>
          </a:custGeom>
          <a:ln w="19050">
            <a:solidFill>
              <a:schemeClr val="tx1"/>
            </a:solidFill>
          </a:ln>
        </p:spPr>
        <p:txBody>
          <a:bodyPr/>
          <a:lstStyle>
            <a:lvl1pPr marL="0" indent="0">
              <a:buNone/>
              <a:defRPr sz="100">
                <a:noFill/>
              </a:defRPr>
            </a:lvl1pPr>
          </a:lstStyle>
          <a:p>
            <a:pPr lvl="0"/>
            <a:r>
              <a:rPr lang="en-US"/>
              <a:t> </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07CA475E-D7F1-4BD4-918D-A7449658628B}" type="datetime1">
              <a:rPr lang="en-US" smtClean="0"/>
              <a:t>9/9/26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18" name="Text Placeholder 2">
            <a:extLst>
              <a:ext uri="{FF2B5EF4-FFF2-40B4-BE49-F238E27FC236}">
                <a16:creationId xmlns:a16="http://schemas.microsoft.com/office/drawing/2014/main" id="{CE6165F3-3979-8925-A602-45520CEF892D}"/>
              </a:ext>
            </a:extLst>
          </p:cNvPr>
          <p:cNvSpPr>
            <a:spLocks noGrp="1"/>
          </p:cNvSpPr>
          <p:nvPr>
            <p:ph type="body" idx="13"/>
          </p:nvPr>
        </p:nvSpPr>
        <p:spPr>
          <a:xfrm>
            <a:off x="222251" y="1369414"/>
            <a:ext cx="11745912"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14">
            <a:extLst>
              <a:ext uri="{FF2B5EF4-FFF2-40B4-BE49-F238E27FC236}">
                <a16:creationId xmlns:a16="http://schemas.microsoft.com/office/drawing/2014/main" id="{7B8951E3-64A7-49FB-8FFD-DD82C1B3AA8F}"/>
              </a:ext>
            </a:extLst>
          </p:cNvPr>
          <p:cNvSpPr>
            <a:spLocks noGrp="1"/>
          </p:cNvSpPr>
          <p:nvPr>
            <p:ph type="body" sz="quarter" idx="20"/>
          </p:nvPr>
        </p:nvSpPr>
        <p:spPr>
          <a:xfrm>
            <a:off x="8134350" y="2383255"/>
            <a:ext cx="3833339" cy="4173119"/>
          </a:xfrm>
        </p:spPr>
        <p:txBody>
          <a:bodyPr/>
          <a:lstStyle>
            <a:lvl1pP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14">
            <a:extLst>
              <a:ext uri="{FF2B5EF4-FFF2-40B4-BE49-F238E27FC236}">
                <a16:creationId xmlns:a16="http://schemas.microsoft.com/office/drawing/2014/main" id="{9A7AB662-920A-A9C4-1F57-E08C2E84B953}"/>
              </a:ext>
            </a:extLst>
          </p:cNvPr>
          <p:cNvSpPr>
            <a:spLocks noGrp="1"/>
          </p:cNvSpPr>
          <p:nvPr>
            <p:ph type="body" sz="quarter" idx="17" hasCustomPrompt="1"/>
          </p:nvPr>
        </p:nvSpPr>
        <p:spPr>
          <a:xfrm>
            <a:off x="8134530" y="6194559"/>
            <a:ext cx="3829647"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74" name="Text Placeholder 73">
            <a:extLst>
              <a:ext uri="{FF2B5EF4-FFF2-40B4-BE49-F238E27FC236}">
                <a16:creationId xmlns:a16="http://schemas.microsoft.com/office/drawing/2014/main" id="{D07BBB28-BCAA-3ABB-B6A2-6367642BA1B6}"/>
              </a:ext>
            </a:extLst>
          </p:cNvPr>
          <p:cNvSpPr>
            <a:spLocks noGrp="1"/>
          </p:cNvSpPr>
          <p:nvPr>
            <p:ph type="body" sz="quarter" idx="22" hasCustomPrompt="1"/>
          </p:nvPr>
        </p:nvSpPr>
        <p:spPr>
          <a:xfrm>
            <a:off x="1300518" y="3308207"/>
            <a:ext cx="1353600" cy="908662"/>
          </a:xfrm>
        </p:spPr>
        <p:txBody>
          <a:bodyPr/>
          <a:lstStyle>
            <a:lvl1pPr marL="0" indent="0">
              <a:lnSpc>
                <a:spcPct val="100000"/>
              </a:lnSpc>
              <a:spcBef>
                <a:spcPts val="100"/>
              </a:spcBef>
              <a:spcAft>
                <a:spcPts val="100"/>
              </a:spcAft>
              <a:buNone/>
              <a:defRPr sz="2000">
                <a:solidFill>
                  <a:schemeClr val="tx1"/>
                </a:solidFill>
                <a:latin typeface="+mj-lt"/>
              </a:defRPr>
            </a:lvl1pPr>
            <a:lvl2pPr marL="0" indent="0">
              <a:lnSpc>
                <a:spcPct val="100000"/>
              </a:lnSpc>
              <a:spcBef>
                <a:spcPts val="100"/>
              </a:spcBef>
              <a:spcAft>
                <a:spcPts val="163"/>
              </a:spcAft>
              <a:buNone/>
              <a:defRPr sz="1100" spc="-20"/>
            </a:lvl2pPr>
            <a:lvl3pPr marL="0" indent="0">
              <a:lnSpc>
                <a:spcPct val="120000"/>
              </a:lnSpc>
              <a:buFont typeface="Arial" panose="020B0604020202020204" pitchFamily="34" charset="0"/>
              <a:buNone/>
              <a:defRPr sz="800" spc="0"/>
            </a:lvl3pPr>
          </a:lstStyle>
          <a:p>
            <a:pPr lvl="0"/>
            <a:r>
              <a:rPr lang="en-US"/>
              <a:t>Year</a:t>
            </a:r>
          </a:p>
          <a:p>
            <a:pPr lvl="1"/>
            <a:r>
              <a:rPr lang="en-US"/>
              <a:t>Milestone</a:t>
            </a:r>
          </a:p>
          <a:p>
            <a:pPr lvl="2"/>
            <a:r>
              <a:rPr lang="en-US"/>
              <a:t>Body text</a:t>
            </a:r>
          </a:p>
        </p:txBody>
      </p:sp>
      <p:sp>
        <p:nvSpPr>
          <p:cNvPr id="64" name="Text Placeholder 63">
            <a:extLst>
              <a:ext uri="{FF2B5EF4-FFF2-40B4-BE49-F238E27FC236}">
                <a16:creationId xmlns:a16="http://schemas.microsoft.com/office/drawing/2014/main" id="{718BA4F9-659C-C001-324A-E367CAB27344}"/>
              </a:ext>
            </a:extLst>
          </p:cNvPr>
          <p:cNvSpPr>
            <a:spLocks noGrp="1"/>
          </p:cNvSpPr>
          <p:nvPr>
            <p:ph type="body" sz="quarter" idx="23" hasCustomPrompt="1"/>
          </p:nvPr>
        </p:nvSpPr>
        <p:spPr>
          <a:xfrm>
            <a:off x="1297497" y="2802364"/>
            <a:ext cx="0" cy="1490400"/>
          </a:xfrm>
          <a:custGeom>
            <a:avLst/>
            <a:gdLst>
              <a:gd name="connsiteX0" fmla="*/ 0 w 698500"/>
              <a:gd name="connsiteY0" fmla="*/ 0 h 1022350"/>
              <a:gd name="connsiteX1" fmla="*/ 698500 w 698500"/>
              <a:gd name="connsiteY1" fmla="*/ 0 h 1022350"/>
              <a:gd name="connsiteX2" fmla="*/ 698500 w 698500"/>
              <a:gd name="connsiteY2" fmla="*/ 1022350 h 1022350"/>
              <a:gd name="connsiteX3" fmla="*/ 0 w 698500"/>
              <a:gd name="connsiteY3" fmla="*/ 1022350 h 1022350"/>
              <a:gd name="connsiteX4" fmla="*/ 0 w 698500"/>
              <a:gd name="connsiteY4" fmla="*/ 0 h 1022350"/>
              <a:gd name="connsiteX0" fmla="*/ 0 w 698500"/>
              <a:gd name="connsiteY0" fmla="*/ 0 h 1022350"/>
              <a:gd name="connsiteX1" fmla="*/ 698500 w 698500"/>
              <a:gd name="connsiteY1" fmla="*/ 1022350 h 1022350"/>
              <a:gd name="connsiteX2" fmla="*/ 0 w 698500"/>
              <a:gd name="connsiteY2" fmla="*/ 1022350 h 1022350"/>
              <a:gd name="connsiteX3" fmla="*/ 0 w 698500"/>
              <a:gd name="connsiteY3" fmla="*/ 0 h 1022350"/>
              <a:gd name="connsiteX0" fmla="*/ 698500 w 789940"/>
              <a:gd name="connsiteY0" fmla="*/ 1022350 h 1113790"/>
              <a:gd name="connsiteX1" fmla="*/ 0 w 789940"/>
              <a:gd name="connsiteY1" fmla="*/ 1022350 h 1113790"/>
              <a:gd name="connsiteX2" fmla="*/ 0 w 789940"/>
              <a:gd name="connsiteY2" fmla="*/ 0 h 1113790"/>
              <a:gd name="connsiteX3" fmla="*/ 789940 w 789940"/>
              <a:gd name="connsiteY3" fmla="*/ 1113790 h 1113790"/>
              <a:gd name="connsiteX0" fmla="*/ 698500 w 698500"/>
              <a:gd name="connsiteY0" fmla="*/ 1022350 h 1022350"/>
              <a:gd name="connsiteX1" fmla="*/ 0 w 698500"/>
              <a:gd name="connsiteY1" fmla="*/ 1022350 h 1022350"/>
              <a:gd name="connsiteX2" fmla="*/ 0 w 698500"/>
              <a:gd name="connsiteY2" fmla="*/ 0 h 1022350"/>
              <a:gd name="connsiteX0" fmla="*/ 0 w 0"/>
              <a:gd name="connsiteY0" fmla="*/ 1022350 h 1022350"/>
              <a:gd name="connsiteX1" fmla="*/ 0 w 0"/>
              <a:gd name="connsiteY1" fmla="*/ 0 h 1022350"/>
            </a:gdLst>
            <a:ahLst/>
            <a:cxnLst>
              <a:cxn ang="0">
                <a:pos x="connsiteX0" y="connsiteY0"/>
              </a:cxn>
              <a:cxn ang="0">
                <a:pos x="connsiteX1" y="connsiteY1"/>
              </a:cxn>
            </a:cxnLst>
            <a:rect l="l" t="t" r="r" b="b"/>
            <a:pathLst>
              <a:path h="1022350">
                <a:moveTo>
                  <a:pt x="0" y="1022350"/>
                </a:moveTo>
                <a:lnTo>
                  <a:pt x="0" y="0"/>
                </a:lnTo>
              </a:path>
            </a:pathLst>
          </a:custGeom>
          <a:ln w="19050">
            <a:solidFill>
              <a:schemeClr val="tx1"/>
            </a:solidFill>
          </a:ln>
        </p:spPr>
        <p:txBody>
          <a:bodyPr/>
          <a:lstStyle>
            <a:lvl1pPr marL="0" indent="0">
              <a:buNone/>
              <a:defRPr sz="100">
                <a:noFill/>
              </a:defRPr>
            </a:lvl1pPr>
          </a:lstStyle>
          <a:p>
            <a:pPr lvl="0"/>
            <a:r>
              <a:rPr lang="en-US"/>
              <a:t> </a:t>
            </a:r>
          </a:p>
        </p:txBody>
      </p:sp>
      <p:sp>
        <p:nvSpPr>
          <p:cNvPr id="66" name="Text Placeholder 65">
            <a:extLst>
              <a:ext uri="{FF2B5EF4-FFF2-40B4-BE49-F238E27FC236}">
                <a16:creationId xmlns:a16="http://schemas.microsoft.com/office/drawing/2014/main" id="{7F28D131-5336-3E50-87CC-769E61F18FFA}"/>
              </a:ext>
            </a:extLst>
          </p:cNvPr>
          <p:cNvSpPr>
            <a:spLocks noGrp="1"/>
          </p:cNvSpPr>
          <p:nvPr>
            <p:ph type="body" sz="quarter" idx="24" hasCustomPrompt="1"/>
          </p:nvPr>
        </p:nvSpPr>
        <p:spPr>
          <a:xfrm>
            <a:off x="1204748" y="4288750"/>
            <a:ext cx="185500" cy="185500"/>
          </a:xfrm>
          <a:custGeom>
            <a:avLst/>
            <a:gdLst>
              <a:gd name="connsiteX0" fmla="*/ 92750 w 185500"/>
              <a:gd name="connsiteY0" fmla="*/ 0 h 185500"/>
              <a:gd name="connsiteX1" fmla="*/ 185500 w 185500"/>
              <a:gd name="connsiteY1" fmla="*/ 92750 h 185500"/>
              <a:gd name="connsiteX2" fmla="*/ 92750 w 185500"/>
              <a:gd name="connsiteY2" fmla="*/ 185500 h 185500"/>
              <a:gd name="connsiteX3" fmla="*/ 0 w 185500"/>
              <a:gd name="connsiteY3" fmla="*/ 92750 h 185500"/>
              <a:gd name="connsiteX4" fmla="*/ 92750 w 185500"/>
              <a:gd name="connsiteY4" fmla="*/ 0 h 185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500" h="185500">
                <a:moveTo>
                  <a:pt x="92750" y="0"/>
                </a:moveTo>
                <a:cubicBezTo>
                  <a:pt x="143974" y="0"/>
                  <a:pt x="185500" y="41526"/>
                  <a:pt x="185500" y="92750"/>
                </a:cubicBezTo>
                <a:cubicBezTo>
                  <a:pt x="185500" y="143974"/>
                  <a:pt x="143974" y="185500"/>
                  <a:pt x="92750" y="185500"/>
                </a:cubicBezTo>
                <a:cubicBezTo>
                  <a:pt x="41526" y="185500"/>
                  <a:pt x="0" y="143974"/>
                  <a:pt x="0" y="92750"/>
                </a:cubicBezTo>
                <a:cubicBezTo>
                  <a:pt x="0" y="41526"/>
                  <a:pt x="41526" y="0"/>
                  <a:pt x="92750" y="0"/>
                </a:cubicBezTo>
                <a:close/>
              </a:path>
            </a:pathLst>
          </a:custGeom>
          <a:solidFill>
            <a:schemeClr val="tx1"/>
          </a:solidFill>
          <a:ln w="19050">
            <a:noFill/>
          </a:ln>
        </p:spPr>
        <p:txBody>
          <a:bodyPr wrap="square">
            <a:noAutofit/>
          </a:bodyPr>
          <a:lstStyle>
            <a:lvl1pPr marL="0" indent="0">
              <a:buNone/>
              <a:defRPr sz="100">
                <a:noFill/>
              </a:defRPr>
            </a:lvl1pPr>
          </a:lstStyle>
          <a:p>
            <a:pPr lvl="0"/>
            <a:r>
              <a:rPr lang="en-US"/>
              <a:t> </a:t>
            </a:r>
          </a:p>
        </p:txBody>
      </p:sp>
      <p:sp>
        <p:nvSpPr>
          <p:cNvPr id="71" name="Picture Placeholder 70">
            <a:extLst>
              <a:ext uri="{FF2B5EF4-FFF2-40B4-BE49-F238E27FC236}">
                <a16:creationId xmlns:a16="http://schemas.microsoft.com/office/drawing/2014/main" id="{2B8F448B-C7D7-91DA-D43E-206E8AE8D14B}"/>
              </a:ext>
            </a:extLst>
          </p:cNvPr>
          <p:cNvSpPr>
            <a:spLocks noGrp="1"/>
          </p:cNvSpPr>
          <p:nvPr>
            <p:ph type="pic" sz="quarter" idx="25"/>
          </p:nvPr>
        </p:nvSpPr>
        <p:spPr>
          <a:xfrm>
            <a:off x="1434486" y="2893858"/>
            <a:ext cx="368300" cy="322262"/>
          </a:xfrm>
        </p:spPr>
        <p:txBody>
          <a:bodyPr/>
          <a:lstStyle>
            <a:lvl1pPr>
              <a:defRPr sz="100">
                <a:noFill/>
              </a:defRPr>
            </a:lvl1pPr>
          </a:lstStyle>
          <a:p>
            <a:r>
              <a:rPr lang="en-US"/>
              <a:t>Click icon to add picture</a:t>
            </a:r>
          </a:p>
        </p:txBody>
      </p:sp>
      <p:sp>
        <p:nvSpPr>
          <p:cNvPr id="72" name="Picture Placeholder 70">
            <a:extLst>
              <a:ext uri="{FF2B5EF4-FFF2-40B4-BE49-F238E27FC236}">
                <a16:creationId xmlns:a16="http://schemas.microsoft.com/office/drawing/2014/main" id="{05DFC42A-10E0-F52B-5175-17BAE71C97DA}"/>
              </a:ext>
            </a:extLst>
          </p:cNvPr>
          <p:cNvSpPr>
            <a:spLocks noGrp="1"/>
          </p:cNvSpPr>
          <p:nvPr>
            <p:ph type="pic" sz="quarter" idx="26"/>
          </p:nvPr>
        </p:nvSpPr>
        <p:spPr>
          <a:xfrm>
            <a:off x="1809122" y="2893858"/>
            <a:ext cx="368300" cy="322262"/>
          </a:xfrm>
        </p:spPr>
        <p:txBody>
          <a:bodyPr/>
          <a:lstStyle>
            <a:lvl1pPr>
              <a:defRPr sz="100">
                <a:noFill/>
              </a:defRPr>
            </a:lvl1pPr>
          </a:lstStyle>
          <a:p>
            <a:r>
              <a:rPr lang="en-US"/>
              <a:t>Click icon to add picture</a:t>
            </a:r>
          </a:p>
        </p:txBody>
      </p:sp>
      <p:sp>
        <p:nvSpPr>
          <p:cNvPr id="73" name="Picture Placeholder 70">
            <a:extLst>
              <a:ext uri="{FF2B5EF4-FFF2-40B4-BE49-F238E27FC236}">
                <a16:creationId xmlns:a16="http://schemas.microsoft.com/office/drawing/2014/main" id="{8474B042-7C7F-BFD9-EAEF-5703B9BB5002}"/>
              </a:ext>
            </a:extLst>
          </p:cNvPr>
          <p:cNvSpPr>
            <a:spLocks noGrp="1"/>
          </p:cNvSpPr>
          <p:nvPr>
            <p:ph type="pic" sz="quarter" idx="27"/>
          </p:nvPr>
        </p:nvSpPr>
        <p:spPr>
          <a:xfrm>
            <a:off x="2183758" y="2893858"/>
            <a:ext cx="368300" cy="322262"/>
          </a:xfrm>
        </p:spPr>
        <p:txBody>
          <a:bodyPr/>
          <a:lstStyle>
            <a:lvl1pPr>
              <a:defRPr sz="100">
                <a:noFill/>
              </a:defRPr>
            </a:lvl1pPr>
          </a:lstStyle>
          <a:p>
            <a:r>
              <a:rPr lang="en-US"/>
              <a:t>Click icon to add picture</a:t>
            </a:r>
          </a:p>
        </p:txBody>
      </p:sp>
      <p:sp>
        <p:nvSpPr>
          <p:cNvPr id="85" name="Text Placeholder 73">
            <a:extLst>
              <a:ext uri="{FF2B5EF4-FFF2-40B4-BE49-F238E27FC236}">
                <a16:creationId xmlns:a16="http://schemas.microsoft.com/office/drawing/2014/main" id="{449D7F55-CF4E-5BEB-4706-0081A9E47E40}"/>
              </a:ext>
            </a:extLst>
          </p:cNvPr>
          <p:cNvSpPr>
            <a:spLocks noGrp="1"/>
          </p:cNvSpPr>
          <p:nvPr>
            <p:ph type="body" sz="quarter" idx="28" hasCustomPrompt="1"/>
          </p:nvPr>
        </p:nvSpPr>
        <p:spPr>
          <a:xfrm>
            <a:off x="3986402" y="3308207"/>
            <a:ext cx="1353600" cy="908662"/>
          </a:xfrm>
        </p:spPr>
        <p:txBody>
          <a:bodyPr/>
          <a:lstStyle>
            <a:lvl1pPr marL="0" indent="0">
              <a:lnSpc>
                <a:spcPct val="100000"/>
              </a:lnSpc>
              <a:spcBef>
                <a:spcPts val="100"/>
              </a:spcBef>
              <a:spcAft>
                <a:spcPts val="100"/>
              </a:spcAft>
              <a:buNone/>
              <a:defRPr sz="2000">
                <a:solidFill>
                  <a:schemeClr val="tx1"/>
                </a:solidFill>
                <a:latin typeface="+mj-lt"/>
              </a:defRPr>
            </a:lvl1pPr>
            <a:lvl2pPr marL="0" indent="0">
              <a:lnSpc>
                <a:spcPct val="100000"/>
              </a:lnSpc>
              <a:spcBef>
                <a:spcPts val="100"/>
              </a:spcBef>
              <a:spcAft>
                <a:spcPts val="163"/>
              </a:spcAft>
              <a:buNone/>
              <a:defRPr sz="1100" spc="-20"/>
            </a:lvl2pPr>
            <a:lvl3pPr marL="0" indent="0">
              <a:lnSpc>
                <a:spcPct val="120000"/>
              </a:lnSpc>
              <a:buFont typeface="Arial" panose="020B0604020202020204" pitchFamily="34" charset="0"/>
              <a:buNone/>
              <a:defRPr sz="800" spc="0"/>
            </a:lvl3pPr>
          </a:lstStyle>
          <a:p>
            <a:pPr lvl="0"/>
            <a:r>
              <a:rPr lang="en-US" dirty="0"/>
              <a:t>Year</a:t>
            </a:r>
          </a:p>
          <a:p>
            <a:pPr lvl="1"/>
            <a:r>
              <a:rPr lang="en-US" dirty="0"/>
              <a:t>Milestone</a:t>
            </a:r>
          </a:p>
          <a:p>
            <a:pPr lvl="2"/>
            <a:r>
              <a:rPr lang="en-US" dirty="0"/>
              <a:t>Body text</a:t>
            </a:r>
          </a:p>
        </p:txBody>
      </p:sp>
      <p:sp>
        <p:nvSpPr>
          <p:cNvPr id="87" name="Text Placeholder 86">
            <a:extLst>
              <a:ext uri="{FF2B5EF4-FFF2-40B4-BE49-F238E27FC236}">
                <a16:creationId xmlns:a16="http://schemas.microsoft.com/office/drawing/2014/main" id="{4D173A86-3020-6E78-DC29-3D08D4120B0C}"/>
              </a:ext>
            </a:extLst>
          </p:cNvPr>
          <p:cNvSpPr>
            <a:spLocks noGrp="1"/>
          </p:cNvSpPr>
          <p:nvPr>
            <p:ph type="body" sz="quarter" idx="30" hasCustomPrompt="1"/>
          </p:nvPr>
        </p:nvSpPr>
        <p:spPr>
          <a:xfrm>
            <a:off x="3883489" y="4288750"/>
            <a:ext cx="185500" cy="185500"/>
          </a:xfrm>
          <a:custGeom>
            <a:avLst/>
            <a:gdLst>
              <a:gd name="connsiteX0" fmla="*/ 92750 w 185500"/>
              <a:gd name="connsiteY0" fmla="*/ 0 h 185500"/>
              <a:gd name="connsiteX1" fmla="*/ 185500 w 185500"/>
              <a:gd name="connsiteY1" fmla="*/ 92750 h 185500"/>
              <a:gd name="connsiteX2" fmla="*/ 92750 w 185500"/>
              <a:gd name="connsiteY2" fmla="*/ 185500 h 185500"/>
              <a:gd name="connsiteX3" fmla="*/ 0 w 185500"/>
              <a:gd name="connsiteY3" fmla="*/ 92750 h 185500"/>
              <a:gd name="connsiteX4" fmla="*/ 92750 w 185500"/>
              <a:gd name="connsiteY4" fmla="*/ 0 h 185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500" h="185500">
                <a:moveTo>
                  <a:pt x="92750" y="0"/>
                </a:moveTo>
                <a:cubicBezTo>
                  <a:pt x="143974" y="0"/>
                  <a:pt x="185500" y="41526"/>
                  <a:pt x="185500" y="92750"/>
                </a:cubicBezTo>
                <a:cubicBezTo>
                  <a:pt x="185500" y="143974"/>
                  <a:pt x="143974" y="185500"/>
                  <a:pt x="92750" y="185500"/>
                </a:cubicBezTo>
                <a:cubicBezTo>
                  <a:pt x="41526" y="185500"/>
                  <a:pt x="0" y="143974"/>
                  <a:pt x="0" y="92750"/>
                </a:cubicBezTo>
                <a:cubicBezTo>
                  <a:pt x="0" y="41526"/>
                  <a:pt x="41526" y="0"/>
                  <a:pt x="92750" y="0"/>
                </a:cubicBezTo>
                <a:close/>
              </a:path>
            </a:pathLst>
          </a:custGeom>
          <a:solidFill>
            <a:schemeClr val="tx1"/>
          </a:solidFill>
          <a:ln w="19050">
            <a:noFill/>
          </a:ln>
        </p:spPr>
        <p:txBody>
          <a:bodyPr wrap="square">
            <a:noAutofit/>
          </a:bodyPr>
          <a:lstStyle>
            <a:lvl1pPr marL="0" indent="0">
              <a:buNone/>
              <a:defRPr sz="100">
                <a:noFill/>
              </a:defRPr>
            </a:lvl1pPr>
          </a:lstStyle>
          <a:p>
            <a:pPr lvl="0"/>
            <a:r>
              <a:rPr lang="en-US"/>
              <a:t> </a:t>
            </a:r>
          </a:p>
        </p:txBody>
      </p:sp>
      <p:sp>
        <p:nvSpPr>
          <p:cNvPr id="88" name="Picture Placeholder 70">
            <a:extLst>
              <a:ext uri="{FF2B5EF4-FFF2-40B4-BE49-F238E27FC236}">
                <a16:creationId xmlns:a16="http://schemas.microsoft.com/office/drawing/2014/main" id="{CAC7F1A9-B5B1-EC45-3DBF-53D6D8A3686E}"/>
              </a:ext>
            </a:extLst>
          </p:cNvPr>
          <p:cNvSpPr>
            <a:spLocks noGrp="1"/>
          </p:cNvSpPr>
          <p:nvPr>
            <p:ph type="pic" sz="quarter" idx="31"/>
          </p:nvPr>
        </p:nvSpPr>
        <p:spPr>
          <a:xfrm>
            <a:off x="4120370" y="2893858"/>
            <a:ext cx="368300" cy="322262"/>
          </a:xfrm>
        </p:spPr>
        <p:txBody>
          <a:bodyPr/>
          <a:lstStyle>
            <a:lvl1pPr>
              <a:defRPr sz="100">
                <a:noFill/>
              </a:defRPr>
            </a:lvl1pPr>
          </a:lstStyle>
          <a:p>
            <a:r>
              <a:rPr lang="en-US"/>
              <a:t>Click icon to add picture</a:t>
            </a:r>
          </a:p>
        </p:txBody>
      </p:sp>
      <p:sp>
        <p:nvSpPr>
          <p:cNvPr id="89" name="Picture Placeholder 70">
            <a:extLst>
              <a:ext uri="{FF2B5EF4-FFF2-40B4-BE49-F238E27FC236}">
                <a16:creationId xmlns:a16="http://schemas.microsoft.com/office/drawing/2014/main" id="{32FC1851-6F20-9E9A-07AC-B6BFB6C4E9F5}"/>
              </a:ext>
            </a:extLst>
          </p:cNvPr>
          <p:cNvSpPr>
            <a:spLocks noGrp="1"/>
          </p:cNvSpPr>
          <p:nvPr>
            <p:ph type="pic" sz="quarter" idx="32"/>
          </p:nvPr>
        </p:nvSpPr>
        <p:spPr>
          <a:xfrm>
            <a:off x="4495006" y="2893858"/>
            <a:ext cx="368300" cy="322262"/>
          </a:xfrm>
        </p:spPr>
        <p:txBody>
          <a:bodyPr/>
          <a:lstStyle>
            <a:lvl1pPr>
              <a:defRPr sz="100">
                <a:noFill/>
              </a:defRPr>
            </a:lvl1pPr>
          </a:lstStyle>
          <a:p>
            <a:r>
              <a:rPr lang="en-US"/>
              <a:t>Click icon to add picture</a:t>
            </a:r>
          </a:p>
        </p:txBody>
      </p:sp>
      <p:sp>
        <p:nvSpPr>
          <p:cNvPr id="90" name="Picture Placeholder 70">
            <a:extLst>
              <a:ext uri="{FF2B5EF4-FFF2-40B4-BE49-F238E27FC236}">
                <a16:creationId xmlns:a16="http://schemas.microsoft.com/office/drawing/2014/main" id="{5C0F8ED0-A85B-F4E3-3E60-BCF5A410A0A6}"/>
              </a:ext>
            </a:extLst>
          </p:cNvPr>
          <p:cNvSpPr>
            <a:spLocks noGrp="1"/>
          </p:cNvSpPr>
          <p:nvPr>
            <p:ph type="pic" sz="quarter" idx="33"/>
          </p:nvPr>
        </p:nvSpPr>
        <p:spPr>
          <a:xfrm>
            <a:off x="4869642" y="2893858"/>
            <a:ext cx="368300" cy="322262"/>
          </a:xfrm>
        </p:spPr>
        <p:txBody>
          <a:bodyPr/>
          <a:lstStyle>
            <a:lvl1pPr>
              <a:defRPr sz="100">
                <a:noFill/>
              </a:defRPr>
            </a:lvl1pPr>
          </a:lstStyle>
          <a:p>
            <a:r>
              <a:rPr lang="en-US"/>
              <a:t>Click icon to add picture</a:t>
            </a:r>
          </a:p>
        </p:txBody>
      </p:sp>
      <p:sp>
        <p:nvSpPr>
          <p:cNvPr id="91" name="Text Placeholder 73">
            <a:extLst>
              <a:ext uri="{FF2B5EF4-FFF2-40B4-BE49-F238E27FC236}">
                <a16:creationId xmlns:a16="http://schemas.microsoft.com/office/drawing/2014/main" id="{9A75EE78-B762-A103-24D1-EA89C072121C}"/>
              </a:ext>
            </a:extLst>
          </p:cNvPr>
          <p:cNvSpPr>
            <a:spLocks noGrp="1"/>
          </p:cNvSpPr>
          <p:nvPr>
            <p:ph type="body" sz="quarter" idx="34" hasCustomPrompt="1"/>
          </p:nvPr>
        </p:nvSpPr>
        <p:spPr>
          <a:xfrm>
            <a:off x="5907100" y="3308207"/>
            <a:ext cx="1353600" cy="908662"/>
          </a:xfrm>
        </p:spPr>
        <p:txBody>
          <a:bodyPr/>
          <a:lstStyle>
            <a:lvl1pPr marL="0" indent="0">
              <a:lnSpc>
                <a:spcPct val="100000"/>
              </a:lnSpc>
              <a:spcBef>
                <a:spcPts val="100"/>
              </a:spcBef>
              <a:spcAft>
                <a:spcPts val="100"/>
              </a:spcAft>
              <a:buNone/>
              <a:defRPr sz="2000">
                <a:solidFill>
                  <a:schemeClr val="tx1"/>
                </a:solidFill>
                <a:latin typeface="+mj-lt"/>
              </a:defRPr>
            </a:lvl1pPr>
            <a:lvl2pPr marL="0" indent="0">
              <a:lnSpc>
                <a:spcPct val="100000"/>
              </a:lnSpc>
              <a:spcBef>
                <a:spcPts val="100"/>
              </a:spcBef>
              <a:spcAft>
                <a:spcPts val="163"/>
              </a:spcAft>
              <a:buNone/>
              <a:defRPr sz="1100" spc="-20"/>
            </a:lvl2pPr>
            <a:lvl3pPr marL="0" indent="0">
              <a:lnSpc>
                <a:spcPct val="120000"/>
              </a:lnSpc>
              <a:buFont typeface="Arial" panose="020B0604020202020204" pitchFamily="34" charset="0"/>
              <a:buNone/>
              <a:defRPr sz="800" spc="0"/>
            </a:lvl3pPr>
          </a:lstStyle>
          <a:p>
            <a:pPr lvl="0"/>
            <a:r>
              <a:rPr lang="en-US"/>
              <a:t>Year</a:t>
            </a:r>
          </a:p>
          <a:p>
            <a:pPr lvl="1"/>
            <a:r>
              <a:rPr lang="en-US"/>
              <a:t>Milestone</a:t>
            </a:r>
          </a:p>
          <a:p>
            <a:pPr lvl="2"/>
            <a:r>
              <a:rPr lang="en-US"/>
              <a:t>Body text</a:t>
            </a:r>
          </a:p>
        </p:txBody>
      </p:sp>
      <p:sp>
        <p:nvSpPr>
          <p:cNvPr id="93" name="Text Placeholder 92">
            <a:extLst>
              <a:ext uri="{FF2B5EF4-FFF2-40B4-BE49-F238E27FC236}">
                <a16:creationId xmlns:a16="http://schemas.microsoft.com/office/drawing/2014/main" id="{8F635ECE-DAEE-8F48-781B-6A0616DAE4ED}"/>
              </a:ext>
            </a:extLst>
          </p:cNvPr>
          <p:cNvSpPr>
            <a:spLocks noGrp="1"/>
          </p:cNvSpPr>
          <p:nvPr>
            <p:ph type="body" sz="quarter" idx="36" hasCustomPrompt="1"/>
          </p:nvPr>
        </p:nvSpPr>
        <p:spPr>
          <a:xfrm>
            <a:off x="5801806" y="4288750"/>
            <a:ext cx="185500" cy="185500"/>
          </a:xfrm>
          <a:custGeom>
            <a:avLst/>
            <a:gdLst>
              <a:gd name="connsiteX0" fmla="*/ 92750 w 185500"/>
              <a:gd name="connsiteY0" fmla="*/ 0 h 185500"/>
              <a:gd name="connsiteX1" fmla="*/ 185500 w 185500"/>
              <a:gd name="connsiteY1" fmla="*/ 92750 h 185500"/>
              <a:gd name="connsiteX2" fmla="*/ 92750 w 185500"/>
              <a:gd name="connsiteY2" fmla="*/ 185500 h 185500"/>
              <a:gd name="connsiteX3" fmla="*/ 0 w 185500"/>
              <a:gd name="connsiteY3" fmla="*/ 92750 h 185500"/>
              <a:gd name="connsiteX4" fmla="*/ 92750 w 185500"/>
              <a:gd name="connsiteY4" fmla="*/ 0 h 185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500" h="185500">
                <a:moveTo>
                  <a:pt x="92750" y="0"/>
                </a:moveTo>
                <a:cubicBezTo>
                  <a:pt x="143974" y="0"/>
                  <a:pt x="185500" y="41526"/>
                  <a:pt x="185500" y="92750"/>
                </a:cubicBezTo>
                <a:cubicBezTo>
                  <a:pt x="185500" y="143974"/>
                  <a:pt x="143974" y="185500"/>
                  <a:pt x="92750" y="185500"/>
                </a:cubicBezTo>
                <a:cubicBezTo>
                  <a:pt x="41526" y="185500"/>
                  <a:pt x="0" y="143974"/>
                  <a:pt x="0" y="92750"/>
                </a:cubicBezTo>
                <a:cubicBezTo>
                  <a:pt x="0" y="41526"/>
                  <a:pt x="41526" y="0"/>
                  <a:pt x="92750" y="0"/>
                </a:cubicBezTo>
                <a:close/>
              </a:path>
            </a:pathLst>
          </a:custGeom>
          <a:solidFill>
            <a:schemeClr val="tx1"/>
          </a:solidFill>
          <a:ln w="19050">
            <a:noFill/>
          </a:ln>
        </p:spPr>
        <p:txBody>
          <a:bodyPr wrap="square">
            <a:noAutofit/>
          </a:bodyPr>
          <a:lstStyle>
            <a:lvl1pPr marL="0" indent="0">
              <a:buNone/>
              <a:defRPr sz="100">
                <a:noFill/>
              </a:defRPr>
            </a:lvl1pPr>
          </a:lstStyle>
          <a:p>
            <a:pPr lvl="0"/>
            <a:r>
              <a:rPr lang="en-US"/>
              <a:t> </a:t>
            </a:r>
          </a:p>
        </p:txBody>
      </p:sp>
      <p:sp>
        <p:nvSpPr>
          <p:cNvPr id="94" name="Picture Placeholder 70">
            <a:extLst>
              <a:ext uri="{FF2B5EF4-FFF2-40B4-BE49-F238E27FC236}">
                <a16:creationId xmlns:a16="http://schemas.microsoft.com/office/drawing/2014/main" id="{EF25585A-0AC2-E4CA-B827-4E647F68A865}"/>
              </a:ext>
            </a:extLst>
          </p:cNvPr>
          <p:cNvSpPr>
            <a:spLocks noGrp="1"/>
          </p:cNvSpPr>
          <p:nvPr>
            <p:ph type="pic" sz="quarter" idx="37"/>
          </p:nvPr>
        </p:nvSpPr>
        <p:spPr>
          <a:xfrm>
            <a:off x="6041068" y="2893858"/>
            <a:ext cx="368300" cy="322262"/>
          </a:xfrm>
        </p:spPr>
        <p:txBody>
          <a:bodyPr/>
          <a:lstStyle>
            <a:lvl1pPr>
              <a:defRPr sz="100">
                <a:noFill/>
              </a:defRPr>
            </a:lvl1pPr>
          </a:lstStyle>
          <a:p>
            <a:r>
              <a:rPr lang="en-US"/>
              <a:t>Click icon to add picture</a:t>
            </a:r>
          </a:p>
        </p:txBody>
      </p:sp>
      <p:sp>
        <p:nvSpPr>
          <p:cNvPr id="95" name="Picture Placeholder 70">
            <a:extLst>
              <a:ext uri="{FF2B5EF4-FFF2-40B4-BE49-F238E27FC236}">
                <a16:creationId xmlns:a16="http://schemas.microsoft.com/office/drawing/2014/main" id="{5BEC435E-A74D-1E15-26A5-DECF5F113E5F}"/>
              </a:ext>
            </a:extLst>
          </p:cNvPr>
          <p:cNvSpPr>
            <a:spLocks noGrp="1"/>
          </p:cNvSpPr>
          <p:nvPr>
            <p:ph type="pic" sz="quarter" idx="38"/>
          </p:nvPr>
        </p:nvSpPr>
        <p:spPr>
          <a:xfrm>
            <a:off x="6415704" y="2893858"/>
            <a:ext cx="368300" cy="322262"/>
          </a:xfrm>
        </p:spPr>
        <p:txBody>
          <a:bodyPr/>
          <a:lstStyle>
            <a:lvl1pPr>
              <a:defRPr sz="100">
                <a:noFill/>
              </a:defRPr>
            </a:lvl1pPr>
          </a:lstStyle>
          <a:p>
            <a:r>
              <a:rPr lang="en-US"/>
              <a:t>Click icon to add picture</a:t>
            </a:r>
          </a:p>
        </p:txBody>
      </p:sp>
      <p:sp>
        <p:nvSpPr>
          <p:cNvPr id="96" name="Picture Placeholder 70">
            <a:extLst>
              <a:ext uri="{FF2B5EF4-FFF2-40B4-BE49-F238E27FC236}">
                <a16:creationId xmlns:a16="http://schemas.microsoft.com/office/drawing/2014/main" id="{16D09AFD-AA41-1D51-D6C8-05234E225F37}"/>
              </a:ext>
            </a:extLst>
          </p:cNvPr>
          <p:cNvSpPr>
            <a:spLocks noGrp="1"/>
          </p:cNvSpPr>
          <p:nvPr>
            <p:ph type="pic" sz="quarter" idx="39"/>
          </p:nvPr>
        </p:nvSpPr>
        <p:spPr>
          <a:xfrm>
            <a:off x="6790340" y="2893858"/>
            <a:ext cx="368300" cy="322262"/>
          </a:xfrm>
        </p:spPr>
        <p:txBody>
          <a:bodyPr/>
          <a:lstStyle>
            <a:lvl1pPr>
              <a:defRPr sz="100">
                <a:noFill/>
              </a:defRPr>
            </a:lvl1pPr>
          </a:lstStyle>
          <a:p>
            <a:r>
              <a:rPr lang="en-US"/>
              <a:t>Click icon to add picture</a:t>
            </a:r>
          </a:p>
        </p:txBody>
      </p:sp>
      <p:sp>
        <p:nvSpPr>
          <p:cNvPr id="97" name="Text Placeholder 73">
            <a:extLst>
              <a:ext uri="{FF2B5EF4-FFF2-40B4-BE49-F238E27FC236}">
                <a16:creationId xmlns:a16="http://schemas.microsoft.com/office/drawing/2014/main" id="{2338A3FF-00EA-28A7-7E79-E8EBBEF0F65F}"/>
              </a:ext>
            </a:extLst>
          </p:cNvPr>
          <p:cNvSpPr>
            <a:spLocks noGrp="1"/>
          </p:cNvSpPr>
          <p:nvPr>
            <p:ph type="body" sz="quarter" idx="40" hasCustomPrompt="1"/>
          </p:nvPr>
        </p:nvSpPr>
        <p:spPr>
          <a:xfrm>
            <a:off x="798868" y="4640548"/>
            <a:ext cx="1353600" cy="882668"/>
          </a:xfrm>
        </p:spPr>
        <p:txBody>
          <a:bodyPr/>
          <a:lstStyle>
            <a:lvl1pPr marL="0" indent="0">
              <a:lnSpc>
                <a:spcPct val="100000"/>
              </a:lnSpc>
              <a:spcBef>
                <a:spcPts val="100"/>
              </a:spcBef>
              <a:spcAft>
                <a:spcPts val="100"/>
              </a:spcAft>
              <a:buNone/>
              <a:defRPr sz="2000">
                <a:solidFill>
                  <a:schemeClr val="tx1"/>
                </a:solidFill>
                <a:latin typeface="+mj-lt"/>
              </a:defRPr>
            </a:lvl1pPr>
            <a:lvl2pPr marL="0" indent="0">
              <a:lnSpc>
                <a:spcPct val="100000"/>
              </a:lnSpc>
              <a:spcBef>
                <a:spcPts val="100"/>
              </a:spcBef>
              <a:spcAft>
                <a:spcPts val="163"/>
              </a:spcAft>
              <a:buNone/>
              <a:defRPr sz="1100" spc="-20"/>
            </a:lvl2pPr>
            <a:lvl3pPr marL="0" indent="0">
              <a:lnSpc>
                <a:spcPct val="120000"/>
              </a:lnSpc>
              <a:buFont typeface="Arial" panose="020B0604020202020204" pitchFamily="34" charset="0"/>
              <a:buNone/>
              <a:defRPr sz="800" spc="0"/>
            </a:lvl3pPr>
          </a:lstStyle>
          <a:p>
            <a:pPr lvl="0"/>
            <a:r>
              <a:rPr lang="en-US"/>
              <a:t>Year</a:t>
            </a:r>
          </a:p>
          <a:p>
            <a:pPr lvl="1"/>
            <a:r>
              <a:rPr lang="en-US"/>
              <a:t>Milestone</a:t>
            </a:r>
          </a:p>
          <a:p>
            <a:pPr lvl="2"/>
            <a:r>
              <a:rPr lang="en-US"/>
              <a:t>Body text</a:t>
            </a:r>
          </a:p>
        </p:txBody>
      </p:sp>
      <p:sp>
        <p:nvSpPr>
          <p:cNvPr id="98" name="Text Placeholder 63">
            <a:extLst>
              <a:ext uri="{FF2B5EF4-FFF2-40B4-BE49-F238E27FC236}">
                <a16:creationId xmlns:a16="http://schemas.microsoft.com/office/drawing/2014/main" id="{112F7996-7D49-498C-C02E-10D7497ACF87}"/>
              </a:ext>
            </a:extLst>
          </p:cNvPr>
          <p:cNvSpPr>
            <a:spLocks noGrp="1"/>
          </p:cNvSpPr>
          <p:nvPr>
            <p:ph type="body" sz="quarter" idx="41" hasCustomPrompt="1"/>
          </p:nvPr>
        </p:nvSpPr>
        <p:spPr>
          <a:xfrm flipH="1">
            <a:off x="776056" y="4441309"/>
            <a:ext cx="0" cy="1525168"/>
          </a:xfrm>
          <a:custGeom>
            <a:avLst/>
            <a:gdLst>
              <a:gd name="connsiteX0" fmla="*/ 0 w 698500"/>
              <a:gd name="connsiteY0" fmla="*/ 0 h 1022350"/>
              <a:gd name="connsiteX1" fmla="*/ 698500 w 698500"/>
              <a:gd name="connsiteY1" fmla="*/ 0 h 1022350"/>
              <a:gd name="connsiteX2" fmla="*/ 698500 w 698500"/>
              <a:gd name="connsiteY2" fmla="*/ 1022350 h 1022350"/>
              <a:gd name="connsiteX3" fmla="*/ 0 w 698500"/>
              <a:gd name="connsiteY3" fmla="*/ 1022350 h 1022350"/>
              <a:gd name="connsiteX4" fmla="*/ 0 w 698500"/>
              <a:gd name="connsiteY4" fmla="*/ 0 h 1022350"/>
              <a:gd name="connsiteX0" fmla="*/ 0 w 698500"/>
              <a:gd name="connsiteY0" fmla="*/ 0 h 1022350"/>
              <a:gd name="connsiteX1" fmla="*/ 698500 w 698500"/>
              <a:gd name="connsiteY1" fmla="*/ 1022350 h 1022350"/>
              <a:gd name="connsiteX2" fmla="*/ 0 w 698500"/>
              <a:gd name="connsiteY2" fmla="*/ 1022350 h 1022350"/>
              <a:gd name="connsiteX3" fmla="*/ 0 w 698500"/>
              <a:gd name="connsiteY3" fmla="*/ 0 h 1022350"/>
              <a:gd name="connsiteX0" fmla="*/ 698500 w 789940"/>
              <a:gd name="connsiteY0" fmla="*/ 1022350 h 1113790"/>
              <a:gd name="connsiteX1" fmla="*/ 0 w 789940"/>
              <a:gd name="connsiteY1" fmla="*/ 1022350 h 1113790"/>
              <a:gd name="connsiteX2" fmla="*/ 0 w 789940"/>
              <a:gd name="connsiteY2" fmla="*/ 0 h 1113790"/>
              <a:gd name="connsiteX3" fmla="*/ 789940 w 789940"/>
              <a:gd name="connsiteY3" fmla="*/ 1113790 h 1113790"/>
              <a:gd name="connsiteX0" fmla="*/ 698500 w 698500"/>
              <a:gd name="connsiteY0" fmla="*/ 1022350 h 1022350"/>
              <a:gd name="connsiteX1" fmla="*/ 0 w 698500"/>
              <a:gd name="connsiteY1" fmla="*/ 1022350 h 1022350"/>
              <a:gd name="connsiteX2" fmla="*/ 0 w 698500"/>
              <a:gd name="connsiteY2" fmla="*/ 0 h 1022350"/>
              <a:gd name="connsiteX0" fmla="*/ 0 w 0"/>
              <a:gd name="connsiteY0" fmla="*/ 1022350 h 1022350"/>
              <a:gd name="connsiteX1" fmla="*/ 0 w 0"/>
              <a:gd name="connsiteY1" fmla="*/ 0 h 1022350"/>
            </a:gdLst>
            <a:ahLst/>
            <a:cxnLst>
              <a:cxn ang="0">
                <a:pos x="connsiteX0" y="connsiteY0"/>
              </a:cxn>
              <a:cxn ang="0">
                <a:pos x="connsiteX1" y="connsiteY1"/>
              </a:cxn>
            </a:cxnLst>
            <a:rect l="l" t="t" r="r" b="b"/>
            <a:pathLst>
              <a:path h="1022350">
                <a:moveTo>
                  <a:pt x="0" y="1022350"/>
                </a:moveTo>
                <a:lnTo>
                  <a:pt x="0" y="0"/>
                </a:lnTo>
              </a:path>
            </a:pathLst>
          </a:custGeom>
          <a:ln w="19050">
            <a:solidFill>
              <a:schemeClr val="tx1"/>
            </a:solidFill>
          </a:ln>
        </p:spPr>
        <p:txBody>
          <a:bodyPr/>
          <a:lstStyle>
            <a:lvl1pPr marL="0" indent="0">
              <a:buNone/>
              <a:defRPr sz="100">
                <a:noFill/>
              </a:defRPr>
            </a:lvl1pPr>
          </a:lstStyle>
          <a:p>
            <a:pPr lvl="0"/>
            <a:r>
              <a:rPr lang="en-US"/>
              <a:t> </a:t>
            </a:r>
          </a:p>
        </p:txBody>
      </p:sp>
      <p:sp>
        <p:nvSpPr>
          <p:cNvPr id="99" name="Text Placeholder 98">
            <a:extLst>
              <a:ext uri="{FF2B5EF4-FFF2-40B4-BE49-F238E27FC236}">
                <a16:creationId xmlns:a16="http://schemas.microsoft.com/office/drawing/2014/main" id="{22AE322C-290B-81EF-7928-5966FE8D6076}"/>
              </a:ext>
            </a:extLst>
          </p:cNvPr>
          <p:cNvSpPr>
            <a:spLocks noGrp="1"/>
          </p:cNvSpPr>
          <p:nvPr>
            <p:ph type="body" sz="quarter" idx="42" hasCustomPrompt="1"/>
          </p:nvPr>
        </p:nvSpPr>
        <p:spPr>
          <a:xfrm>
            <a:off x="683306" y="4288750"/>
            <a:ext cx="185500" cy="185500"/>
          </a:xfrm>
          <a:custGeom>
            <a:avLst/>
            <a:gdLst>
              <a:gd name="connsiteX0" fmla="*/ 92750 w 185500"/>
              <a:gd name="connsiteY0" fmla="*/ 0 h 185500"/>
              <a:gd name="connsiteX1" fmla="*/ 185500 w 185500"/>
              <a:gd name="connsiteY1" fmla="*/ 92750 h 185500"/>
              <a:gd name="connsiteX2" fmla="*/ 92750 w 185500"/>
              <a:gd name="connsiteY2" fmla="*/ 185500 h 185500"/>
              <a:gd name="connsiteX3" fmla="*/ 0 w 185500"/>
              <a:gd name="connsiteY3" fmla="*/ 92750 h 185500"/>
              <a:gd name="connsiteX4" fmla="*/ 92750 w 185500"/>
              <a:gd name="connsiteY4" fmla="*/ 0 h 185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500" h="185500">
                <a:moveTo>
                  <a:pt x="92750" y="0"/>
                </a:moveTo>
                <a:cubicBezTo>
                  <a:pt x="143974" y="0"/>
                  <a:pt x="185500" y="41526"/>
                  <a:pt x="185500" y="92750"/>
                </a:cubicBezTo>
                <a:cubicBezTo>
                  <a:pt x="185500" y="143974"/>
                  <a:pt x="143974" y="185500"/>
                  <a:pt x="92750" y="185500"/>
                </a:cubicBezTo>
                <a:cubicBezTo>
                  <a:pt x="41526" y="185500"/>
                  <a:pt x="0" y="143974"/>
                  <a:pt x="0" y="92750"/>
                </a:cubicBezTo>
                <a:cubicBezTo>
                  <a:pt x="0" y="41526"/>
                  <a:pt x="41526" y="0"/>
                  <a:pt x="92750" y="0"/>
                </a:cubicBezTo>
                <a:close/>
              </a:path>
            </a:pathLst>
          </a:custGeom>
          <a:solidFill>
            <a:schemeClr val="tx1"/>
          </a:solidFill>
          <a:ln w="19050">
            <a:noFill/>
          </a:ln>
        </p:spPr>
        <p:txBody>
          <a:bodyPr wrap="square">
            <a:noAutofit/>
          </a:bodyPr>
          <a:lstStyle>
            <a:lvl1pPr marL="0" indent="0">
              <a:buNone/>
              <a:defRPr sz="100">
                <a:noFill/>
              </a:defRPr>
            </a:lvl1pPr>
          </a:lstStyle>
          <a:p>
            <a:pPr lvl="0"/>
            <a:r>
              <a:rPr lang="en-US"/>
              <a:t> </a:t>
            </a:r>
          </a:p>
        </p:txBody>
      </p:sp>
      <p:sp>
        <p:nvSpPr>
          <p:cNvPr id="100" name="Picture Placeholder 70">
            <a:extLst>
              <a:ext uri="{FF2B5EF4-FFF2-40B4-BE49-F238E27FC236}">
                <a16:creationId xmlns:a16="http://schemas.microsoft.com/office/drawing/2014/main" id="{612C68C7-24C6-CDF2-13B9-003C2D25A424}"/>
              </a:ext>
            </a:extLst>
          </p:cNvPr>
          <p:cNvSpPr>
            <a:spLocks noGrp="1"/>
          </p:cNvSpPr>
          <p:nvPr>
            <p:ph type="pic" sz="quarter" idx="43"/>
          </p:nvPr>
        </p:nvSpPr>
        <p:spPr>
          <a:xfrm>
            <a:off x="932836" y="5557306"/>
            <a:ext cx="368300" cy="322262"/>
          </a:xfrm>
        </p:spPr>
        <p:txBody>
          <a:bodyPr/>
          <a:lstStyle>
            <a:lvl1pPr>
              <a:defRPr sz="100">
                <a:noFill/>
              </a:defRPr>
            </a:lvl1pPr>
          </a:lstStyle>
          <a:p>
            <a:r>
              <a:rPr lang="en-US"/>
              <a:t>Click icon to add picture</a:t>
            </a:r>
          </a:p>
        </p:txBody>
      </p:sp>
      <p:sp>
        <p:nvSpPr>
          <p:cNvPr id="101" name="Picture Placeholder 70">
            <a:extLst>
              <a:ext uri="{FF2B5EF4-FFF2-40B4-BE49-F238E27FC236}">
                <a16:creationId xmlns:a16="http://schemas.microsoft.com/office/drawing/2014/main" id="{F0823283-8D49-E42B-2993-F4356CCCA984}"/>
              </a:ext>
            </a:extLst>
          </p:cNvPr>
          <p:cNvSpPr>
            <a:spLocks noGrp="1"/>
          </p:cNvSpPr>
          <p:nvPr>
            <p:ph type="pic" sz="quarter" idx="44"/>
          </p:nvPr>
        </p:nvSpPr>
        <p:spPr>
          <a:xfrm>
            <a:off x="1307472" y="5557306"/>
            <a:ext cx="368300" cy="322262"/>
          </a:xfrm>
        </p:spPr>
        <p:txBody>
          <a:bodyPr/>
          <a:lstStyle>
            <a:lvl1pPr>
              <a:defRPr sz="100">
                <a:noFill/>
              </a:defRPr>
            </a:lvl1pPr>
          </a:lstStyle>
          <a:p>
            <a:r>
              <a:rPr lang="en-US"/>
              <a:t>Click icon to add picture</a:t>
            </a:r>
          </a:p>
        </p:txBody>
      </p:sp>
      <p:sp>
        <p:nvSpPr>
          <p:cNvPr id="102" name="Picture Placeholder 70">
            <a:extLst>
              <a:ext uri="{FF2B5EF4-FFF2-40B4-BE49-F238E27FC236}">
                <a16:creationId xmlns:a16="http://schemas.microsoft.com/office/drawing/2014/main" id="{01D2411B-CF59-A280-DED7-EA3B777E74CE}"/>
              </a:ext>
            </a:extLst>
          </p:cNvPr>
          <p:cNvSpPr>
            <a:spLocks noGrp="1"/>
          </p:cNvSpPr>
          <p:nvPr>
            <p:ph type="pic" sz="quarter" idx="45"/>
          </p:nvPr>
        </p:nvSpPr>
        <p:spPr>
          <a:xfrm>
            <a:off x="1682108" y="5557306"/>
            <a:ext cx="368300" cy="322262"/>
          </a:xfrm>
        </p:spPr>
        <p:txBody>
          <a:bodyPr/>
          <a:lstStyle>
            <a:lvl1pPr>
              <a:defRPr sz="100">
                <a:noFill/>
              </a:defRPr>
            </a:lvl1pPr>
          </a:lstStyle>
          <a:p>
            <a:r>
              <a:rPr lang="en-US"/>
              <a:t>Click icon to add picture</a:t>
            </a:r>
          </a:p>
        </p:txBody>
      </p:sp>
      <p:sp>
        <p:nvSpPr>
          <p:cNvPr id="103" name="Text Placeholder 73">
            <a:extLst>
              <a:ext uri="{FF2B5EF4-FFF2-40B4-BE49-F238E27FC236}">
                <a16:creationId xmlns:a16="http://schemas.microsoft.com/office/drawing/2014/main" id="{05FD2690-CD3A-5B20-6EC6-2BEB7ED9CA66}"/>
              </a:ext>
            </a:extLst>
          </p:cNvPr>
          <p:cNvSpPr>
            <a:spLocks noGrp="1"/>
          </p:cNvSpPr>
          <p:nvPr>
            <p:ph type="body" sz="quarter" idx="46" hasCustomPrompt="1"/>
          </p:nvPr>
        </p:nvSpPr>
        <p:spPr>
          <a:xfrm>
            <a:off x="2869073" y="4640548"/>
            <a:ext cx="1238238" cy="882668"/>
          </a:xfrm>
        </p:spPr>
        <p:txBody>
          <a:bodyPr/>
          <a:lstStyle>
            <a:lvl1pPr marL="0" indent="0">
              <a:lnSpc>
                <a:spcPct val="100000"/>
              </a:lnSpc>
              <a:spcBef>
                <a:spcPts val="100"/>
              </a:spcBef>
              <a:spcAft>
                <a:spcPts val="100"/>
              </a:spcAft>
              <a:buNone/>
              <a:defRPr sz="2000">
                <a:solidFill>
                  <a:schemeClr val="tx1"/>
                </a:solidFill>
                <a:latin typeface="+mj-lt"/>
              </a:defRPr>
            </a:lvl1pPr>
            <a:lvl2pPr marL="0" indent="0">
              <a:lnSpc>
                <a:spcPct val="100000"/>
              </a:lnSpc>
              <a:spcBef>
                <a:spcPts val="100"/>
              </a:spcBef>
              <a:spcAft>
                <a:spcPts val="163"/>
              </a:spcAft>
              <a:buNone/>
              <a:defRPr sz="1100" spc="-20"/>
            </a:lvl2pPr>
            <a:lvl3pPr marL="0" indent="0">
              <a:lnSpc>
                <a:spcPct val="120000"/>
              </a:lnSpc>
              <a:buFont typeface="Arial" panose="020B0604020202020204" pitchFamily="34" charset="0"/>
              <a:buNone/>
              <a:defRPr sz="800" spc="0"/>
            </a:lvl3pPr>
          </a:lstStyle>
          <a:p>
            <a:pPr lvl="0"/>
            <a:r>
              <a:rPr lang="en-US"/>
              <a:t>Year</a:t>
            </a:r>
          </a:p>
          <a:p>
            <a:pPr lvl="1"/>
            <a:r>
              <a:rPr lang="en-US"/>
              <a:t>Milestone</a:t>
            </a:r>
          </a:p>
          <a:p>
            <a:pPr lvl="2"/>
            <a:r>
              <a:rPr lang="en-US"/>
              <a:t>Body text</a:t>
            </a:r>
          </a:p>
        </p:txBody>
      </p:sp>
      <p:sp>
        <p:nvSpPr>
          <p:cNvPr id="105" name="Text Placeholder 104">
            <a:extLst>
              <a:ext uri="{FF2B5EF4-FFF2-40B4-BE49-F238E27FC236}">
                <a16:creationId xmlns:a16="http://schemas.microsoft.com/office/drawing/2014/main" id="{FEE29DA2-CD4D-2FFC-8B58-A33AA09294A6}"/>
              </a:ext>
            </a:extLst>
          </p:cNvPr>
          <p:cNvSpPr>
            <a:spLocks noGrp="1"/>
          </p:cNvSpPr>
          <p:nvPr>
            <p:ph type="body" sz="quarter" idx="48" hasCustomPrompt="1"/>
          </p:nvPr>
        </p:nvSpPr>
        <p:spPr>
          <a:xfrm>
            <a:off x="2770178" y="4288750"/>
            <a:ext cx="185500" cy="185500"/>
          </a:xfrm>
          <a:custGeom>
            <a:avLst/>
            <a:gdLst>
              <a:gd name="connsiteX0" fmla="*/ 92750 w 185500"/>
              <a:gd name="connsiteY0" fmla="*/ 0 h 185500"/>
              <a:gd name="connsiteX1" fmla="*/ 185500 w 185500"/>
              <a:gd name="connsiteY1" fmla="*/ 92750 h 185500"/>
              <a:gd name="connsiteX2" fmla="*/ 92750 w 185500"/>
              <a:gd name="connsiteY2" fmla="*/ 185500 h 185500"/>
              <a:gd name="connsiteX3" fmla="*/ 0 w 185500"/>
              <a:gd name="connsiteY3" fmla="*/ 92750 h 185500"/>
              <a:gd name="connsiteX4" fmla="*/ 92750 w 185500"/>
              <a:gd name="connsiteY4" fmla="*/ 0 h 185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500" h="185500">
                <a:moveTo>
                  <a:pt x="92750" y="0"/>
                </a:moveTo>
                <a:cubicBezTo>
                  <a:pt x="143974" y="0"/>
                  <a:pt x="185500" y="41526"/>
                  <a:pt x="185500" y="92750"/>
                </a:cubicBezTo>
                <a:cubicBezTo>
                  <a:pt x="185500" y="143974"/>
                  <a:pt x="143974" y="185500"/>
                  <a:pt x="92750" y="185500"/>
                </a:cubicBezTo>
                <a:cubicBezTo>
                  <a:pt x="41526" y="185500"/>
                  <a:pt x="0" y="143974"/>
                  <a:pt x="0" y="92750"/>
                </a:cubicBezTo>
                <a:cubicBezTo>
                  <a:pt x="0" y="41526"/>
                  <a:pt x="41526" y="0"/>
                  <a:pt x="92750" y="0"/>
                </a:cubicBezTo>
                <a:close/>
              </a:path>
            </a:pathLst>
          </a:custGeom>
          <a:solidFill>
            <a:schemeClr val="tx1"/>
          </a:solidFill>
          <a:ln w="19050">
            <a:noFill/>
          </a:ln>
        </p:spPr>
        <p:txBody>
          <a:bodyPr wrap="square">
            <a:noAutofit/>
          </a:bodyPr>
          <a:lstStyle>
            <a:lvl1pPr marL="0" indent="0">
              <a:buNone/>
              <a:defRPr sz="100">
                <a:noFill/>
              </a:defRPr>
            </a:lvl1pPr>
          </a:lstStyle>
          <a:p>
            <a:pPr lvl="0"/>
            <a:r>
              <a:rPr lang="en-US"/>
              <a:t> </a:t>
            </a:r>
          </a:p>
        </p:txBody>
      </p:sp>
      <p:sp>
        <p:nvSpPr>
          <p:cNvPr id="106" name="Picture Placeholder 70">
            <a:extLst>
              <a:ext uri="{FF2B5EF4-FFF2-40B4-BE49-F238E27FC236}">
                <a16:creationId xmlns:a16="http://schemas.microsoft.com/office/drawing/2014/main" id="{0A32F383-822C-4101-7607-9ECD615D34BB}"/>
              </a:ext>
            </a:extLst>
          </p:cNvPr>
          <p:cNvSpPr>
            <a:spLocks noGrp="1"/>
          </p:cNvSpPr>
          <p:nvPr>
            <p:ph type="pic" sz="quarter" idx="49"/>
          </p:nvPr>
        </p:nvSpPr>
        <p:spPr>
          <a:xfrm>
            <a:off x="3019708" y="5557306"/>
            <a:ext cx="368300" cy="322262"/>
          </a:xfrm>
        </p:spPr>
        <p:txBody>
          <a:bodyPr/>
          <a:lstStyle>
            <a:lvl1pPr>
              <a:defRPr sz="100">
                <a:noFill/>
              </a:defRPr>
            </a:lvl1pPr>
          </a:lstStyle>
          <a:p>
            <a:r>
              <a:rPr lang="en-US"/>
              <a:t>Click icon to add picture</a:t>
            </a:r>
          </a:p>
        </p:txBody>
      </p:sp>
      <p:sp>
        <p:nvSpPr>
          <p:cNvPr id="107" name="Picture Placeholder 70">
            <a:extLst>
              <a:ext uri="{FF2B5EF4-FFF2-40B4-BE49-F238E27FC236}">
                <a16:creationId xmlns:a16="http://schemas.microsoft.com/office/drawing/2014/main" id="{1EA2402B-ABBB-78C3-B199-99D3F6B305A6}"/>
              </a:ext>
            </a:extLst>
          </p:cNvPr>
          <p:cNvSpPr>
            <a:spLocks noGrp="1"/>
          </p:cNvSpPr>
          <p:nvPr>
            <p:ph type="pic" sz="quarter" idx="50"/>
          </p:nvPr>
        </p:nvSpPr>
        <p:spPr>
          <a:xfrm>
            <a:off x="3394344" y="5557306"/>
            <a:ext cx="368300" cy="322262"/>
          </a:xfrm>
        </p:spPr>
        <p:txBody>
          <a:bodyPr/>
          <a:lstStyle>
            <a:lvl1pPr>
              <a:defRPr sz="100">
                <a:noFill/>
              </a:defRPr>
            </a:lvl1pPr>
          </a:lstStyle>
          <a:p>
            <a:r>
              <a:rPr lang="en-US"/>
              <a:t>Click icon to add picture</a:t>
            </a:r>
          </a:p>
        </p:txBody>
      </p:sp>
      <p:sp>
        <p:nvSpPr>
          <p:cNvPr id="108" name="Picture Placeholder 70">
            <a:extLst>
              <a:ext uri="{FF2B5EF4-FFF2-40B4-BE49-F238E27FC236}">
                <a16:creationId xmlns:a16="http://schemas.microsoft.com/office/drawing/2014/main" id="{2B0894B0-EBA8-44DD-7C75-7B856B892E64}"/>
              </a:ext>
            </a:extLst>
          </p:cNvPr>
          <p:cNvSpPr>
            <a:spLocks noGrp="1"/>
          </p:cNvSpPr>
          <p:nvPr>
            <p:ph type="pic" sz="quarter" idx="51"/>
          </p:nvPr>
        </p:nvSpPr>
        <p:spPr>
          <a:xfrm>
            <a:off x="3768980" y="5557306"/>
            <a:ext cx="368300" cy="322262"/>
          </a:xfrm>
        </p:spPr>
        <p:txBody>
          <a:bodyPr/>
          <a:lstStyle>
            <a:lvl1pPr>
              <a:defRPr sz="100">
                <a:noFill/>
              </a:defRPr>
            </a:lvl1pPr>
          </a:lstStyle>
          <a:p>
            <a:r>
              <a:rPr lang="en-US"/>
              <a:t>Click icon to add picture</a:t>
            </a:r>
          </a:p>
        </p:txBody>
      </p:sp>
      <p:sp>
        <p:nvSpPr>
          <p:cNvPr id="109" name="Text Placeholder 73">
            <a:extLst>
              <a:ext uri="{FF2B5EF4-FFF2-40B4-BE49-F238E27FC236}">
                <a16:creationId xmlns:a16="http://schemas.microsoft.com/office/drawing/2014/main" id="{6F49173A-A1D1-14B0-91C2-DE577013B54A}"/>
              </a:ext>
            </a:extLst>
          </p:cNvPr>
          <p:cNvSpPr>
            <a:spLocks noGrp="1"/>
          </p:cNvSpPr>
          <p:nvPr>
            <p:ph type="body" sz="quarter" idx="52" hasCustomPrompt="1"/>
          </p:nvPr>
        </p:nvSpPr>
        <p:spPr>
          <a:xfrm>
            <a:off x="4970856" y="4640548"/>
            <a:ext cx="1353600" cy="882668"/>
          </a:xfrm>
        </p:spPr>
        <p:txBody>
          <a:bodyPr/>
          <a:lstStyle>
            <a:lvl1pPr marL="0" indent="0">
              <a:lnSpc>
                <a:spcPct val="100000"/>
              </a:lnSpc>
              <a:spcBef>
                <a:spcPts val="100"/>
              </a:spcBef>
              <a:spcAft>
                <a:spcPts val="100"/>
              </a:spcAft>
              <a:buNone/>
              <a:defRPr sz="2000">
                <a:solidFill>
                  <a:schemeClr val="tx1"/>
                </a:solidFill>
                <a:latin typeface="+mj-lt"/>
              </a:defRPr>
            </a:lvl1pPr>
            <a:lvl2pPr marL="0" indent="0">
              <a:lnSpc>
                <a:spcPct val="100000"/>
              </a:lnSpc>
              <a:spcBef>
                <a:spcPts val="100"/>
              </a:spcBef>
              <a:spcAft>
                <a:spcPts val="163"/>
              </a:spcAft>
              <a:buNone/>
              <a:defRPr sz="1100" spc="-20"/>
            </a:lvl2pPr>
            <a:lvl3pPr marL="0" indent="0">
              <a:lnSpc>
                <a:spcPct val="120000"/>
              </a:lnSpc>
              <a:buFont typeface="Arial" panose="020B0604020202020204" pitchFamily="34" charset="0"/>
              <a:buNone/>
              <a:defRPr sz="800" spc="0"/>
            </a:lvl3pPr>
          </a:lstStyle>
          <a:p>
            <a:pPr lvl="0"/>
            <a:r>
              <a:rPr lang="en-US"/>
              <a:t>Year</a:t>
            </a:r>
          </a:p>
          <a:p>
            <a:pPr lvl="1"/>
            <a:r>
              <a:rPr lang="en-US"/>
              <a:t>Milestone</a:t>
            </a:r>
          </a:p>
          <a:p>
            <a:pPr lvl="2"/>
            <a:r>
              <a:rPr lang="en-US"/>
              <a:t>Body text</a:t>
            </a:r>
          </a:p>
        </p:txBody>
      </p:sp>
      <p:sp>
        <p:nvSpPr>
          <p:cNvPr id="111" name="Text Placeholder 110">
            <a:extLst>
              <a:ext uri="{FF2B5EF4-FFF2-40B4-BE49-F238E27FC236}">
                <a16:creationId xmlns:a16="http://schemas.microsoft.com/office/drawing/2014/main" id="{4BC69B34-7C2B-E89E-268F-40EF4BB799EB}"/>
              </a:ext>
            </a:extLst>
          </p:cNvPr>
          <p:cNvSpPr>
            <a:spLocks noGrp="1"/>
          </p:cNvSpPr>
          <p:nvPr>
            <p:ph type="body" sz="quarter" idx="54" hasCustomPrompt="1"/>
          </p:nvPr>
        </p:nvSpPr>
        <p:spPr>
          <a:xfrm>
            <a:off x="4871961" y="4288750"/>
            <a:ext cx="185500" cy="185500"/>
          </a:xfrm>
          <a:custGeom>
            <a:avLst/>
            <a:gdLst>
              <a:gd name="connsiteX0" fmla="*/ 92750 w 185500"/>
              <a:gd name="connsiteY0" fmla="*/ 0 h 185500"/>
              <a:gd name="connsiteX1" fmla="*/ 185500 w 185500"/>
              <a:gd name="connsiteY1" fmla="*/ 92750 h 185500"/>
              <a:gd name="connsiteX2" fmla="*/ 92750 w 185500"/>
              <a:gd name="connsiteY2" fmla="*/ 185500 h 185500"/>
              <a:gd name="connsiteX3" fmla="*/ 0 w 185500"/>
              <a:gd name="connsiteY3" fmla="*/ 92750 h 185500"/>
              <a:gd name="connsiteX4" fmla="*/ 92750 w 185500"/>
              <a:gd name="connsiteY4" fmla="*/ 0 h 185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500" h="185500">
                <a:moveTo>
                  <a:pt x="92750" y="0"/>
                </a:moveTo>
                <a:cubicBezTo>
                  <a:pt x="143974" y="0"/>
                  <a:pt x="185500" y="41526"/>
                  <a:pt x="185500" y="92750"/>
                </a:cubicBezTo>
                <a:cubicBezTo>
                  <a:pt x="185500" y="143974"/>
                  <a:pt x="143974" y="185500"/>
                  <a:pt x="92750" y="185500"/>
                </a:cubicBezTo>
                <a:cubicBezTo>
                  <a:pt x="41526" y="185500"/>
                  <a:pt x="0" y="143974"/>
                  <a:pt x="0" y="92750"/>
                </a:cubicBezTo>
                <a:cubicBezTo>
                  <a:pt x="0" y="41526"/>
                  <a:pt x="41526" y="0"/>
                  <a:pt x="92750" y="0"/>
                </a:cubicBezTo>
                <a:close/>
              </a:path>
            </a:pathLst>
          </a:custGeom>
          <a:solidFill>
            <a:schemeClr val="tx1"/>
          </a:solidFill>
          <a:ln w="19050">
            <a:noFill/>
          </a:ln>
        </p:spPr>
        <p:txBody>
          <a:bodyPr wrap="square">
            <a:noAutofit/>
          </a:bodyPr>
          <a:lstStyle>
            <a:lvl1pPr marL="0" indent="0">
              <a:buNone/>
              <a:defRPr sz="100">
                <a:noFill/>
              </a:defRPr>
            </a:lvl1pPr>
          </a:lstStyle>
          <a:p>
            <a:pPr lvl="0"/>
            <a:r>
              <a:rPr lang="en-US"/>
              <a:t> </a:t>
            </a:r>
          </a:p>
        </p:txBody>
      </p:sp>
      <p:sp>
        <p:nvSpPr>
          <p:cNvPr id="112" name="Picture Placeholder 70">
            <a:extLst>
              <a:ext uri="{FF2B5EF4-FFF2-40B4-BE49-F238E27FC236}">
                <a16:creationId xmlns:a16="http://schemas.microsoft.com/office/drawing/2014/main" id="{B16760DA-251C-CA83-3F4D-460C2ACCA75B}"/>
              </a:ext>
            </a:extLst>
          </p:cNvPr>
          <p:cNvSpPr>
            <a:spLocks noGrp="1"/>
          </p:cNvSpPr>
          <p:nvPr>
            <p:ph type="pic" sz="quarter" idx="55"/>
          </p:nvPr>
        </p:nvSpPr>
        <p:spPr>
          <a:xfrm>
            <a:off x="5104824" y="5557306"/>
            <a:ext cx="368300" cy="322262"/>
          </a:xfrm>
        </p:spPr>
        <p:txBody>
          <a:bodyPr/>
          <a:lstStyle>
            <a:lvl1pPr>
              <a:defRPr sz="100">
                <a:noFill/>
              </a:defRPr>
            </a:lvl1pPr>
          </a:lstStyle>
          <a:p>
            <a:r>
              <a:rPr lang="en-US"/>
              <a:t>Click icon to add picture</a:t>
            </a:r>
          </a:p>
        </p:txBody>
      </p:sp>
      <p:sp>
        <p:nvSpPr>
          <p:cNvPr id="113" name="Picture Placeholder 70">
            <a:extLst>
              <a:ext uri="{FF2B5EF4-FFF2-40B4-BE49-F238E27FC236}">
                <a16:creationId xmlns:a16="http://schemas.microsoft.com/office/drawing/2014/main" id="{BCB62632-340D-7CEB-E473-35A20F01850C}"/>
              </a:ext>
            </a:extLst>
          </p:cNvPr>
          <p:cNvSpPr>
            <a:spLocks noGrp="1"/>
          </p:cNvSpPr>
          <p:nvPr>
            <p:ph type="pic" sz="quarter" idx="56"/>
          </p:nvPr>
        </p:nvSpPr>
        <p:spPr>
          <a:xfrm>
            <a:off x="5479460" y="5557306"/>
            <a:ext cx="368300" cy="322262"/>
          </a:xfrm>
        </p:spPr>
        <p:txBody>
          <a:bodyPr/>
          <a:lstStyle>
            <a:lvl1pPr>
              <a:defRPr sz="100">
                <a:noFill/>
              </a:defRPr>
            </a:lvl1pPr>
          </a:lstStyle>
          <a:p>
            <a:r>
              <a:rPr lang="en-US"/>
              <a:t>Click icon to add picture</a:t>
            </a:r>
          </a:p>
        </p:txBody>
      </p:sp>
      <p:sp>
        <p:nvSpPr>
          <p:cNvPr id="114" name="Picture Placeholder 70">
            <a:extLst>
              <a:ext uri="{FF2B5EF4-FFF2-40B4-BE49-F238E27FC236}">
                <a16:creationId xmlns:a16="http://schemas.microsoft.com/office/drawing/2014/main" id="{717A2F42-F09C-91A4-B85F-F9EFE17F55E2}"/>
              </a:ext>
            </a:extLst>
          </p:cNvPr>
          <p:cNvSpPr>
            <a:spLocks noGrp="1"/>
          </p:cNvSpPr>
          <p:nvPr>
            <p:ph type="pic" sz="quarter" idx="57"/>
          </p:nvPr>
        </p:nvSpPr>
        <p:spPr>
          <a:xfrm>
            <a:off x="5854096" y="5557306"/>
            <a:ext cx="368300" cy="322262"/>
          </a:xfrm>
        </p:spPr>
        <p:txBody>
          <a:bodyPr/>
          <a:lstStyle>
            <a:lvl1pPr>
              <a:defRPr sz="100">
                <a:noFill/>
              </a:defRPr>
            </a:lvl1pPr>
          </a:lstStyle>
          <a:p>
            <a:r>
              <a:rPr lang="en-US"/>
              <a:t>Click icon to add picture</a:t>
            </a:r>
          </a:p>
        </p:txBody>
      </p:sp>
      <p:sp>
        <p:nvSpPr>
          <p:cNvPr id="152" name="Text Placeholder 63">
            <a:extLst>
              <a:ext uri="{FF2B5EF4-FFF2-40B4-BE49-F238E27FC236}">
                <a16:creationId xmlns:a16="http://schemas.microsoft.com/office/drawing/2014/main" id="{70750E96-A4EF-C9D7-1724-D3A832490023}"/>
              </a:ext>
            </a:extLst>
          </p:cNvPr>
          <p:cNvSpPr>
            <a:spLocks noGrp="1"/>
          </p:cNvSpPr>
          <p:nvPr>
            <p:ph type="body" sz="quarter" idx="58" hasCustomPrompt="1"/>
          </p:nvPr>
        </p:nvSpPr>
        <p:spPr>
          <a:xfrm>
            <a:off x="837059" y="4381500"/>
            <a:ext cx="6544800" cy="0"/>
          </a:xfrm>
          <a:custGeom>
            <a:avLst/>
            <a:gdLst>
              <a:gd name="connsiteX0" fmla="*/ 0 w 3600000"/>
              <a:gd name="connsiteY0" fmla="*/ 0 h 3600000"/>
              <a:gd name="connsiteX1" fmla="*/ 3600000 w 3600000"/>
              <a:gd name="connsiteY1" fmla="*/ 0 h 3600000"/>
              <a:gd name="connsiteX2" fmla="*/ 3600000 w 3600000"/>
              <a:gd name="connsiteY2" fmla="*/ 3600000 h 3600000"/>
              <a:gd name="connsiteX3" fmla="*/ 0 w 3600000"/>
              <a:gd name="connsiteY3" fmla="*/ 3600000 h 3600000"/>
              <a:gd name="connsiteX4" fmla="*/ 0 w 3600000"/>
              <a:gd name="connsiteY4" fmla="*/ 0 h 3600000"/>
              <a:gd name="connsiteX0" fmla="*/ 0 w 3600000"/>
              <a:gd name="connsiteY0" fmla="*/ 0 h 3600000"/>
              <a:gd name="connsiteX1" fmla="*/ 3600000 w 3600000"/>
              <a:gd name="connsiteY1" fmla="*/ 0 h 3600000"/>
              <a:gd name="connsiteX2" fmla="*/ 3600000 w 3600000"/>
              <a:gd name="connsiteY2" fmla="*/ 3600000 h 3600000"/>
              <a:gd name="connsiteX3" fmla="*/ 0 w 3600000"/>
              <a:gd name="connsiteY3" fmla="*/ 3600000 h 3600000"/>
              <a:gd name="connsiteX4" fmla="*/ 91440 w 3600000"/>
              <a:gd name="connsiteY4" fmla="*/ 91440 h 3600000"/>
              <a:gd name="connsiteX0" fmla="*/ 0 w 3600000"/>
              <a:gd name="connsiteY0" fmla="*/ 0 h 3600000"/>
              <a:gd name="connsiteX1" fmla="*/ 3600000 w 3600000"/>
              <a:gd name="connsiteY1" fmla="*/ 0 h 3600000"/>
              <a:gd name="connsiteX2" fmla="*/ 3600000 w 3600000"/>
              <a:gd name="connsiteY2" fmla="*/ 3600000 h 3600000"/>
              <a:gd name="connsiteX3" fmla="*/ 0 w 3600000"/>
              <a:gd name="connsiteY3" fmla="*/ 3600000 h 3600000"/>
              <a:gd name="connsiteX0" fmla="*/ 3600000 w 3600000"/>
              <a:gd name="connsiteY0" fmla="*/ 0 h 3600000"/>
              <a:gd name="connsiteX1" fmla="*/ 3600000 w 3600000"/>
              <a:gd name="connsiteY1" fmla="*/ 3600000 h 3600000"/>
              <a:gd name="connsiteX2" fmla="*/ 0 w 3600000"/>
              <a:gd name="connsiteY2" fmla="*/ 3600000 h 3600000"/>
              <a:gd name="connsiteX0" fmla="*/ 3600000 w 3600000"/>
              <a:gd name="connsiteY0" fmla="*/ 0 h 0"/>
              <a:gd name="connsiteX1" fmla="*/ 0 w 3600000"/>
              <a:gd name="connsiteY1" fmla="*/ 0 h 0"/>
            </a:gdLst>
            <a:ahLst/>
            <a:cxnLst>
              <a:cxn ang="0">
                <a:pos x="connsiteX0" y="connsiteY0"/>
              </a:cxn>
              <a:cxn ang="0">
                <a:pos x="connsiteX1" y="connsiteY1"/>
              </a:cxn>
            </a:cxnLst>
            <a:rect l="l" t="t" r="r" b="b"/>
            <a:pathLst>
              <a:path w="3600000">
                <a:moveTo>
                  <a:pt x="3600000" y="0"/>
                </a:moveTo>
                <a:lnTo>
                  <a:pt x="0" y="0"/>
                </a:lnTo>
              </a:path>
            </a:pathLst>
          </a:custGeom>
          <a:ln w="19050">
            <a:solidFill>
              <a:schemeClr val="tx1"/>
            </a:solidFill>
          </a:ln>
        </p:spPr>
        <p:txBody>
          <a:bodyPr/>
          <a:lstStyle>
            <a:lvl1pPr marL="0" indent="0">
              <a:buNone/>
              <a:defRPr sz="100">
                <a:noFill/>
              </a:defRPr>
            </a:lvl1pPr>
          </a:lstStyle>
          <a:p>
            <a:pPr lvl="0"/>
            <a:r>
              <a:rPr lang="en-US"/>
              <a:t> </a:t>
            </a:r>
          </a:p>
        </p:txBody>
      </p:sp>
      <p:sp>
        <p:nvSpPr>
          <p:cNvPr id="2" name="Text Placeholder 4">
            <a:extLst>
              <a:ext uri="{FF2B5EF4-FFF2-40B4-BE49-F238E27FC236}">
                <a16:creationId xmlns:a16="http://schemas.microsoft.com/office/drawing/2014/main" id="{B9EA93A2-F59E-C84F-EBF3-55DD9B18FDBD}"/>
              </a:ext>
            </a:extLst>
          </p:cNvPr>
          <p:cNvSpPr>
            <a:spLocks noGrp="1"/>
          </p:cNvSpPr>
          <p:nvPr>
            <p:ph type="body" sz="quarter" idx="19" hasCustomPrompt="1"/>
          </p:nvPr>
        </p:nvSpPr>
        <p:spPr>
          <a:xfrm>
            <a:off x="222250" y="685800"/>
            <a:ext cx="11745911" cy="60120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Tree>
    <p:extLst>
      <p:ext uri="{BB962C8B-B14F-4D97-AF65-F5344CB8AC3E}">
        <p14:creationId xmlns:p14="http://schemas.microsoft.com/office/powerpoint/2010/main" val="3336229384"/>
      </p:ext>
    </p:extLst>
  </p:cSld>
  <p:clrMapOvr>
    <a:masterClrMapping/>
  </p:clrMapOvr>
  <p:extLst>
    <p:ext uri="{DCECCB84-F9BA-43D5-87BE-67443E8EF086}">
      <p15:sldGuideLst xmlns:p15="http://schemas.microsoft.com/office/powerpoint/2012/main"/>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Large free space">
    <p:spTree>
      <p:nvGrpSpPr>
        <p:cNvPr id="1" name=""/>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F8B9A466-4EDF-4F58-8F1D-69965A9D1749}"/>
              </a:ext>
            </a:extLst>
          </p:cNvPr>
          <p:cNvSpPr/>
          <p:nvPr userDrawn="1"/>
        </p:nvSpPr>
        <p:spPr>
          <a:xfrm>
            <a:off x="222251" y="2224090"/>
            <a:ext cx="11745911" cy="4330697"/>
          </a:xfrm>
          <a:prstGeom prst="roundRect">
            <a:avLst>
              <a:gd name="adj" fmla="val 4545"/>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endParaRPr lang="en-US" sz="1500">
              <a:solidFill>
                <a:schemeClr val="tx1"/>
              </a:solidFill>
              <a:cs typeface="Arial" panose="020B0604020202020204" pitchFamily="34" charset="0"/>
            </a:endParaRP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E88BD13F-8237-475D-8509-BE3DB5F43420}" type="datetime1">
              <a:rPr lang="en-US" smtClean="0"/>
              <a:t>9/9/26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3" name="Text Placeholder 2">
            <a:extLst>
              <a:ext uri="{FF2B5EF4-FFF2-40B4-BE49-F238E27FC236}">
                <a16:creationId xmlns:a16="http://schemas.microsoft.com/office/drawing/2014/main" id="{EE7B54F1-D25D-27CD-F162-6E3C35AD8BDE}"/>
              </a:ext>
            </a:extLst>
          </p:cNvPr>
          <p:cNvSpPr>
            <a:spLocks noGrp="1"/>
          </p:cNvSpPr>
          <p:nvPr>
            <p:ph type="body" idx="13"/>
          </p:nvPr>
        </p:nvSpPr>
        <p:spPr>
          <a:xfrm>
            <a:off x="222251" y="1369414"/>
            <a:ext cx="11745912"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Text Placeholder 4">
            <a:extLst>
              <a:ext uri="{FF2B5EF4-FFF2-40B4-BE49-F238E27FC236}">
                <a16:creationId xmlns:a16="http://schemas.microsoft.com/office/drawing/2014/main" id="{3EF9D4E6-506C-AAB4-632A-12465CCAE073}"/>
              </a:ext>
            </a:extLst>
          </p:cNvPr>
          <p:cNvSpPr>
            <a:spLocks noGrp="1"/>
          </p:cNvSpPr>
          <p:nvPr>
            <p:ph type="body" sz="quarter" idx="19" hasCustomPrompt="1"/>
          </p:nvPr>
        </p:nvSpPr>
        <p:spPr>
          <a:xfrm>
            <a:off x="222250" y="685800"/>
            <a:ext cx="11745911" cy="60120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Tree>
    <p:extLst>
      <p:ext uri="{BB962C8B-B14F-4D97-AF65-F5344CB8AC3E}">
        <p14:creationId xmlns:p14="http://schemas.microsoft.com/office/powerpoint/2010/main" val="21663980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10EDC2E9-B2B3-66BD-1040-AC4A85D6F492}"/>
              </a:ext>
            </a:extLst>
          </p:cNvPr>
          <p:cNvSpPr/>
          <p:nvPr userDrawn="1"/>
        </p:nvSpPr>
        <p:spPr>
          <a:xfrm>
            <a:off x="222250" y="2224090"/>
            <a:ext cx="11745912" cy="4330698"/>
          </a:xfrm>
          <a:prstGeom prst="roundRect">
            <a:avLst>
              <a:gd name="adj" fmla="val 454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endParaRPr lang="en-US" sz="1500">
              <a:solidFill>
                <a:schemeClr val="tx1"/>
              </a:solidFill>
              <a:cs typeface="Arial" panose="020B0604020202020204" pitchFamily="34" charset="0"/>
            </a:endParaRP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083E296E-0988-4CCD-B0C7-C401BB450C76}" type="datetime1">
              <a:rPr lang="en-US" smtClean="0"/>
              <a:t>9/9/26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68" name="Text Placeholder 2">
            <a:extLst>
              <a:ext uri="{FF2B5EF4-FFF2-40B4-BE49-F238E27FC236}">
                <a16:creationId xmlns:a16="http://schemas.microsoft.com/office/drawing/2014/main" id="{7A7C11F7-F58D-3D98-F4AA-F4E7ACCBEF2A}"/>
              </a:ext>
            </a:extLst>
          </p:cNvPr>
          <p:cNvSpPr>
            <a:spLocks noGrp="1"/>
          </p:cNvSpPr>
          <p:nvPr>
            <p:ph type="body" idx="13"/>
          </p:nvPr>
        </p:nvSpPr>
        <p:spPr>
          <a:xfrm>
            <a:off x="222251" y="1369414"/>
            <a:ext cx="11745912"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9" name="Text Placeholder 63">
            <a:extLst>
              <a:ext uri="{FF2B5EF4-FFF2-40B4-BE49-F238E27FC236}">
                <a16:creationId xmlns:a16="http://schemas.microsoft.com/office/drawing/2014/main" id="{C8E0A4C6-2C48-B0FB-2F97-DB44F940771E}"/>
              </a:ext>
            </a:extLst>
          </p:cNvPr>
          <p:cNvSpPr>
            <a:spLocks noGrp="1"/>
          </p:cNvSpPr>
          <p:nvPr>
            <p:ph type="body" sz="quarter" idx="53" hasCustomPrompt="1"/>
          </p:nvPr>
        </p:nvSpPr>
        <p:spPr>
          <a:xfrm>
            <a:off x="4965454" y="4440077"/>
            <a:ext cx="0" cy="1526400"/>
          </a:xfrm>
          <a:custGeom>
            <a:avLst/>
            <a:gdLst>
              <a:gd name="connsiteX0" fmla="*/ 0 w 698500"/>
              <a:gd name="connsiteY0" fmla="*/ 0 h 1022350"/>
              <a:gd name="connsiteX1" fmla="*/ 698500 w 698500"/>
              <a:gd name="connsiteY1" fmla="*/ 0 h 1022350"/>
              <a:gd name="connsiteX2" fmla="*/ 698500 w 698500"/>
              <a:gd name="connsiteY2" fmla="*/ 1022350 h 1022350"/>
              <a:gd name="connsiteX3" fmla="*/ 0 w 698500"/>
              <a:gd name="connsiteY3" fmla="*/ 1022350 h 1022350"/>
              <a:gd name="connsiteX4" fmla="*/ 0 w 698500"/>
              <a:gd name="connsiteY4" fmla="*/ 0 h 1022350"/>
              <a:gd name="connsiteX0" fmla="*/ 0 w 698500"/>
              <a:gd name="connsiteY0" fmla="*/ 0 h 1022350"/>
              <a:gd name="connsiteX1" fmla="*/ 698500 w 698500"/>
              <a:gd name="connsiteY1" fmla="*/ 1022350 h 1022350"/>
              <a:gd name="connsiteX2" fmla="*/ 0 w 698500"/>
              <a:gd name="connsiteY2" fmla="*/ 1022350 h 1022350"/>
              <a:gd name="connsiteX3" fmla="*/ 0 w 698500"/>
              <a:gd name="connsiteY3" fmla="*/ 0 h 1022350"/>
              <a:gd name="connsiteX0" fmla="*/ 698500 w 789940"/>
              <a:gd name="connsiteY0" fmla="*/ 1022350 h 1113790"/>
              <a:gd name="connsiteX1" fmla="*/ 0 w 789940"/>
              <a:gd name="connsiteY1" fmla="*/ 1022350 h 1113790"/>
              <a:gd name="connsiteX2" fmla="*/ 0 w 789940"/>
              <a:gd name="connsiteY2" fmla="*/ 0 h 1113790"/>
              <a:gd name="connsiteX3" fmla="*/ 789940 w 789940"/>
              <a:gd name="connsiteY3" fmla="*/ 1113790 h 1113790"/>
              <a:gd name="connsiteX0" fmla="*/ 698500 w 698500"/>
              <a:gd name="connsiteY0" fmla="*/ 1022350 h 1022350"/>
              <a:gd name="connsiteX1" fmla="*/ 0 w 698500"/>
              <a:gd name="connsiteY1" fmla="*/ 1022350 h 1022350"/>
              <a:gd name="connsiteX2" fmla="*/ 0 w 698500"/>
              <a:gd name="connsiteY2" fmla="*/ 0 h 1022350"/>
              <a:gd name="connsiteX0" fmla="*/ 0 w 0"/>
              <a:gd name="connsiteY0" fmla="*/ 1022350 h 1022350"/>
              <a:gd name="connsiteX1" fmla="*/ 0 w 0"/>
              <a:gd name="connsiteY1" fmla="*/ 0 h 1022350"/>
            </a:gdLst>
            <a:ahLst/>
            <a:cxnLst>
              <a:cxn ang="0">
                <a:pos x="connsiteX0" y="connsiteY0"/>
              </a:cxn>
              <a:cxn ang="0">
                <a:pos x="connsiteX1" y="connsiteY1"/>
              </a:cxn>
            </a:cxnLst>
            <a:rect l="l" t="t" r="r" b="b"/>
            <a:pathLst>
              <a:path h="1022350">
                <a:moveTo>
                  <a:pt x="0" y="1022350"/>
                </a:moveTo>
                <a:lnTo>
                  <a:pt x="0" y="0"/>
                </a:lnTo>
              </a:path>
            </a:pathLst>
          </a:custGeom>
          <a:ln w="19050">
            <a:solidFill>
              <a:schemeClr val="tx1"/>
            </a:solidFill>
          </a:ln>
        </p:spPr>
        <p:txBody>
          <a:bodyPr/>
          <a:lstStyle>
            <a:lvl1pPr marL="0" indent="0">
              <a:buNone/>
              <a:defRPr sz="100">
                <a:noFill/>
              </a:defRPr>
            </a:lvl1pPr>
          </a:lstStyle>
          <a:p>
            <a:pPr lvl="0"/>
            <a:r>
              <a:rPr lang="en-US"/>
              <a:t> </a:t>
            </a:r>
          </a:p>
        </p:txBody>
      </p:sp>
      <p:sp>
        <p:nvSpPr>
          <p:cNvPr id="70" name="Text Placeholder 63">
            <a:extLst>
              <a:ext uri="{FF2B5EF4-FFF2-40B4-BE49-F238E27FC236}">
                <a16:creationId xmlns:a16="http://schemas.microsoft.com/office/drawing/2014/main" id="{5D1FEF6E-0922-6540-C9CA-5AF3C4A34E78}"/>
              </a:ext>
            </a:extLst>
          </p:cNvPr>
          <p:cNvSpPr>
            <a:spLocks noGrp="1"/>
          </p:cNvSpPr>
          <p:nvPr>
            <p:ph type="body" sz="quarter" idx="47" hasCustomPrompt="1"/>
          </p:nvPr>
        </p:nvSpPr>
        <p:spPr>
          <a:xfrm>
            <a:off x="2863671" y="4440077"/>
            <a:ext cx="0" cy="1526400"/>
          </a:xfrm>
          <a:custGeom>
            <a:avLst/>
            <a:gdLst>
              <a:gd name="connsiteX0" fmla="*/ 0 w 698500"/>
              <a:gd name="connsiteY0" fmla="*/ 0 h 1022350"/>
              <a:gd name="connsiteX1" fmla="*/ 698500 w 698500"/>
              <a:gd name="connsiteY1" fmla="*/ 0 h 1022350"/>
              <a:gd name="connsiteX2" fmla="*/ 698500 w 698500"/>
              <a:gd name="connsiteY2" fmla="*/ 1022350 h 1022350"/>
              <a:gd name="connsiteX3" fmla="*/ 0 w 698500"/>
              <a:gd name="connsiteY3" fmla="*/ 1022350 h 1022350"/>
              <a:gd name="connsiteX4" fmla="*/ 0 w 698500"/>
              <a:gd name="connsiteY4" fmla="*/ 0 h 1022350"/>
              <a:gd name="connsiteX0" fmla="*/ 0 w 698500"/>
              <a:gd name="connsiteY0" fmla="*/ 0 h 1022350"/>
              <a:gd name="connsiteX1" fmla="*/ 698500 w 698500"/>
              <a:gd name="connsiteY1" fmla="*/ 1022350 h 1022350"/>
              <a:gd name="connsiteX2" fmla="*/ 0 w 698500"/>
              <a:gd name="connsiteY2" fmla="*/ 1022350 h 1022350"/>
              <a:gd name="connsiteX3" fmla="*/ 0 w 698500"/>
              <a:gd name="connsiteY3" fmla="*/ 0 h 1022350"/>
              <a:gd name="connsiteX0" fmla="*/ 698500 w 789940"/>
              <a:gd name="connsiteY0" fmla="*/ 1022350 h 1113790"/>
              <a:gd name="connsiteX1" fmla="*/ 0 w 789940"/>
              <a:gd name="connsiteY1" fmla="*/ 1022350 h 1113790"/>
              <a:gd name="connsiteX2" fmla="*/ 0 w 789940"/>
              <a:gd name="connsiteY2" fmla="*/ 0 h 1113790"/>
              <a:gd name="connsiteX3" fmla="*/ 789940 w 789940"/>
              <a:gd name="connsiteY3" fmla="*/ 1113790 h 1113790"/>
              <a:gd name="connsiteX0" fmla="*/ 698500 w 698500"/>
              <a:gd name="connsiteY0" fmla="*/ 1022350 h 1022350"/>
              <a:gd name="connsiteX1" fmla="*/ 0 w 698500"/>
              <a:gd name="connsiteY1" fmla="*/ 1022350 h 1022350"/>
              <a:gd name="connsiteX2" fmla="*/ 0 w 698500"/>
              <a:gd name="connsiteY2" fmla="*/ 0 h 1022350"/>
              <a:gd name="connsiteX0" fmla="*/ 0 w 0"/>
              <a:gd name="connsiteY0" fmla="*/ 1022350 h 1022350"/>
              <a:gd name="connsiteX1" fmla="*/ 0 w 0"/>
              <a:gd name="connsiteY1" fmla="*/ 0 h 1022350"/>
            </a:gdLst>
            <a:ahLst/>
            <a:cxnLst>
              <a:cxn ang="0">
                <a:pos x="connsiteX0" y="connsiteY0"/>
              </a:cxn>
              <a:cxn ang="0">
                <a:pos x="connsiteX1" y="connsiteY1"/>
              </a:cxn>
            </a:cxnLst>
            <a:rect l="l" t="t" r="r" b="b"/>
            <a:pathLst>
              <a:path h="1022350">
                <a:moveTo>
                  <a:pt x="0" y="1022350"/>
                </a:moveTo>
                <a:lnTo>
                  <a:pt x="0" y="0"/>
                </a:lnTo>
              </a:path>
            </a:pathLst>
          </a:custGeom>
          <a:ln w="19050">
            <a:solidFill>
              <a:schemeClr val="tx1"/>
            </a:solidFill>
          </a:ln>
        </p:spPr>
        <p:txBody>
          <a:bodyPr/>
          <a:lstStyle>
            <a:lvl1pPr marL="0" indent="0">
              <a:buNone/>
              <a:defRPr sz="100">
                <a:noFill/>
              </a:defRPr>
            </a:lvl1pPr>
          </a:lstStyle>
          <a:p>
            <a:pPr lvl="0"/>
            <a:r>
              <a:rPr lang="en-US"/>
              <a:t> </a:t>
            </a:r>
          </a:p>
        </p:txBody>
      </p:sp>
      <p:sp>
        <p:nvSpPr>
          <p:cNvPr id="71" name="Text Placeholder 63">
            <a:extLst>
              <a:ext uri="{FF2B5EF4-FFF2-40B4-BE49-F238E27FC236}">
                <a16:creationId xmlns:a16="http://schemas.microsoft.com/office/drawing/2014/main" id="{3FDD0A1D-864B-3A26-38AC-F4EC56859203}"/>
              </a:ext>
            </a:extLst>
          </p:cNvPr>
          <p:cNvSpPr>
            <a:spLocks noGrp="1"/>
          </p:cNvSpPr>
          <p:nvPr>
            <p:ph type="body" sz="quarter" idx="35" hasCustomPrompt="1"/>
          </p:nvPr>
        </p:nvSpPr>
        <p:spPr>
          <a:xfrm>
            <a:off x="5894555" y="2802364"/>
            <a:ext cx="0" cy="1490400"/>
          </a:xfrm>
          <a:custGeom>
            <a:avLst/>
            <a:gdLst>
              <a:gd name="connsiteX0" fmla="*/ 0 w 698500"/>
              <a:gd name="connsiteY0" fmla="*/ 0 h 1022350"/>
              <a:gd name="connsiteX1" fmla="*/ 698500 w 698500"/>
              <a:gd name="connsiteY1" fmla="*/ 0 h 1022350"/>
              <a:gd name="connsiteX2" fmla="*/ 698500 w 698500"/>
              <a:gd name="connsiteY2" fmla="*/ 1022350 h 1022350"/>
              <a:gd name="connsiteX3" fmla="*/ 0 w 698500"/>
              <a:gd name="connsiteY3" fmla="*/ 1022350 h 1022350"/>
              <a:gd name="connsiteX4" fmla="*/ 0 w 698500"/>
              <a:gd name="connsiteY4" fmla="*/ 0 h 1022350"/>
              <a:gd name="connsiteX0" fmla="*/ 0 w 698500"/>
              <a:gd name="connsiteY0" fmla="*/ 0 h 1022350"/>
              <a:gd name="connsiteX1" fmla="*/ 698500 w 698500"/>
              <a:gd name="connsiteY1" fmla="*/ 1022350 h 1022350"/>
              <a:gd name="connsiteX2" fmla="*/ 0 w 698500"/>
              <a:gd name="connsiteY2" fmla="*/ 1022350 h 1022350"/>
              <a:gd name="connsiteX3" fmla="*/ 0 w 698500"/>
              <a:gd name="connsiteY3" fmla="*/ 0 h 1022350"/>
              <a:gd name="connsiteX0" fmla="*/ 698500 w 789940"/>
              <a:gd name="connsiteY0" fmla="*/ 1022350 h 1113790"/>
              <a:gd name="connsiteX1" fmla="*/ 0 w 789940"/>
              <a:gd name="connsiteY1" fmla="*/ 1022350 h 1113790"/>
              <a:gd name="connsiteX2" fmla="*/ 0 w 789940"/>
              <a:gd name="connsiteY2" fmla="*/ 0 h 1113790"/>
              <a:gd name="connsiteX3" fmla="*/ 789940 w 789940"/>
              <a:gd name="connsiteY3" fmla="*/ 1113790 h 1113790"/>
              <a:gd name="connsiteX0" fmla="*/ 698500 w 698500"/>
              <a:gd name="connsiteY0" fmla="*/ 1022350 h 1022350"/>
              <a:gd name="connsiteX1" fmla="*/ 0 w 698500"/>
              <a:gd name="connsiteY1" fmla="*/ 1022350 h 1022350"/>
              <a:gd name="connsiteX2" fmla="*/ 0 w 698500"/>
              <a:gd name="connsiteY2" fmla="*/ 0 h 1022350"/>
              <a:gd name="connsiteX0" fmla="*/ 0 w 0"/>
              <a:gd name="connsiteY0" fmla="*/ 1022350 h 1022350"/>
              <a:gd name="connsiteX1" fmla="*/ 0 w 0"/>
              <a:gd name="connsiteY1" fmla="*/ 0 h 1022350"/>
            </a:gdLst>
            <a:ahLst/>
            <a:cxnLst>
              <a:cxn ang="0">
                <a:pos x="connsiteX0" y="connsiteY0"/>
              </a:cxn>
              <a:cxn ang="0">
                <a:pos x="connsiteX1" y="connsiteY1"/>
              </a:cxn>
            </a:cxnLst>
            <a:rect l="l" t="t" r="r" b="b"/>
            <a:pathLst>
              <a:path h="1022350">
                <a:moveTo>
                  <a:pt x="0" y="1022350"/>
                </a:moveTo>
                <a:lnTo>
                  <a:pt x="0" y="0"/>
                </a:lnTo>
              </a:path>
            </a:pathLst>
          </a:custGeom>
          <a:ln w="19050">
            <a:solidFill>
              <a:schemeClr val="tx1"/>
            </a:solidFill>
          </a:ln>
        </p:spPr>
        <p:txBody>
          <a:bodyPr/>
          <a:lstStyle>
            <a:lvl1pPr marL="0" indent="0">
              <a:buNone/>
              <a:defRPr sz="100">
                <a:noFill/>
              </a:defRPr>
            </a:lvl1pPr>
          </a:lstStyle>
          <a:p>
            <a:pPr lvl="0"/>
            <a:r>
              <a:rPr lang="en-US"/>
              <a:t> </a:t>
            </a:r>
          </a:p>
        </p:txBody>
      </p:sp>
      <p:sp>
        <p:nvSpPr>
          <p:cNvPr id="72" name="Text Placeholder 63">
            <a:extLst>
              <a:ext uri="{FF2B5EF4-FFF2-40B4-BE49-F238E27FC236}">
                <a16:creationId xmlns:a16="http://schemas.microsoft.com/office/drawing/2014/main" id="{DBA0261F-8BE0-0DFE-7DEB-EBB0388A5890}"/>
              </a:ext>
            </a:extLst>
          </p:cNvPr>
          <p:cNvSpPr>
            <a:spLocks noGrp="1"/>
          </p:cNvSpPr>
          <p:nvPr>
            <p:ph type="body" sz="quarter" idx="29" hasCustomPrompt="1"/>
          </p:nvPr>
        </p:nvSpPr>
        <p:spPr>
          <a:xfrm>
            <a:off x="3976238" y="2802364"/>
            <a:ext cx="0" cy="1490400"/>
          </a:xfrm>
          <a:custGeom>
            <a:avLst/>
            <a:gdLst>
              <a:gd name="connsiteX0" fmla="*/ 0 w 698500"/>
              <a:gd name="connsiteY0" fmla="*/ 0 h 1022350"/>
              <a:gd name="connsiteX1" fmla="*/ 698500 w 698500"/>
              <a:gd name="connsiteY1" fmla="*/ 0 h 1022350"/>
              <a:gd name="connsiteX2" fmla="*/ 698500 w 698500"/>
              <a:gd name="connsiteY2" fmla="*/ 1022350 h 1022350"/>
              <a:gd name="connsiteX3" fmla="*/ 0 w 698500"/>
              <a:gd name="connsiteY3" fmla="*/ 1022350 h 1022350"/>
              <a:gd name="connsiteX4" fmla="*/ 0 w 698500"/>
              <a:gd name="connsiteY4" fmla="*/ 0 h 1022350"/>
              <a:gd name="connsiteX0" fmla="*/ 0 w 698500"/>
              <a:gd name="connsiteY0" fmla="*/ 0 h 1022350"/>
              <a:gd name="connsiteX1" fmla="*/ 698500 w 698500"/>
              <a:gd name="connsiteY1" fmla="*/ 1022350 h 1022350"/>
              <a:gd name="connsiteX2" fmla="*/ 0 w 698500"/>
              <a:gd name="connsiteY2" fmla="*/ 1022350 h 1022350"/>
              <a:gd name="connsiteX3" fmla="*/ 0 w 698500"/>
              <a:gd name="connsiteY3" fmla="*/ 0 h 1022350"/>
              <a:gd name="connsiteX0" fmla="*/ 698500 w 789940"/>
              <a:gd name="connsiteY0" fmla="*/ 1022350 h 1113790"/>
              <a:gd name="connsiteX1" fmla="*/ 0 w 789940"/>
              <a:gd name="connsiteY1" fmla="*/ 1022350 h 1113790"/>
              <a:gd name="connsiteX2" fmla="*/ 0 w 789940"/>
              <a:gd name="connsiteY2" fmla="*/ 0 h 1113790"/>
              <a:gd name="connsiteX3" fmla="*/ 789940 w 789940"/>
              <a:gd name="connsiteY3" fmla="*/ 1113790 h 1113790"/>
              <a:gd name="connsiteX0" fmla="*/ 698500 w 698500"/>
              <a:gd name="connsiteY0" fmla="*/ 1022350 h 1022350"/>
              <a:gd name="connsiteX1" fmla="*/ 0 w 698500"/>
              <a:gd name="connsiteY1" fmla="*/ 1022350 h 1022350"/>
              <a:gd name="connsiteX2" fmla="*/ 0 w 698500"/>
              <a:gd name="connsiteY2" fmla="*/ 0 h 1022350"/>
              <a:gd name="connsiteX0" fmla="*/ 0 w 0"/>
              <a:gd name="connsiteY0" fmla="*/ 1022350 h 1022350"/>
              <a:gd name="connsiteX1" fmla="*/ 0 w 0"/>
              <a:gd name="connsiteY1" fmla="*/ 0 h 1022350"/>
            </a:gdLst>
            <a:ahLst/>
            <a:cxnLst>
              <a:cxn ang="0">
                <a:pos x="connsiteX0" y="connsiteY0"/>
              </a:cxn>
              <a:cxn ang="0">
                <a:pos x="connsiteX1" y="connsiteY1"/>
              </a:cxn>
            </a:cxnLst>
            <a:rect l="l" t="t" r="r" b="b"/>
            <a:pathLst>
              <a:path h="1022350">
                <a:moveTo>
                  <a:pt x="0" y="1022350"/>
                </a:moveTo>
                <a:lnTo>
                  <a:pt x="0" y="0"/>
                </a:lnTo>
              </a:path>
            </a:pathLst>
          </a:custGeom>
          <a:ln w="19050">
            <a:solidFill>
              <a:schemeClr val="tx1"/>
            </a:solidFill>
          </a:ln>
        </p:spPr>
        <p:txBody>
          <a:bodyPr/>
          <a:lstStyle>
            <a:lvl1pPr marL="0" indent="0">
              <a:buNone/>
              <a:defRPr sz="100">
                <a:noFill/>
              </a:defRPr>
            </a:lvl1pPr>
          </a:lstStyle>
          <a:p>
            <a:pPr lvl="0"/>
            <a:r>
              <a:rPr lang="en-US"/>
              <a:t> </a:t>
            </a:r>
          </a:p>
        </p:txBody>
      </p:sp>
      <p:sp>
        <p:nvSpPr>
          <p:cNvPr id="74" name="Text Placeholder 63">
            <a:extLst>
              <a:ext uri="{FF2B5EF4-FFF2-40B4-BE49-F238E27FC236}">
                <a16:creationId xmlns:a16="http://schemas.microsoft.com/office/drawing/2014/main" id="{D31FBDF3-FA93-45A9-70CE-F44579BF8DBF}"/>
              </a:ext>
            </a:extLst>
          </p:cNvPr>
          <p:cNvSpPr>
            <a:spLocks noGrp="1"/>
          </p:cNvSpPr>
          <p:nvPr>
            <p:ph type="body" sz="quarter" idx="23" hasCustomPrompt="1"/>
          </p:nvPr>
        </p:nvSpPr>
        <p:spPr>
          <a:xfrm>
            <a:off x="1297497" y="2802364"/>
            <a:ext cx="0" cy="1490400"/>
          </a:xfrm>
          <a:custGeom>
            <a:avLst/>
            <a:gdLst>
              <a:gd name="connsiteX0" fmla="*/ 0 w 698500"/>
              <a:gd name="connsiteY0" fmla="*/ 0 h 1022350"/>
              <a:gd name="connsiteX1" fmla="*/ 698500 w 698500"/>
              <a:gd name="connsiteY1" fmla="*/ 0 h 1022350"/>
              <a:gd name="connsiteX2" fmla="*/ 698500 w 698500"/>
              <a:gd name="connsiteY2" fmla="*/ 1022350 h 1022350"/>
              <a:gd name="connsiteX3" fmla="*/ 0 w 698500"/>
              <a:gd name="connsiteY3" fmla="*/ 1022350 h 1022350"/>
              <a:gd name="connsiteX4" fmla="*/ 0 w 698500"/>
              <a:gd name="connsiteY4" fmla="*/ 0 h 1022350"/>
              <a:gd name="connsiteX0" fmla="*/ 0 w 698500"/>
              <a:gd name="connsiteY0" fmla="*/ 0 h 1022350"/>
              <a:gd name="connsiteX1" fmla="*/ 698500 w 698500"/>
              <a:gd name="connsiteY1" fmla="*/ 1022350 h 1022350"/>
              <a:gd name="connsiteX2" fmla="*/ 0 w 698500"/>
              <a:gd name="connsiteY2" fmla="*/ 1022350 h 1022350"/>
              <a:gd name="connsiteX3" fmla="*/ 0 w 698500"/>
              <a:gd name="connsiteY3" fmla="*/ 0 h 1022350"/>
              <a:gd name="connsiteX0" fmla="*/ 698500 w 789940"/>
              <a:gd name="connsiteY0" fmla="*/ 1022350 h 1113790"/>
              <a:gd name="connsiteX1" fmla="*/ 0 w 789940"/>
              <a:gd name="connsiteY1" fmla="*/ 1022350 h 1113790"/>
              <a:gd name="connsiteX2" fmla="*/ 0 w 789940"/>
              <a:gd name="connsiteY2" fmla="*/ 0 h 1113790"/>
              <a:gd name="connsiteX3" fmla="*/ 789940 w 789940"/>
              <a:gd name="connsiteY3" fmla="*/ 1113790 h 1113790"/>
              <a:gd name="connsiteX0" fmla="*/ 698500 w 698500"/>
              <a:gd name="connsiteY0" fmla="*/ 1022350 h 1022350"/>
              <a:gd name="connsiteX1" fmla="*/ 0 w 698500"/>
              <a:gd name="connsiteY1" fmla="*/ 1022350 h 1022350"/>
              <a:gd name="connsiteX2" fmla="*/ 0 w 698500"/>
              <a:gd name="connsiteY2" fmla="*/ 0 h 1022350"/>
              <a:gd name="connsiteX0" fmla="*/ 0 w 0"/>
              <a:gd name="connsiteY0" fmla="*/ 1022350 h 1022350"/>
              <a:gd name="connsiteX1" fmla="*/ 0 w 0"/>
              <a:gd name="connsiteY1" fmla="*/ 0 h 1022350"/>
            </a:gdLst>
            <a:ahLst/>
            <a:cxnLst>
              <a:cxn ang="0">
                <a:pos x="connsiteX0" y="connsiteY0"/>
              </a:cxn>
              <a:cxn ang="0">
                <a:pos x="connsiteX1" y="connsiteY1"/>
              </a:cxn>
            </a:cxnLst>
            <a:rect l="l" t="t" r="r" b="b"/>
            <a:pathLst>
              <a:path h="1022350">
                <a:moveTo>
                  <a:pt x="0" y="1022350"/>
                </a:moveTo>
                <a:lnTo>
                  <a:pt x="0" y="0"/>
                </a:lnTo>
              </a:path>
            </a:pathLst>
          </a:custGeom>
          <a:ln w="19050">
            <a:solidFill>
              <a:schemeClr val="tx1"/>
            </a:solidFill>
          </a:ln>
        </p:spPr>
        <p:txBody>
          <a:bodyPr/>
          <a:lstStyle>
            <a:lvl1pPr marL="0" indent="0">
              <a:buNone/>
              <a:defRPr sz="100">
                <a:noFill/>
              </a:defRPr>
            </a:lvl1pPr>
          </a:lstStyle>
          <a:p>
            <a:pPr lvl="0"/>
            <a:r>
              <a:rPr lang="en-US"/>
              <a:t> </a:t>
            </a:r>
          </a:p>
        </p:txBody>
      </p:sp>
      <p:sp>
        <p:nvSpPr>
          <p:cNvPr id="75" name="Text Placeholder 65">
            <a:extLst>
              <a:ext uri="{FF2B5EF4-FFF2-40B4-BE49-F238E27FC236}">
                <a16:creationId xmlns:a16="http://schemas.microsoft.com/office/drawing/2014/main" id="{10F36EFB-7305-379C-7E50-7B54AE5A955A}"/>
              </a:ext>
            </a:extLst>
          </p:cNvPr>
          <p:cNvSpPr>
            <a:spLocks noGrp="1"/>
          </p:cNvSpPr>
          <p:nvPr>
            <p:ph type="body" sz="quarter" idx="24" hasCustomPrompt="1"/>
          </p:nvPr>
        </p:nvSpPr>
        <p:spPr>
          <a:xfrm>
            <a:off x="1204748" y="4288750"/>
            <a:ext cx="185500" cy="185500"/>
          </a:xfrm>
          <a:custGeom>
            <a:avLst/>
            <a:gdLst>
              <a:gd name="connsiteX0" fmla="*/ 92750 w 185500"/>
              <a:gd name="connsiteY0" fmla="*/ 0 h 185500"/>
              <a:gd name="connsiteX1" fmla="*/ 185500 w 185500"/>
              <a:gd name="connsiteY1" fmla="*/ 92750 h 185500"/>
              <a:gd name="connsiteX2" fmla="*/ 92750 w 185500"/>
              <a:gd name="connsiteY2" fmla="*/ 185500 h 185500"/>
              <a:gd name="connsiteX3" fmla="*/ 0 w 185500"/>
              <a:gd name="connsiteY3" fmla="*/ 92750 h 185500"/>
              <a:gd name="connsiteX4" fmla="*/ 92750 w 185500"/>
              <a:gd name="connsiteY4" fmla="*/ 0 h 185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500" h="185500">
                <a:moveTo>
                  <a:pt x="92750" y="0"/>
                </a:moveTo>
                <a:cubicBezTo>
                  <a:pt x="143974" y="0"/>
                  <a:pt x="185500" y="41526"/>
                  <a:pt x="185500" y="92750"/>
                </a:cubicBezTo>
                <a:cubicBezTo>
                  <a:pt x="185500" y="143974"/>
                  <a:pt x="143974" y="185500"/>
                  <a:pt x="92750" y="185500"/>
                </a:cubicBezTo>
                <a:cubicBezTo>
                  <a:pt x="41526" y="185500"/>
                  <a:pt x="0" y="143974"/>
                  <a:pt x="0" y="92750"/>
                </a:cubicBezTo>
                <a:cubicBezTo>
                  <a:pt x="0" y="41526"/>
                  <a:pt x="41526" y="0"/>
                  <a:pt x="92750" y="0"/>
                </a:cubicBezTo>
                <a:close/>
              </a:path>
            </a:pathLst>
          </a:custGeom>
          <a:solidFill>
            <a:schemeClr val="tx1"/>
          </a:solidFill>
          <a:ln w="19050">
            <a:noFill/>
          </a:ln>
        </p:spPr>
        <p:txBody>
          <a:bodyPr wrap="square">
            <a:noAutofit/>
          </a:bodyPr>
          <a:lstStyle>
            <a:lvl1pPr marL="0" indent="0">
              <a:buNone/>
              <a:defRPr sz="100">
                <a:noFill/>
              </a:defRPr>
            </a:lvl1pPr>
          </a:lstStyle>
          <a:p>
            <a:pPr lvl="0"/>
            <a:r>
              <a:rPr lang="en-US"/>
              <a:t> </a:t>
            </a:r>
          </a:p>
        </p:txBody>
      </p:sp>
      <p:sp>
        <p:nvSpPr>
          <p:cNvPr id="129" name="Text Placeholder 86">
            <a:extLst>
              <a:ext uri="{FF2B5EF4-FFF2-40B4-BE49-F238E27FC236}">
                <a16:creationId xmlns:a16="http://schemas.microsoft.com/office/drawing/2014/main" id="{C85A0617-C48A-B93B-10D6-FBC8538CE917}"/>
              </a:ext>
            </a:extLst>
          </p:cNvPr>
          <p:cNvSpPr>
            <a:spLocks noGrp="1"/>
          </p:cNvSpPr>
          <p:nvPr>
            <p:ph type="body" sz="quarter" idx="30" hasCustomPrompt="1"/>
          </p:nvPr>
        </p:nvSpPr>
        <p:spPr>
          <a:xfrm>
            <a:off x="3883489" y="4288750"/>
            <a:ext cx="185500" cy="185500"/>
          </a:xfrm>
          <a:custGeom>
            <a:avLst/>
            <a:gdLst>
              <a:gd name="connsiteX0" fmla="*/ 92750 w 185500"/>
              <a:gd name="connsiteY0" fmla="*/ 0 h 185500"/>
              <a:gd name="connsiteX1" fmla="*/ 185500 w 185500"/>
              <a:gd name="connsiteY1" fmla="*/ 92750 h 185500"/>
              <a:gd name="connsiteX2" fmla="*/ 92750 w 185500"/>
              <a:gd name="connsiteY2" fmla="*/ 185500 h 185500"/>
              <a:gd name="connsiteX3" fmla="*/ 0 w 185500"/>
              <a:gd name="connsiteY3" fmla="*/ 92750 h 185500"/>
              <a:gd name="connsiteX4" fmla="*/ 92750 w 185500"/>
              <a:gd name="connsiteY4" fmla="*/ 0 h 185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500" h="185500">
                <a:moveTo>
                  <a:pt x="92750" y="0"/>
                </a:moveTo>
                <a:cubicBezTo>
                  <a:pt x="143974" y="0"/>
                  <a:pt x="185500" y="41526"/>
                  <a:pt x="185500" y="92750"/>
                </a:cubicBezTo>
                <a:cubicBezTo>
                  <a:pt x="185500" y="143974"/>
                  <a:pt x="143974" y="185500"/>
                  <a:pt x="92750" y="185500"/>
                </a:cubicBezTo>
                <a:cubicBezTo>
                  <a:pt x="41526" y="185500"/>
                  <a:pt x="0" y="143974"/>
                  <a:pt x="0" y="92750"/>
                </a:cubicBezTo>
                <a:cubicBezTo>
                  <a:pt x="0" y="41526"/>
                  <a:pt x="41526" y="0"/>
                  <a:pt x="92750" y="0"/>
                </a:cubicBezTo>
                <a:close/>
              </a:path>
            </a:pathLst>
          </a:custGeom>
          <a:solidFill>
            <a:schemeClr val="tx1"/>
          </a:solidFill>
          <a:ln w="19050">
            <a:noFill/>
          </a:ln>
        </p:spPr>
        <p:txBody>
          <a:bodyPr wrap="square">
            <a:noAutofit/>
          </a:bodyPr>
          <a:lstStyle>
            <a:lvl1pPr marL="0" indent="0">
              <a:buNone/>
              <a:defRPr sz="100">
                <a:noFill/>
              </a:defRPr>
            </a:lvl1pPr>
          </a:lstStyle>
          <a:p>
            <a:pPr lvl="0"/>
            <a:r>
              <a:rPr lang="en-US"/>
              <a:t> </a:t>
            </a:r>
          </a:p>
        </p:txBody>
      </p:sp>
      <p:sp>
        <p:nvSpPr>
          <p:cNvPr id="134" name="Text Placeholder 92">
            <a:extLst>
              <a:ext uri="{FF2B5EF4-FFF2-40B4-BE49-F238E27FC236}">
                <a16:creationId xmlns:a16="http://schemas.microsoft.com/office/drawing/2014/main" id="{7D125160-4900-2D08-AE63-05DF645DA545}"/>
              </a:ext>
            </a:extLst>
          </p:cNvPr>
          <p:cNvSpPr>
            <a:spLocks noGrp="1"/>
          </p:cNvSpPr>
          <p:nvPr>
            <p:ph type="body" sz="quarter" idx="36" hasCustomPrompt="1"/>
          </p:nvPr>
        </p:nvSpPr>
        <p:spPr>
          <a:xfrm>
            <a:off x="5801806" y="4288750"/>
            <a:ext cx="185500" cy="185500"/>
          </a:xfrm>
          <a:custGeom>
            <a:avLst/>
            <a:gdLst>
              <a:gd name="connsiteX0" fmla="*/ 92750 w 185500"/>
              <a:gd name="connsiteY0" fmla="*/ 0 h 185500"/>
              <a:gd name="connsiteX1" fmla="*/ 185500 w 185500"/>
              <a:gd name="connsiteY1" fmla="*/ 92750 h 185500"/>
              <a:gd name="connsiteX2" fmla="*/ 92750 w 185500"/>
              <a:gd name="connsiteY2" fmla="*/ 185500 h 185500"/>
              <a:gd name="connsiteX3" fmla="*/ 0 w 185500"/>
              <a:gd name="connsiteY3" fmla="*/ 92750 h 185500"/>
              <a:gd name="connsiteX4" fmla="*/ 92750 w 185500"/>
              <a:gd name="connsiteY4" fmla="*/ 0 h 185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500" h="185500">
                <a:moveTo>
                  <a:pt x="92750" y="0"/>
                </a:moveTo>
                <a:cubicBezTo>
                  <a:pt x="143974" y="0"/>
                  <a:pt x="185500" y="41526"/>
                  <a:pt x="185500" y="92750"/>
                </a:cubicBezTo>
                <a:cubicBezTo>
                  <a:pt x="185500" y="143974"/>
                  <a:pt x="143974" y="185500"/>
                  <a:pt x="92750" y="185500"/>
                </a:cubicBezTo>
                <a:cubicBezTo>
                  <a:pt x="41526" y="185500"/>
                  <a:pt x="0" y="143974"/>
                  <a:pt x="0" y="92750"/>
                </a:cubicBezTo>
                <a:cubicBezTo>
                  <a:pt x="0" y="41526"/>
                  <a:pt x="41526" y="0"/>
                  <a:pt x="92750" y="0"/>
                </a:cubicBezTo>
                <a:close/>
              </a:path>
            </a:pathLst>
          </a:custGeom>
          <a:solidFill>
            <a:schemeClr val="tx1"/>
          </a:solidFill>
          <a:ln w="19050">
            <a:noFill/>
          </a:ln>
        </p:spPr>
        <p:txBody>
          <a:bodyPr wrap="square">
            <a:noAutofit/>
          </a:bodyPr>
          <a:lstStyle>
            <a:lvl1pPr marL="0" indent="0">
              <a:buNone/>
              <a:defRPr sz="100">
                <a:noFill/>
              </a:defRPr>
            </a:lvl1pPr>
          </a:lstStyle>
          <a:p>
            <a:pPr lvl="0"/>
            <a:r>
              <a:rPr lang="en-US"/>
              <a:t> </a:t>
            </a:r>
          </a:p>
        </p:txBody>
      </p:sp>
      <p:sp>
        <p:nvSpPr>
          <p:cNvPr id="139" name="Text Placeholder 63">
            <a:extLst>
              <a:ext uri="{FF2B5EF4-FFF2-40B4-BE49-F238E27FC236}">
                <a16:creationId xmlns:a16="http://schemas.microsoft.com/office/drawing/2014/main" id="{7859AD81-6371-7530-2375-F30FC942EACD}"/>
              </a:ext>
            </a:extLst>
          </p:cNvPr>
          <p:cNvSpPr>
            <a:spLocks noGrp="1"/>
          </p:cNvSpPr>
          <p:nvPr>
            <p:ph type="body" sz="quarter" idx="41" hasCustomPrompt="1"/>
          </p:nvPr>
        </p:nvSpPr>
        <p:spPr>
          <a:xfrm flipH="1">
            <a:off x="776056" y="4441309"/>
            <a:ext cx="0" cy="1525168"/>
          </a:xfrm>
          <a:custGeom>
            <a:avLst/>
            <a:gdLst>
              <a:gd name="connsiteX0" fmla="*/ 0 w 698500"/>
              <a:gd name="connsiteY0" fmla="*/ 0 h 1022350"/>
              <a:gd name="connsiteX1" fmla="*/ 698500 w 698500"/>
              <a:gd name="connsiteY1" fmla="*/ 0 h 1022350"/>
              <a:gd name="connsiteX2" fmla="*/ 698500 w 698500"/>
              <a:gd name="connsiteY2" fmla="*/ 1022350 h 1022350"/>
              <a:gd name="connsiteX3" fmla="*/ 0 w 698500"/>
              <a:gd name="connsiteY3" fmla="*/ 1022350 h 1022350"/>
              <a:gd name="connsiteX4" fmla="*/ 0 w 698500"/>
              <a:gd name="connsiteY4" fmla="*/ 0 h 1022350"/>
              <a:gd name="connsiteX0" fmla="*/ 0 w 698500"/>
              <a:gd name="connsiteY0" fmla="*/ 0 h 1022350"/>
              <a:gd name="connsiteX1" fmla="*/ 698500 w 698500"/>
              <a:gd name="connsiteY1" fmla="*/ 1022350 h 1022350"/>
              <a:gd name="connsiteX2" fmla="*/ 0 w 698500"/>
              <a:gd name="connsiteY2" fmla="*/ 1022350 h 1022350"/>
              <a:gd name="connsiteX3" fmla="*/ 0 w 698500"/>
              <a:gd name="connsiteY3" fmla="*/ 0 h 1022350"/>
              <a:gd name="connsiteX0" fmla="*/ 698500 w 789940"/>
              <a:gd name="connsiteY0" fmla="*/ 1022350 h 1113790"/>
              <a:gd name="connsiteX1" fmla="*/ 0 w 789940"/>
              <a:gd name="connsiteY1" fmla="*/ 1022350 h 1113790"/>
              <a:gd name="connsiteX2" fmla="*/ 0 w 789940"/>
              <a:gd name="connsiteY2" fmla="*/ 0 h 1113790"/>
              <a:gd name="connsiteX3" fmla="*/ 789940 w 789940"/>
              <a:gd name="connsiteY3" fmla="*/ 1113790 h 1113790"/>
              <a:gd name="connsiteX0" fmla="*/ 698500 w 698500"/>
              <a:gd name="connsiteY0" fmla="*/ 1022350 h 1022350"/>
              <a:gd name="connsiteX1" fmla="*/ 0 w 698500"/>
              <a:gd name="connsiteY1" fmla="*/ 1022350 h 1022350"/>
              <a:gd name="connsiteX2" fmla="*/ 0 w 698500"/>
              <a:gd name="connsiteY2" fmla="*/ 0 h 1022350"/>
              <a:gd name="connsiteX0" fmla="*/ 0 w 0"/>
              <a:gd name="connsiteY0" fmla="*/ 1022350 h 1022350"/>
              <a:gd name="connsiteX1" fmla="*/ 0 w 0"/>
              <a:gd name="connsiteY1" fmla="*/ 0 h 1022350"/>
            </a:gdLst>
            <a:ahLst/>
            <a:cxnLst>
              <a:cxn ang="0">
                <a:pos x="connsiteX0" y="connsiteY0"/>
              </a:cxn>
              <a:cxn ang="0">
                <a:pos x="connsiteX1" y="connsiteY1"/>
              </a:cxn>
            </a:cxnLst>
            <a:rect l="l" t="t" r="r" b="b"/>
            <a:pathLst>
              <a:path h="1022350">
                <a:moveTo>
                  <a:pt x="0" y="1022350"/>
                </a:moveTo>
                <a:lnTo>
                  <a:pt x="0" y="0"/>
                </a:lnTo>
              </a:path>
            </a:pathLst>
          </a:custGeom>
          <a:ln w="19050">
            <a:solidFill>
              <a:schemeClr val="tx1"/>
            </a:solidFill>
          </a:ln>
        </p:spPr>
        <p:txBody>
          <a:bodyPr/>
          <a:lstStyle>
            <a:lvl1pPr marL="0" indent="0">
              <a:buNone/>
              <a:defRPr sz="100">
                <a:noFill/>
              </a:defRPr>
            </a:lvl1pPr>
          </a:lstStyle>
          <a:p>
            <a:pPr lvl="0"/>
            <a:r>
              <a:rPr lang="en-US"/>
              <a:t> </a:t>
            </a:r>
          </a:p>
        </p:txBody>
      </p:sp>
      <p:sp>
        <p:nvSpPr>
          <p:cNvPr id="140" name="Text Placeholder 98">
            <a:extLst>
              <a:ext uri="{FF2B5EF4-FFF2-40B4-BE49-F238E27FC236}">
                <a16:creationId xmlns:a16="http://schemas.microsoft.com/office/drawing/2014/main" id="{D1F0ABEC-D4D0-693D-F231-F0F50DA13FC0}"/>
              </a:ext>
            </a:extLst>
          </p:cNvPr>
          <p:cNvSpPr>
            <a:spLocks noGrp="1"/>
          </p:cNvSpPr>
          <p:nvPr>
            <p:ph type="body" sz="quarter" idx="42" hasCustomPrompt="1"/>
          </p:nvPr>
        </p:nvSpPr>
        <p:spPr>
          <a:xfrm>
            <a:off x="683306" y="4288750"/>
            <a:ext cx="185500" cy="185500"/>
          </a:xfrm>
          <a:custGeom>
            <a:avLst/>
            <a:gdLst>
              <a:gd name="connsiteX0" fmla="*/ 92750 w 185500"/>
              <a:gd name="connsiteY0" fmla="*/ 0 h 185500"/>
              <a:gd name="connsiteX1" fmla="*/ 185500 w 185500"/>
              <a:gd name="connsiteY1" fmla="*/ 92750 h 185500"/>
              <a:gd name="connsiteX2" fmla="*/ 92750 w 185500"/>
              <a:gd name="connsiteY2" fmla="*/ 185500 h 185500"/>
              <a:gd name="connsiteX3" fmla="*/ 0 w 185500"/>
              <a:gd name="connsiteY3" fmla="*/ 92750 h 185500"/>
              <a:gd name="connsiteX4" fmla="*/ 92750 w 185500"/>
              <a:gd name="connsiteY4" fmla="*/ 0 h 185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500" h="185500">
                <a:moveTo>
                  <a:pt x="92750" y="0"/>
                </a:moveTo>
                <a:cubicBezTo>
                  <a:pt x="143974" y="0"/>
                  <a:pt x="185500" y="41526"/>
                  <a:pt x="185500" y="92750"/>
                </a:cubicBezTo>
                <a:cubicBezTo>
                  <a:pt x="185500" y="143974"/>
                  <a:pt x="143974" y="185500"/>
                  <a:pt x="92750" y="185500"/>
                </a:cubicBezTo>
                <a:cubicBezTo>
                  <a:pt x="41526" y="185500"/>
                  <a:pt x="0" y="143974"/>
                  <a:pt x="0" y="92750"/>
                </a:cubicBezTo>
                <a:cubicBezTo>
                  <a:pt x="0" y="41526"/>
                  <a:pt x="41526" y="0"/>
                  <a:pt x="92750" y="0"/>
                </a:cubicBezTo>
                <a:close/>
              </a:path>
            </a:pathLst>
          </a:custGeom>
          <a:solidFill>
            <a:schemeClr val="tx1"/>
          </a:solidFill>
          <a:ln w="19050">
            <a:noFill/>
          </a:ln>
        </p:spPr>
        <p:txBody>
          <a:bodyPr wrap="square">
            <a:noAutofit/>
          </a:bodyPr>
          <a:lstStyle>
            <a:lvl1pPr marL="0" indent="0">
              <a:buNone/>
              <a:defRPr sz="100">
                <a:noFill/>
              </a:defRPr>
            </a:lvl1pPr>
          </a:lstStyle>
          <a:p>
            <a:pPr lvl="0"/>
            <a:r>
              <a:rPr lang="en-US"/>
              <a:t> </a:t>
            </a:r>
          </a:p>
        </p:txBody>
      </p:sp>
      <p:sp>
        <p:nvSpPr>
          <p:cNvPr id="145" name="Text Placeholder 104">
            <a:extLst>
              <a:ext uri="{FF2B5EF4-FFF2-40B4-BE49-F238E27FC236}">
                <a16:creationId xmlns:a16="http://schemas.microsoft.com/office/drawing/2014/main" id="{0216E0BF-0451-61F2-54CD-89F8E797E194}"/>
              </a:ext>
            </a:extLst>
          </p:cNvPr>
          <p:cNvSpPr>
            <a:spLocks noGrp="1"/>
          </p:cNvSpPr>
          <p:nvPr>
            <p:ph type="body" sz="quarter" idx="48" hasCustomPrompt="1"/>
          </p:nvPr>
        </p:nvSpPr>
        <p:spPr>
          <a:xfrm>
            <a:off x="2770178" y="4288750"/>
            <a:ext cx="185500" cy="185500"/>
          </a:xfrm>
          <a:custGeom>
            <a:avLst/>
            <a:gdLst>
              <a:gd name="connsiteX0" fmla="*/ 92750 w 185500"/>
              <a:gd name="connsiteY0" fmla="*/ 0 h 185500"/>
              <a:gd name="connsiteX1" fmla="*/ 185500 w 185500"/>
              <a:gd name="connsiteY1" fmla="*/ 92750 h 185500"/>
              <a:gd name="connsiteX2" fmla="*/ 92750 w 185500"/>
              <a:gd name="connsiteY2" fmla="*/ 185500 h 185500"/>
              <a:gd name="connsiteX3" fmla="*/ 0 w 185500"/>
              <a:gd name="connsiteY3" fmla="*/ 92750 h 185500"/>
              <a:gd name="connsiteX4" fmla="*/ 92750 w 185500"/>
              <a:gd name="connsiteY4" fmla="*/ 0 h 185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500" h="185500">
                <a:moveTo>
                  <a:pt x="92750" y="0"/>
                </a:moveTo>
                <a:cubicBezTo>
                  <a:pt x="143974" y="0"/>
                  <a:pt x="185500" y="41526"/>
                  <a:pt x="185500" y="92750"/>
                </a:cubicBezTo>
                <a:cubicBezTo>
                  <a:pt x="185500" y="143974"/>
                  <a:pt x="143974" y="185500"/>
                  <a:pt x="92750" y="185500"/>
                </a:cubicBezTo>
                <a:cubicBezTo>
                  <a:pt x="41526" y="185500"/>
                  <a:pt x="0" y="143974"/>
                  <a:pt x="0" y="92750"/>
                </a:cubicBezTo>
                <a:cubicBezTo>
                  <a:pt x="0" y="41526"/>
                  <a:pt x="41526" y="0"/>
                  <a:pt x="92750" y="0"/>
                </a:cubicBezTo>
                <a:close/>
              </a:path>
            </a:pathLst>
          </a:custGeom>
          <a:solidFill>
            <a:schemeClr val="tx1"/>
          </a:solidFill>
          <a:ln w="19050">
            <a:noFill/>
          </a:ln>
        </p:spPr>
        <p:txBody>
          <a:bodyPr wrap="square">
            <a:noAutofit/>
          </a:bodyPr>
          <a:lstStyle>
            <a:lvl1pPr marL="0" indent="0">
              <a:buNone/>
              <a:defRPr sz="100">
                <a:noFill/>
              </a:defRPr>
            </a:lvl1pPr>
          </a:lstStyle>
          <a:p>
            <a:pPr lvl="0"/>
            <a:r>
              <a:rPr lang="en-US"/>
              <a:t> </a:t>
            </a:r>
          </a:p>
        </p:txBody>
      </p:sp>
      <p:sp>
        <p:nvSpPr>
          <p:cNvPr id="150" name="Text Placeholder 110">
            <a:extLst>
              <a:ext uri="{FF2B5EF4-FFF2-40B4-BE49-F238E27FC236}">
                <a16:creationId xmlns:a16="http://schemas.microsoft.com/office/drawing/2014/main" id="{62FB165F-4533-B057-FD41-A0A0243D716F}"/>
              </a:ext>
            </a:extLst>
          </p:cNvPr>
          <p:cNvSpPr>
            <a:spLocks noGrp="1"/>
          </p:cNvSpPr>
          <p:nvPr>
            <p:ph type="body" sz="quarter" idx="54" hasCustomPrompt="1"/>
          </p:nvPr>
        </p:nvSpPr>
        <p:spPr>
          <a:xfrm>
            <a:off x="4871961" y="4288750"/>
            <a:ext cx="185500" cy="185500"/>
          </a:xfrm>
          <a:custGeom>
            <a:avLst/>
            <a:gdLst>
              <a:gd name="connsiteX0" fmla="*/ 92750 w 185500"/>
              <a:gd name="connsiteY0" fmla="*/ 0 h 185500"/>
              <a:gd name="connsiteX1" fmla="*/ 185500 w 185500"/>
              <a:gd name="connsiteY1" fmla="*/ 92750 h 185500"/>
              <a:gd name="connsiteX2" fmla="*/ 92750 w 185500"/>
              <a:gd name="connsiteY2" fmla="*/ 185500 h 185500"/>
              <a:gd name="connsiteX3" fmla="*/ 0 w 185500"/>
              <a:gd name="connsiteY3" fmla="*/ 92750 h 185500"/>
              <a:gd name="connsiteX4" fmla="*/ 92750 w 185500"/>
              <a:gd name="connsiteY4" fmla="*/ 0 h 185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500" h="185500">
                <a:moveTo>
                  <a:pt x="92750" y="0"/>
                </a:moveTo>
                <a:cubicBezTo>
                  <a:pt x="143974" y="0"/>
                  <a:pt x="185500" y="41526"/>
                  <a:pt x="185500" y="92750"/>
                </a:cubicBezTo>
                <a:cubicBezTo>
                  <a:pt x="185500" y="143974"/>
                  <a:pt x="143974" y="185500"/>
                  <a:pt x="92750" y="185500"/>
                </a:cubicBezTo>
                <a:cubicBezTo>
                  <a:pt x="41526" y="185500"/>
                  <a:pt x="0" y="143974"/>
                  <a:pt x="0" y="92750"/>
                </a:cubicBezTo>
                <a:cubicBezTo>
                  <a:pt x="0" y="41526"/>
                  <a:pt x="41526" y="0"/>
                  <a:pt x="92750" y="0"/>
                </a:cubicBezTo>
                <a:close/>
              </a:path>
            </a:pathLst>
          </a:custGeom>
          <a:solidFill>
            <a:schemeClr val="tx1"/>
          </a:solidFill>
          <a:ln w="19050">
            <a:noFill/>
          </a:ln>
        </p:spPr>
        <p:txBody>
          <a:bodyPr wrap="square">
            <a:noAutofit/>
          </a:bodyPr>
          <a:lstStyle>
            <a:lvl1pPr marL="0" indent="0">
              <a:buNone/>
              <a:defRPr sz="100">
                <a:noFill/>
              </a:defRPr>
            </a:lvl1pPr>
          </a:lstStyle>
          <a:p>
            <a:pPr lvl="0"/>
            <a:r>
              <a:rPr lang="en-US"/>
              <a:t> </a:t>
            </a:r>
          </a:p>
        </p:txBody>
      </p:sp>
      <p:sp>
        <p:nvSpPr>
          <p:cNvPr id="154" name="Text Placeholder 63">
            <a:extLst>
              <a:ext uri="{FF2B5EF4-FFF2-40B4-BE49-F238E27FC236}">
                <a16:creationId xmlns:a16="http://schemas.microsoft.com/office/drawing/2014/main" id="{3F0E2745-06C7-7BD6-21A7-86B519B0C804}"/>
              </a:ext>
            </a:extLst>
          </p:cNvPr>
          <p:cNvSpPr>
            <a:spLocks noGrp="1"/>
          </p:cNvSpPr>
          <p:nvPr>
            <p:ph type="body" sz="quarter" idx="58" hasCustomPrompt="1"/>
          </p:nvPr>
        </p:nvSpPr>
        <p:spPr>
          <a:xfrm>
            <a:off x="837059" y="4381500"/>
            <a:ext cx="10569600" cy="0"/>
          </a:xfrm>
          <a:custGeom>
            <a:avLst/>
            <a:gdLst>
              <a:gd name="connsiteX0" fmla="*/ 0 w 3600000"/>
              <a:gd name="connsiteY0" fmla="*/ 0 h 3600000"/>
              <a:gd name="connsiteX1" fmla="*/ 3600000 w 3600000"/>
              <a:gd name="connsiteY1" fmla="*/ 0 h 3600000"/>
              <a:gd name="connsiteX2" fmla="*/ 3600000 w 3600000"/>
              <a:gd name="connsiteY2" fmla="*/ 3600000 h 3600000"/>
              <a:gd name="connsiteX3" fmla="*/ 0 w 3600000"/>
              <a:gd name="connsiteY3" fmla="*/ 3600000 h 3600000"/>
              <a:gd name="connsiteX4" fmla="*/ 0 w 3600000"/>
              <a:gd name="connsiteY4" fmla="*/ 0 h 3600000"/>
              <a:gd name="connsiteX0" fmla="*/ 0 w 3600000"/>
              <a:gd name="connsiteY0" fmla="*/ 0 h 3600000"/>
              <a:gd name="connsiteX1" fmla="*/ 3600000 w 3600000"/>
              <a:gd name="connsiteY1" fmla="*/ 0 h 3600000"/>
              <a:gd name="connsiteX2" fmla="*/ 3600000 w 3600000"/>
              <a:gd name="connsiteY2" fmla="*/ 3600000 h 3600000"/>
              <a:gd name="connsiteX3" fmla="*/ 0 w 3600000"/>
              <a:gd name="connsiteY3" fmla="*/ 3600000 h 3600000"/>
              <a:gd name="connsiteX4" fmla="*/ 91440 w 3600000"/>
              <a:gd name="connsiteY4" fmla="*/ 91440 h 3600000"/>
              <a:gd name="connsiteX0" fmla="*/ 0 w 3600000"/>
              <a:gd name="connsiteY0" fmla="*/ 0 h 3600000"/>
              <a:gd name="connsiteX1" fmla="*/ 3600000 w 3600000"/>
              <a:gd name="connsiteY1" fmla="*/ 0 h 3600000"/>
              <a:gd name="connsiteX2" fmla="*/ 3600000 w 3600000"/>
              <a:gd name="connsiteY2" fmla="*/ 3600000 h 3600000"/>
              <a:gd name="connsiteX3" fmla="*/ 0 w 3600000"/>
              <a:gd name="connsiteY3" fmla="*/ 3600000 h 3600000"/>
              <a:gd name="connsiteX0" fmla="*/ 3600000 w 3600000"/>
              <a:gd name="connsiteY0" fmla="*/ 0 h 3600000"/>
              <a:gd name="connsiteX1" fmla="*/ 3600000 w 3600000"/>
              <a:gd name="connsiteY1" fmla="*/ 3600000 h 3600000"/>
              <a:gd name="connsiteX2" fmla="*/ 0 w 3600000"/>
              <a:gd name="connsiteY2" fmla="*/ 3600000 h 3600000"/>
              <a:gd name="connsiteX0" fmla="*/ 3600000 w 3600000"/>
              <a:gd name="connsiteY0" fmla="*/ 0 h 0"/>
              <a:gd name="connsiteX1" fmla="*/ 0 w 3600000"/>
              <a:gd name="connsiteY1" fmla="*/ 0 h 0"/>
            </a:gdLst>
            <a:ahLst/>
            <a:cxnLst>
              <a:cxn ang="0">
                <a:pos x="connsiteX0" y="connsiteY0"/>
              </a:cxn>
              <a:cxn ang="0">
                <a:pos x="connsiteX1" y="connsiteY1"/>
              </a:cxn>
            </a:cxnLst>
            <a:rect l="l" t="t" r="r" b="b"/>
            <a:pathLst>
              <a:path w="3600000">
                <a:moveTo>
                  <a:pt x="3600000" y="0"/>
                </a:moveTo>
                <a:lnTo>
                  <a:pt x="0" y="0"/>
                </a:lnTo>
              </a:path>
            </a:pathLst>
          </a:custGeom>
          <a:ln w="19050">
            <a:solidFill>
              <a:schemeClr val="tx1"/>
            </a:solidFill>
          </a:ln>
        </p:spPr>
        <p:txBody>
          <a:bodyPr/>
          <a:lstStyle>
            <a:lvl1pPr marL="0" indent="0">
              <a:buNone/>
              <a:defRPr sz="100">
                <a:noFill/>
              </a:defRPr>
            </a:lvl1pPr>
          </a:lstStyle>
          <a:p>
            <a:pPr lvl="0"/>
            <a:r>
              <a:rPr lang="en-US"/>
              <a:t> </a:t>
            </a:r>
          </a:p>
        </p:txBody>
      </p:sp>
      <p:sp>
        <p:nvSpPr>
          <p:cNvPr id="155" name="Text Placeholder 63">
            <a:extLst>
              <a:ext uri="{FF2B5EF4-FFF2-40B4-BE49-F238E27FC236}">
                <a16:creationId xmlns:a16="http://schemas.microsoft.com/office/drawing/2014/main" id="{60C652AD-D726-1127-010C-3B5C46CD77D0}"/>
              </a:ext>
            </a:extLst>
          </p:cNvPr>
          <p:cNvSpPr>
            <a:spLocks noGrp="1"/>
          </p:cNvSpPr>
          <p:nvPr>
            <p:ph type="body" sz="quarter" idx="59" hasCustomPrompt="1"/>
          </p:nvPr>
        </p:nvSpPr>
        <p:spPr>
          <a:xfrm>
            <a:off x="7581654" y="4440077"/>
            <a:ext cx="0" cy="1526400"/>
          </a:xfrm>
          <a:custGeom>
            <a:avLst/>
            <a:gdLst>
              <a:gd name="connsiteX0" fmla="*/ 0 w 698500"/>
              <a:gd name="connsiteY0" fmla="*/ 0 h 1022350"/>
              <a:gd name="connsiteX1" fmla="*/ 698500 w 698500"/>
              <a:gd name="connsiteY1" fmla="*/ 0 h 1022350"/>
              <a:gd name="connsiteX2" fmla="*/ 698500 w 698500"/>
              <a:gd name="connsiteY2" fmla="*/ 1022350 h 1022350"/>
              <a:gd name="connsiteX3" fmla="*/ 0 w 698500"/>
              <a:gd name="connsiteY3" fmla="*/ 1022350 h 1022350"/>
              <a:gd name="connsiteX4" fmla="*/ 0 w 698500"/>
              <a:gd name="connsiteY4" fmla="*/ 0 h 1022350"/>
              <a:gd name="connsiteX0" fmla="*/ 0 w 698500"/>
              <a:gd name="connsiteY0" fmla="*/ 0 h 1022350"/>
              <a:gd name="connsiteX1" fmla="*/ 698500 w 698500"/>
              <a:gd name="connsiteY1" fmla="*/ 1022350 h 1022350"/>
              <a:gd name="connsiteX2" fmla="*/ 0 w 698500"/>
              <a:gd name="connsiteY2" fmla="*/ 1022350 h 1022350"/>
              <a:gd name="connsiteX3" fmla="*/ 0 w 698500"/>
              <a:gd name="connsiteY3" fmla="*/ 0 h 1022350"/>
              <a:gd name="connsiteX0" fmla="*/ 698500 w 789940"/>
              <a:gd name="connsiteY0" fmla="*/ 1022350 h 1113790"/>
              <a:gd name="connsiteX1" fmla="*/ 0 w 789940"/>
              <a:gd name="connsiteY1" fmla="*/ 1022350 h 1113790"/>
              <a:gd name="connsiteX2" fmla="*/ 0 w 789940"/>
              <a:gd name="connsiteY2" fmla="*/ 0 h 1113790"/>
              <a:gd name="connsiteX3" fmla="*/ 789940 w 789940"/>
              <a:gd name="connsiteY3" fmla="*/ 1113790 h 1113790"/>
              <a:gd name="connsiteX0" fmla="*/ 698500 w 698500"/>
              <a:gd name="connsiteY0" fmla="*/ 1022350 h 1022350"/>
              <a:gd name="connsiteX1" fmla="*/ 0 w 698500"/>
              <a:gd name="connsiteY1" fmla="*/ 1022350 h 1022350"/>
              <a:gd name="connsiteX2" fmla="*/ 0 w 698500"/>
              <a:gd name="connsiteY2" fmla="*/ 0 h 1022350"/>
              <a:gd name="connsiteX0" fmla="*/ 0 w 0"/>
              <a:gd name="connsiteY0" fmla="*/ 1022350 h 1022350"/>
              <a:gd name="connsiteX1" fmla="*/ 0 w 0"/>
              <a:gd name="connsiteY1" fmla="*/ 0 h 1022350"/>
            </a:gdLst>
            <a:ahLst/>
            <a:cxnLst>
              <a:cxn ang="0">
                <a:pos x="connsiteX0" y="connsiteY0"/>
              </a:cxn>
              <a:cxn ang="0">
                <a:pos x="connsiteX1" y="connsiteY1"/>
              </a:cxn>
            </a:cxnLst>
            <a:rect l="l" t="t" r="r" b="b"/>
            <a:pathLst>
              <a:path h="1022350">
                <a:moveTo>
                  <a:pt x="0" y="1022350"/>
                </a:moveTo>
                <a:lnTo>
                  <a:pt x="0" y="0"/>
                </a:lnTo>
              </a:path>
            </a:pathLst>
          </a:custGeom>
          <a:ln w="19050">
            <a:solidFill>
              <a:schemeClr val="tx1"/>
            </a:solidFill>
          </a:ln>
        </p:spPr>
        <p:txBody>
          <a:bodyPr/>
          <a:lstStyle>
            <a:lvl1pPr marL="0" indent="0">
              <a:buNone/>
              <a:defRPr sz="100">
                <a:noFill/>
              </a:defRPr>
            </a:lvl1pPr>
          </a:lstStyle>
          <a:p>
            <a:pPr lvl="0"/>
            <a:r>
              <a:rPr lang="en-US"/>
              <a:t> </a:t>
            </a:r>
          </a:p>
        </p:txBody>
      </p:sp>
      <p:sp>
        <p:nvSpPr>
          <p:cNvPr id="156" name="Text Placeholder 73">
            <a:extLst>
              <a:ext uri="{FF2B5EF4-FFF2-40B4-BE49-F238E27FC236}">
                <a16:creationId xmlns:a16="http://schemas.microsoft.com/office/drawing/2014/main" id="{3DB0D969-731D-F46D-BB96-5F2D88F6E8CB}"/>
              </a:ext>
            </a:extLst>
          </p:cNvPr>
          <p:cNvSpPr>
            <a:spLocks noGrp="1"/>
          </p:cNvSpPr>
          <p:nvPr>
            <p:ph type="body" sz="quarter" idx="60" hasCustomPrompt="1"/>
          </p:nvPr>
        </p:nvSpPr>
        <p:spPr>
          <a:xfrm>
            <a:off x="7580326" y="4640548"/>
            <a:ext cx="1353600" cy="882668"/>
          </a:xfrm>
        </p:spPr>
        <p:txBody>
          <a:bodyPr/>
          <a:lstStyle>
            <a:lvl1pPr marL="0" indent="0">
              <a:lnSpc>
                <a:spcPct val="100000"/>
              </a:lnSpc>
              <a:spcBef>
                <a:spcPts val="100"/>
              </a:spcBef>
              <a:spcAft>
                <a:spcPts val="100"/>
              </a:spcAft>
              <a:buNone/>
              <a:defRPr sz="2000">
                <a:solidFill>
                  <a:schemeClr val="tx1"/>
                </a:solidFill>
                <a:latin typeface="+mj-lt"/>
              </a:defRPr>
            </a:lvl1pPr>
            <a:lvl2pPr marL="0" indent="0">
              <a:lnSpc>
                <a:spcPct val="100000"/>
              </a:lnSpc>
              <a:spcBef>
                <a:spcPts val="100"/>
              </a:spcBef>
              <a:spcAft>
                <a:spcPts val="163"/>
              </a:spcAft>
              <a:buNone/>
              <a:defRPr sz="1100" spc="-20"/>
            </a:lvl2pPr>
            <a:lvl3pPr marL="0" indent="0">
              <a:lnSpc>
                <a:spcPct val="120000"/>
              </a:lnSpc>
              <a:buFont typeface="Arial" panose="020B0604020202020204" pitchFamily="34" charset="0"/>
              <a:buNone/>
              <a:defRPr sz="800" spc="0"/>
            </a:lvl3pPr>
          </a:lstStyle>
          <a:p>
            <a:pPr lvl="0"/>
            <a:r>
              <a:rPr lang="en-US"/>
              <a:t>Year</a:t>
            </a:r>
          </a:p>
          <a:p>
            <a:pPr lvl="1"/>
            <a:r>
              <a:rPr lang="en-US"/>
              <a:t>Milestone</a:t>
            </a:r>
          </a:p>
          <a:p>
            <a:pPr lvl="2"/>
            <a:r>
              <a:rPr lang="en-US"/>
              <a:t>Body text</a:t>
            </a:r>
          </a:p>
        </p:txBody>
      </p:sp>
      <p:sp>
        <p:nvSpPr>
          <p:cNvPr id="157" name="Text Placeholder 110">
            <a:extLst>
              <a:ext uri="{FF2B5EF4-FFF2-40B4-BE49-F238E27FC236}">
                <a16:creationId xmlns:a16="http://schemas.microsoft.com/office/drawing/2014/main" id="{949F1CA0-E8CC-F418-3C62-0FD14229C25A}"/>
              </a:ext>
            </a:extLst>
          </p:cNvPr>
          <p:cNvSpPr>
            <a:spLocks noGrp="1"/>
          </p:cNvSpPr>
          <p:nvPr>
            <p:ph type="body" sz="quarter" idx="61" hasCustomPrompt="1"/>
          </p:nvPr>
        </p:nvSpPr>
        <p:spPr>
          <a:xfrm>
            <a:off x="7488161" y="4288750"/>
            <a:ext cx="185500" cy="185500"/>
          </a:xfrm>
          <a:custGeom>
            <a:avLst/>
            <a:gdLst>
              <a:gd name="connsiteX0" fmla="*/ 92750 w 185500"/>
              <a:gd name="connsiteY0" fmla="*/ 0 h 185500"/>
              <a:gd name="connsiteX1" fmla="*/ 185500 w 185500"/>
              <a:gd name="connsiteY1" fmla="*/ 92750 h 185500"/>
              <a:gd name="connsiteX2" fmla="*/ 92750 w 185500"/>
              <a:gd name="connsiteY2" fmla="*/ 185500 h 185500"/>
              <a:gd name="connsiteX3" fmla="*/ 0 w 185500"/>
              <a:gd name="connsiteY3" fmla="*/ 92750 h 185500"/>
              <a:gd name="connsiteX4" fmla="*/ 92750 w 185500"/>
              <a:gd name="connsiteY4" fmla="*/ 0 h 185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500" h="185500">
                <a:moveTo>
                  <a:pt x="92750" y="0"/>
                </a:moveTo>
                <a:cubicBezTo>
                  <a:pt x="143974" y="0"/>
                  <a:pt x="185500" y="41526"/>
                  <a:pt x="185500" y="92750"/>
                </a:cubicBezTo>
                <a:cubicBezTo>
                  <a:pt x="185500" y="143974"/>
                  <a:pt x="143974" y="185500"/>
                  <a:pt x="92750" y="185500"/>
                </a:cubicBezTo>
                <a:cubicBezTo>
                  <a:pt x="41526" y="185500"/>
                  <a:pt x="0" y="143974"/>
                  <a:pt x="0" y="92750"/>
                </a:cubicBezTo>
                <a:cubicBezTo>
                  <a:pt x="0" y="41526"/>
                  <a:pt x="41526" y="0"/>
                  <a:pt x="92750" y="0"/>
                </a:cubicBezTo>
                <a:close/>
              </a:path>
            </a:pathLst>
          </a:custGeom>
          <a:solidFill>
            <a:schemeClr val="tx1"/>
          </a:solidFill>
          <a:ln w="19050">
            <a:noFill/>
          </a:ln>
        </p:spPr>
        <p:txBody>
          <a:bodyPr wrap="square">
            <a:noAutofit/>
          </a:bodyPr>
          <a:lstStyle>
            <a:lvl1pPr marL="0" indent="0">
              <a:buNone/>
              <a:defRPr sz="100">
                <a:noFill/>
              </a:defRPr>
            </a:lvl1pPr>
          </a:lstStyle>
          <a:p>
            <a:pPr lvl="0"/>
            <a:r>
              <a:rPr lang="en-US"/>
              <a:t> </a:t>
            </a:r>
          </a:p>
        </p:txBody>
      </p:sp>
      <p:sp>
        <p:nvSpPr>
          <p:cNvPr id="161" name="Text Placeholder 63">
            <a:extLst>
              <a:ext uri="{FF2B5EF4-FFF2-40B4-BE49-F238E27FC236}">
                <a16:creationId xmlns:a16="http://schemas.microsoft.com/office/drawing/2014/main" id="{1D87002D-A76E-B0E6-EEC2-3D5E6B0BCD22}"/>
              </a:ext>
            </a:extLst>
          </p:cNvPr>
          <p:cNvSpPr>
            <a:spLocks noGrp="1"/>
          </p:cNvSpPr>
          <p:nvPr>
            <p:ph type="body" sz="quarter" idx="65" hasCustomPrompt="1"/>
          </p:nvPr>
        </p:nvSpPr>
        <p:spPr>
          <a:xfrm>
            <a:off x="9006055" y="2802364"/>
            <a:ext cx="0" cy="1490400"/>
          </a:xfrm>
          <a:custGeom>
            <a:avLst/>
            <a:gdLst>
              <a:gd name="connsiteX0" fmla="*/ 0 w 698500"/>
              <a:gd name="connsiteY0" fmla="*/ 0 h 1022350"/>
              <a:gd name="connsiteX1" fmla="*/ 698500 w 698500"/>
              <a:gd name="connsiteY1" fmla="*/ 0 h 1022350"/>
              <a:gd name="connsiteX2" fmla="*/ 698500 w 698500"/>
              <a:gd name="connsiteY2" fmla="*/ 1022350 h 1022350"/>
              <a:gd name="connsiteX3" fmla="*/ 0 w 698500"/>
              <a:gd name="connsiteY3" fmla="*/ 1022350 h 1022350"/>
              <a:gd name="connsiteX4" fmla="*/ 0 w 698500"/>
              <a:gd name="connsiteY4" fmla="*/ 0 h 1022350"/>
              <a:gd name="connsiteX0" fmla="*/ 0 w 698500"/>
              <a:gd name="connsiteY0" fmla="*/ 0 h 1022350"/>
              <a:gd name="connsiteX1" fmla="*/ 698500 w 698500"/>
              <a:gd name="connsiteY1" fmla="*/ 1022350 h 1022350"/>
              <a:gd name="connsiteX2" fmla="*/ 0 w 698500"/>
              <a:gd name="connsiteY2" fmla="*/ 1022350 h 1022350"/>
              <a:gd name="connsiteX3" fmla="*/ 0 w 698500"/>
              <a:gd name="connsiteY3" fmla="*/ 0 h 1022350"/>
              <a:gd name="connsiteX0" fmla="*/ 698500 w 789940"/>
              <a:gd name="connsiteY0" fmla="*/ 1022350 h 1113790"/>
              <a:gd name="connsiteX1" fmla="*/ 0 w 789940"/>
              <a:gd name="connsiteY1" fmla="*/ 1022350 h 1113790"/>
              <a:gd name="connsiteX2" fmla="*/ 0 w 789940"/>
              <a:gd name="connsiteY2" fmla="*/ 0 h 1113790"/>
              <a:gd name="connsiteX3" fmla="*/ 789940 w 789940"/>
              <a:gd name="connsiteY3" fmla="*/ 1113790 h 1113790"/>
              <a:gd name="connsiteX0" fmla="*/ 698500 w 698500"/>
              <a:gd name="connsiteY0" fmla="*/ 1022350 h 1022350"/>
              <a:gd name="connsiteX1" fmla="*/ 0 w 698500"/>
              <a:gd name="connsiteY1" fmla="*/ 1022350 h 1022350"/>
              <a:gd name="connsiteX2" fmla="*/ 0 w 698500"/>
              <a:gd name="connsiteY2" fmla="*/ 0 h 1022350"/>
              <a:gd name="connsiteX0" fmla="*/ 0 w 0"/>
              <a:gd name="connsiteY0" fmla="*/ 1022350 h 1022350"/>
              <a:gd name="connsiteX1" fmla="*/ 0 w 0"/>
              <a:gd name="connsiteY1" fmla="*/ 0 h 1022350"/>
            </a:gdLst>
            <a:ahLst/>
            <a:cxnLst>
              <a:cxn ang="0">
                <a:pos x="connsiteX0" y="connsiteY0"/>
              </a:cxn>
              <a:cxn ang="0">
                <a:pos x="connsiteX1" y="connsiteY1"/>
              </a:cxn>
            </a:cxnLst>
            <a:rect l="l" t="t" r="r" b="b"/>
            <a:pathLst>
              <a:path h="1022350">
                <a:moveTo>
                  <a:pt x="0" y="1022350"/>
                </a:moveTo>
                <a:lnTo>
                  <a:pt x="0" y="0"/>
                </a:lnTo>
              </a:path>
            </a:pathLst>
          </a:custGeom>
          <a:ln w="19050">
            <a:solidFill>
              <a:schemeClr val="tx1"/>
            </a:solidFill>
          </a:ln>
        </p:spPr>
        <p:txBody>
          <a:bodyPr/>
          <a:lstStyle>
            <a:lvl1pPr marL="0" indent="0">
              <a:buNone/>
              <a:defRPr sz="100">
                <a:noFill/>
              </a:defRPr>
            </a:lvl1pPr>
          </a:lstStyle>
          <a:p>
            <a:pPr lvl="0"/>
            <a:r>
              <a:rPr lang="en-US"/>
              <a:t> </a:t>
            </a:r>
          </a:p>
        </p:txBody>
      </p:sp>
      <p:sp>
        <p:nvSpPr>
          <p:cNvPr id="162" name="Text Placeholder 73">
            <a:extLst>
              <a:ext uri="{FF2B5EF4-FFF2-40B4-BE49-F238E27FC236}">
                <a16:creationId xmlns:a16="http://schemas.microsoft.com/office/drawing/2014/main" id="{48501C70-950B-545D-60C3-F035A8574885}"/>
              </a:ext>
            </a:extLst>
          </p:cNvPr>
          <p:cNvSpPr>
            <a:spLocks noGrp="1"/>
          </p:cNvSpPr>
          <p:nvPr>
            <p:ph type="body" sz="quarter" idx="66" hasCustomPrompt="1"/>
          </p:nvPr>
        </p:nvSpPr>
        <p:spPr>
          <a:xfrm>
            <a:off x="9011870" y="3308207"/>
            <a:ext cx="1353600" cy="908662"/>
          </a:xfrm>
        </p:spPr>
        <p:txBody>
          <a:bodyPr/>
          <a:lstStyle>
            <a:lvl1pPr marL="0" indent="0">
              <a:lnSpc>
                <a:spcPct val="100000"/>
              </a:lnSpc>
              <a:spcBef>
                <a:spcPts val="100"/>
              </a:spcBef>
              <a:spcAft>
                <a:spcPts val="100"/>
              </a:spcAft>
              <a:buNone/>
              <a:defRPr sz="2000">
                <a:solidFill>
                  <a:schemeClr val="tx1"/>
                </a:solidFill>
                <a:latin typeface="+mj-lt"/>
              </a:defRPr>
            </a:lvl1pPr>
            <a:lvl2pPr marL="0" indent="0">
              <a:lnSpc>
                <a:spcPct val="100000"/>
              </a:lnSpc>
              <a:spcBef>
                <a:spcPts val="100"/>
              </a:spcBef>
              <a:spcAft>
                <a:spcPts val="163"/>
              </a:spcAft>
              <a:buNone/>
              <a:defRPr sz="1100" spc="-20"/>
            </a:lvl2pPr>
            <a:lvl3pPr marL="0" indent="0">
              <a:lnSpc>
                <a:spcPct val="120000"/>
              </a:lnSpc>
              <a:buFont typeface="Arial" panose="020B0604020202020204" pitchFamily="34" charset="0"/>
              <a:buNone/>
              <a:defRPr sz="800" spc="0"/>
            </a:lvl3pPr>
          </a:lstStyle>
          <a:p>
            <a:pPr lvl="0"/>
            <a:r>
              <a:rPr lang="en-US"/>
              <a:t>Year</a:t>
            </a:r>
          </a:p>
          <a:p>
            <a:pPr lvl="1"/>
            <a:r>
              <a:rPr lang="en-US"/>
              <a:t>Milestone</a:t>
            </a:r>
          </a:p>
          <a:p>
            <a:pPr lvl="2"/>
            <a:r>
              <a:rPr lang="en-US"/>
              <a:t>Body text</a:t>
            </a:r>
          </a:p>
        </p:txBody>
      </p:sp>
      <p:sp>
        <p:nvSpPr>
          <p:cNvPr id="163" name="Text Placeholder 92">
            <a:extLst>
              <a:ext uri="{FF2B5EF4-FFF2-40B4-BE49-F238E27FC236}">
                <a16:creationId xmlns:a16="http://schemas.microsoft.com/office/drawing/2014/main" id="{76CA390C-2669-54A9-4585-5791957875EB}"/>
              </a:ext>
            </a:extLst>
          </p:cNvPr>
          <p:cNvSpPr>
            <a:spLocks noGrp="1"/>
          </p:cNvSpPr>
          <p:nvPr>
            <p:ph type="body" sz="quarter" idx="67" hasCustomPrompt="1"/>
          </p:nvPr>
        </p:nvSpPr>
        <p:spPr>
          <a:xfrm>
            <a:off x="8913306" y="4288750"/>
            <a:ext cx="185500" cy="185500"/>
          </a:xfrm>
          <a:custGeom>
            <a:avLst/>
            <a:gdLst>
              <a:gd name="connsiteX0" fmla="*/ 92750 w 185500"/>
              <a:gd name="connsiteY0" fmla="*/ 0 h 185500"/>
              <a:gd name="connsiteX1" fmla="*/ 185500 w 185500"/>
              <a:gd name="connsiteY1" fmla="*/ 92750 h 185500"/>
              <a:gd name="connsiteX2" fmla="*/ 92750 w 185500"/>
              <a:gd name="connsiteY2" fmla="*/ 185500 h 185500"/>
              <a:gd name="connsiteX3" fmla="*/ 0 w 185500"/>
              <a:gd name="connsiteY3" fmla="*/ 92750 h 185500"/>
              <a:gd name="connsiteX4" fmla="*/ 92750 w 185500"/>
              <a:gd name="connsiteY4" fmla="*/ 0 h 185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500" h="185500">
                <a:moveTo>
                  <a:pt x="92750" y="0"/>
                </a:moveTo>
                <a:cubicBezTo>
                  <a:pt x="143974" y="0"/>
                  <a:pt x="185500" y="41526"/>
                  <a:pt x="185500" y="92750"/>
                </a:cubicBezTo>
                <a:cubicBezTo>
                  <a:pt x="185500" y="143974"/>
                  <a:pt x="143974" y="185500"/>
                  <a:pt x="92750" y="185500"/>
                </a:cubicBezTo>
                <a:cubicBezTo>
                  <a:pt x="41526" y="185500"/>
                  <a:pt x="0" y="143974"/>
                  <a:pt x="0" y="92750"/>
                </a:cubicBezTo>
                <a:cubicBezTo>
                  <a:pt x="0" y="41526"/>
                  <a:pt x="41526" y="0"/>
                  <a:pt x="92750" y="0"/>
                </a:cubicBezTo>
                <a:close/>
              </a:path>
            </a:pathLst>
          </a:custGeom>
          <a:solidFill>
            <a:schemeClr val="tx1"/>
          </a:solidFill>
          <a:ln w="19050">
            <a:noFill/>
          </a:ln>
        </p:spPr>
        <p:txBody>
          <a:bodyPr wrap="square">
            <a:noAutofit/>
          </a:bodyPr>
          <a:lstStyle>
            <a:lvl1pPr marL="0" indent="0">
              <a:buNone/>
              <a:defRPr sz="100">
                <a:noFill/>
              </a:defRPr>
            </a:lvl1pPr>
          </a:lstStyle>
          <a:p>
            <a:pPr lvl="0"/>
            <a:r>
              <a:rPr lang="en-US"/>
              <a:t> </a:t>
            </a:r>
          </a:p>
        </p:txBody>
      </p:sp>
      <p:sp>
        <p:nvSpPr>
          <p:cNvPr id="10" name="Text Placeholder 73">
            <a:extLst>
              <a:ext uri="{FF2B5EF4-FFF2-40B4-BE49-F238E27FC236}">
                <a16:creationId xmlns:a16="http://schemas.microsoft.com/office/drawing/2014/main" id="{6C827E13-6FD6-55B4-D9C0-F923D14991BF}"/>
              </a:ext>
            </a:extLst>
          </p:cNvPr>
          <p:cNvSpPr>
            <a:spLocks noGrp="1"/>
          </p:cNvSpPr>
          <p:nvPr>
            <p:ph type="body" sz="quarter" idx="22" hasCustomPrompt="1"/>
          </p:nvPr>
        </p:nvSpPr>
        <p:spPr>
          <a:xfrm>
            <a:off x="1300518" y="3308207"/>
            <a:ext cx="1353600" cy="908662"/>
          </a:xfrm>
        </p:spPr>
        <p:txBody>
          <a:bodyPr/>
          <a:lstStyle>
            <a:lvl1pPr marL="0" indent="0">
              <a:lnSpc>
                <a:spcPct val="100000"/>
              </a:lnSpc>
              <a:spcBef>
                <a:spcPts val="100"/>
              </a:spcBef>
              <a:spcAft>
                <a:spcPts val="100"/>
              </a:spcAft>
              <a:buNone/>
              <a:defRPr sz="2000">
                <a:solidFill>
                  <a:schemeClr val="tx1"/>
                </a:solidFill>
                <a:latin typeface="+mj-lt"/>
              </a:defRPr>
            </a:lvl1pPr>
            <a:lvl2pPr marL="0" indent="0">
              <a:lnSpc>
                <a:spcPct val="100000"/>
              </a:lnSpc>
              <a:spcBef>
                <a:spcPts val="100"/>
              </a:spcBef>
              <a:spcAft>
                <a:spcPts val="163"/>
              </a:spcAft>
              <a:buNone/>
              <a:defRPr sz="1100" spc="-20"/>
            </a:lvl2pPr>
            <a:lvl3pPr marL="0" indent="0">
              <a:lnSpc>
                <a:spcPct val="120000"/>
              </a:lnSpc>
              <a:buFont typeface="Arial" panose="020B0604020202020204" pitchFamily="34" charset="0"/>
              <a:buNone/>
              <a:defRPr sz="800" spc="0"/>
            </a:lvl3pPr>
          </a:lstStyle>
          <a:p>
            <a:pPr lvl="0"/>
            <a:r>
              <a:rPr lang="en-US"/>
              <a:t>Year</a:t>
            </a:r>
          </a:p>
          <a:p>
            <a:pPr lvl="1"/>
            <a:r>
              <a:rPr lang="en-US"/>
              <a:t>Milestone</a:t>
            </a:r>
          </a:p>
          <a:p>
            <a:pPr lvl="2"/>
            <a:r>
              <a:rPr lang="en-US"/>
              <a:t>Body text</a:t>
            </a:r>
          </a:p>
        </p:txBody>
      </p:sp>
      <p:sp>
        <p:nvSpPr>
          <p:cNvPr id="14" name="Text Placeholder 73">
            <a:extLst>
              <a:ext uri="{FF2B5EF4-FFF2-40B4-BE49-F238E27FC236}">
                <a16:creationId xmlns:a16="http://schemas.microsoft.com/office/drawing/2014/main" id="{1BBED74B-9757-7E8E-C96C-6B03C32C0AA3}"/>
              </a:ext>
            </a:extLst>
          </p:cNvPr>
          <p:cNvSpPr>
            <a:spLocks noGrp="1"/>
          </p:cNvSpPr>
          <p:nvPr>
            <p:ph type="body" sz="quarter" idx="28" hasCustomPrompt="1"/>
          </p:nvPr>
        </p:nvSpPr>
        <p:spPr>
          <a:xfrm>
            <a:off x="3986402" y="3308207"/>
            <a:ext cx="1353600" cy="908662"/>
          </a:xfrm>
        </p:spPr>
        <p:txBody>
          <a:bodyPr/>
          <a:lstStyle>
            <a:lvl1pPr marL="0" indent="0">
              <a:lnSpc>
                <a:spcPct val="100000"/>
              </a:lnSpc>
              <a:spcBef>
                <a:spcPts val="100"/>
              </a:spcBef>
              <a:spcAft>
                <a:spcPts val="100"/>
              </a:spcAft>
              <a:buNone/>
              <a:defRPr sz="2000">
                <a:solidFill>
                  <a:schemeClr val="tx1"/>
                </a:solidFill>
                <a:latin typeface="+mj-lt"/>
              </a:defRPr>
            </a:lvl1pPr>
            <a:lvl2pPr marL="0" indent="0">
              <a:lnSpc>
                <a:spcPct val="100000"/>
              </a:lnSpc>
              <a:spcBef>
                <a:spcPts val="100"/>
              </a:spcBef>
              <a:spcAft>
                <a:spcPts val="163"/>
              </a:spcAft>
              <a:buNone/>
              <a:defRPr sz="1100" spc="-20"/>
            </a:lvl2pPr>
            <a:lvl3pPr marL="0" indent="0">
              <a:lnSpc>
                <a:spcPct val="120000"/>
              </a:lnSpc>
              <a:buFont typeface="Arial" panose="020B0604020202020204" pitchFamily="34" charset="0"/>
              <a:buNone/>
              <a:defRPr sz="800" spc="0"/>
            </a:lvl3pPr>
          </a:lstStyle>
          <a:p>
            <a:pPr lvl="0"/>
            <a:r>
              <a:rPr lang="en-US" dirty="0"/>
              <a:t>Year</a:t>
            </a:r>
          </a:p>
          <a:p>
            <a:pPr lvl="1"/>
            <a:r>
              <a:rPr lang="en-US" dirty="0"/>
              <a:t>Milestone</a:t>
            </a:r>
          </a:p>
          <a:p>
            <a:pPr lvl="2"/>
            <a:r>
              <a:rPr lang="en-US" dirty="0"/>
              <a:t>Body text</a:t>
            </a:r>
          </a:p>
        </p:txBody>
      </p:sp>
      <p:sp>
        <p:nvSpPr>
          <p:cNvPr id="15" name="Text Placeholder 73">
            <a:extLst>
              <a:ext uri="{FF2B5EF4-FFF2-40B4-BE49-F238E27FC236}">
                <a16:creationId xmlns:a16="http://schemas.microsoft.com/office/drawing/2014/main" id="{C171EFCF-35AD-18BE-FA2C-5253EACCCCB4}"/>
              </a:ext>
            </a:extLst>
          </p:cNvPr>
          <p:cNvSpPr>
            <a:spLocks noGrp="1"/>
          </p:cNvSpPr>
          <p:nvPr>
            <p:ph type="body" sz="quarter" idx="34" hasCustomPrompt="1"/>
          </p:nvPr>
        </p:nvSpPr>
        <p:spPr>
          <a:xfrm>
            <a:off x="5907100" y="3308207"/>
            <a:ext cx="1353600" cy="908662"/>
          </a:xfrm>
        </p:spPr>
        <p:txBody>
          <a:bodyPr/>
          <a:lstStyle>
            <a:lvl1pPr marL="0" indent="0">
              <a:lnSpc>
                <a:spcPct val="100000"/>
              </a:lnSpc>
              <a:spcBef>
                <a:spcPts val="100"/>
              </a:spcBef>
              <a:spcAft>
                <a:spcPts val="100"/>
              </a:spcAft>
              <a:buNone/>
              <a:defRPr sz="2000">
                <a:solidFill>
                  <a:schemeClr val="tx1"/>
                </a:solidFill>
                <a:latin typeface="+mj-lt"/>
              </a:defRPr>
            </a:lvl1pPr>
            <a:lvl2pPr marL="0" indent="0">
              <a:lnSpc>
                <a:spcPct val="100000"/>
              </a:lnSpc>
              <a:spcBef>
                <a:spcPts val="100"/>
              </a:spcBef>
              <a:spcAft>
                <a:spcPts val="163"/>
              </a:spcAft>
              <a:buNone/>
              <a:defRPr sz="1100" spc="-20"/>
            </a:lvl2pPr>
            <a:lvl3pPr marL="0" indent="0">
              <a:lnSpc>
                <a:spcPct val="120000"/>
              </a:lnSpc>
              <a:buFont typeface="Arial" panose="020B0604020202020204" pitchFamily="34" charset="0"/>
              <a:buNone/>
              <a:defRPr sz="800" spc="0"/>
            </a:lvl3pPr>
          </a:lstStyle>
          <a:p>
            <a:pPr lvl="0"/>
            <a:r>
              <a:rPr lang="en-US"/>
              <a:t>Year</a:t>
            </a:r>
          </a:p>
          <a:p>
            <a:pPr lvl="1"/>
            <a:r>
              <a:rPr lang="en-US"/>
              <a:t>Milestone</a:t>
            </a:r>
          </a:p>
          <a:p>
            <a:pPr lvl="2"/>
            <a:r>
              <a:rPr lang="en-US"/>
              <a:t>Body text</a:t>
            </a:r>
          </a:p>
        </p:txBody>
      </p:sp>
      <p:sp>
        <p:nvSpPr>
          <p:cNvPr id="16" name="Text Placeholder 73">
            <a:extLst>
              <a:ext uri="{FF2B5EF4-FFF2-40B4-BE49-F238E27FC236}">
                <a16:creationId xmlns:a16="http://schemas.microsoft.com/office/drawing/2014/main" id="{0F437FCB-51BC-4310-4B6C-84D2338A2A26}"/>
              </a:ext>
            </a:extLst>
          </p:cNvPr>
          <p:cNvSpPr>
            <a:spLocks noGrp="1"/>
          </p:cNvSpPr>
          <p:nvPr>
            <p:ph type="body" sz="quarter" idx="40" hasCustomPrompt="1"/>
          </p:nvPr>
        </p:nvSpPr>
        <p:spPr>
          <a:xfrm>
            <a:off x="798868" y="4640548"/>
            <a:ext cx="1353600" cy="882668"/>
          </a:xfrm>
        </p:spPr>
        <p:txBody>
          <a:bodyPr/>
          <a:lstStyle>
            <a:lvl1pPr marL="0" indent="0">
              <a:lnSpc>
                <a:spcPct val="100000"/>
              </a:lnSpc>
              <a:spcBef>
                <a:spcPts val="100"/>
              </a:spcBef>
              <a:spcAft>
                <a:spcPts val="100"/>
              </a:spcAft>
              <a:buNone/>
              <a:defRPr sz="2000">
                <a:solidFill>
                  <a:schemeClr val="tx1"/>
                </a:solidFill>
                <a:latin typeface="+mj-lt"/>
              </a:defRPr>
            </a:lvl1pPr>
            <a:lvl2pPr marL="0" indent="0">
              <a:lnSpc>
                <a:spcPct val="100000"/>
              </a:lnSpc>
              <a:spcBef>
                <a:spcPts val="100"/>
              </a:spcBef>
              <a:spcAft>
                <a:spcPts val="163"/>
              </a:spcAft>
              <a:buNone/>
              <a:defRPr sz="1100" spc="-20"/>
            </a:lvl2pPr>
            <a:lvl3pPr marL="0" indent="0">
              <a:lnSpc>
                <a:spcPct val="120000"/>
              </a:lnSpc>
              <a:buFont typeface="Arial" panose="020B0604020202020204" pitchFamily="34" charset="0"/>
              <a:buNone/>
              <a:defRPr sz="800" spc="0"/>
            </a:lvl3pPr>
          </a:lstStyle>
          <a:p>
            <a:pPr lvl="0"/>
            <a:r>
              <a:rPr lang="en-US"/>
              <a:t>Year</a:t>
            </a:r>
          </a:p>
          <a:p>
            <a:pPr lvl="1"/>
            <a:r>
              <a:rPr lang="en-US"/>
              <a:t>Milestone</a:t>
            </a:r>
          </a:p>
          <a:p>
            <a:pPr lvl="2"/>
            <a:r>
              <a:rPr lang="en-US"/>
              <a:t>Body text</a:t>
            </a:r>
          </a:p>
        </p:txBody>
      </p:sp>
      <p:sp>
        <p:nvSpPr>
          <p:cNvPr id="17" name="Text Placeholder 73">
            <a:extLst>
              <a:ext uri="{FF2B5EF4-FFF2-40B4-BE49-F238E27FC236}">
                <a16:creationId xmlns:a16="http://schemas.microsoft.com/office/drawing/2014/main" id="{22209491-ABD8-C392-D3CA-B87099554F19}"/>
              </a:ext>
            </a:extLst>
          </p:cNvPr>
          <p:cNvSpPr>
            <a:spLocks noGrp="1"/>
          </p:cNvSpPr>
          <p:nvPr>
            <p:ph type="body" sz="quarter" idx="46" hasCustomPrompt="1"/>
          </p:nvPr>
        </p:nvSpPr>
        <p:spPr>
          <a:xfrm>
            <a:off x="2869073" y="4640548"/>
            <a:ext cx="1238238" cy="882668"/>
          </a:xfrm>
        </p:spPr>
        <p:txBody>
          <a:bodyPr/>
          <a:lstStyle>
            <a:lvl1pPr marL="0" indent="0">
              <a:lnSpc>
                <a:spcPct val="100000"/>
              </a:lnSpc>
              <a:spcBef>
                <a:spcPts val="100"/>
              </a:spcBef>
              <a:spcAft>
                <a:spcPts val="100"/>
              </a:spcAft>
              <a:buNone/>
              <a:defRPr sz="2000">
                <a:solidFill>
                  <a:schemeClr val="tx1"/>
                </a:solidFill>
                <a:latin typeface="+mj-lt"/>
              </a:defRPr>
            </a:lvl1pPr>
            <a:lvl2pPr marL="0" indent="0">
              <a:lnSpc>
                <a:spcPct val="100000"/>
              </a:lnSpc>
              <a:spcBef>
                <a:spcPts val="100"/>
              </a:spcBef>
              <a:spcAft>
                <a:spcPts val="163"/>
              </a:spcAft>
              <a:buNone/>
              <a:defRPr sz="1100" spc="-20"/>
            </a:lvl2pPr>
            <a:lvl3pPr marL="0" indent="0">
              <a:lnSpc>
                <a:spcPct val="120000"/>
              </a:lnSpc>
              <a:buFont typeface="Arial" panose="020B0604020202020204" pitchFamily="34" charset="0"/>
              <a:buNone/>
              <a:defRPr sz="800" spc="0"/>
            </a:lvl3pPr>
          </a:lstStyle>
          <a:p>
            <a:pPr lvl="0"/>
            <a:r>
              <a:rPr lang="en-US"/>
              <a:t>Year</a:t>
            </a:r>
          </a:p>
          <a:p>
            <a:pPr lvl="1"/>
            <a:r>
              <a:rPr lang="en-US"/>
              <a:t>Milestone</a:t>
            </a:r>
          </a:p>
          <a:p>
            <a:pPr lvl="2"/>
            <a:r>
              <a:rPr lang="en-US"/>
              <a:t>Body text</a:t>
            </a:r>
          </a:p>
        </p:txBody>
      </p:sp>
      <p:sp>
        <p:nvSpPr>
          <p:cNvPr id="18" name="Text Placeholder 73">
            <a:extLst>
              <a:ext uri="{FF2B5EF4-FFF2-40B4-BE49-F238E27FC236}">
                <a16:creationId xmlns:a16="http://schemas.microsoft.com/office/drawing/2014/main" id="{CB5D7A03-D395-06EA-BB71-8340770E4AB1}"/>
              </a:ext>
            </a:extLst>
          </p:cNvPr>
          <p:cNvSpPr>
            <a:spLocks noGrp="1"/>
          </p:cNvSpPr>
          <p:nvPr>
            <p:ph type="body" sz="quarter" idx="52" hasCustomPrompt="1"/>
          </p:nvPr>
        </p:nvSpPr>
        <p:spPr>
          <a:xfrm>
            <a:off x="4970856" y="4640548"/>
            <a:ext cx="1353600" cy="882668"/>
          </a:xfrm>
        </p:spPr>
        <p:txBody>
          <a:bodyPr/>
          <a:lstStyle>
            <a:lvl1pPr marL="0" indent="0">
              <a:lnSpc>
                <a:spcPct val="100000"/>
              </a:lnSpc>
              <a:spcBef>
                <a:spcPts val="100"/>
              </a:spcBef>
              <a:spcAft>
                <a:spcPts val="100"/>
              </a:spcAft>
              <a:buNone/>
              <a:defRPr sz="2000">
                <a:solidFill>
                  <a:schemeClr val="tx1"/>
                </a:solidFill>
                <a:latin typeface="+mj-lt"/>
              </a:defRPr>
            </a:lvl1pPr>
            <a:lvl2pPr marL="0" indent="0">
              <a:lnSpc>
                <a:spcPct val="100000"/>
              </a:lnSpc>
              <a:spcBef>
                <a:spcPts val="100"/>
              </a:spcBef>
              <a:spcAft>
                <a:spcPts val="163"/>
              </a:spcAft>
              <a:buNone/>
              <a:defRPr sz="1100" spc="-20"/>
            </a:lvl2pPr>
            <a:lvl3pPr marL="0" indent="0">
              <a:lnSpc>
                <a:spcPct val="120000"/>
              </a:lnSpc>
              <a:buFont typeface="Arial" panose="020B0604020202020204" pitchFamily="34" charset="0"/>
              <a:buNone/>
              <a:defRPr sz="800" spc="0"/>
            </a:lvl3pPr>
          </a:lstStyle>
          <a:p>
            <a:pPr lvl="0"/>
            <a:r>
              <a:rPr lang="en-US"/>
              <a:t>Year</a:t>
            </a:r>
          </a:p>
          <a:p>
            <a:pPr lvl="1"/>
            <a:r>
              <a:rPr lang="en-US"/>
              <a:t>Milestone</a:t>
            </a:r>
          </a:p>
          <a:p>
            <a:pPr lvl="2"/>
            <a:r>
              <a:rPr lang="en-US"/>
              <a:t>Body text</a:t>
            </a:r>
          </a:p>
        </p:txBody>
      </p:sp>
      <p:sp>
        <p:nvSpPr>
          <p:cNvPr id="2" name="Text Placeholder 4">
            <a:extLst>
              <a:ext uri="{FF2B5EF4-FFF2-40B4-BE49-F238E27FC236}">
                <a16:creationId xmlns:a16="http://schemas.microsoft.com/office/drawing/2014/main" id="{DC00161D-8FDB-548B-8CB9-B4EC25B9FB5E}"/>
              </a:ext>
            </a:extLst>
          </p:cNvPr>
          <p:cNvSpPr>
            <a:spLocks noGrp="1"/>
          </p:cNvSpPr>
          <p:nvPr>
            <p:ph type="body" sz="quarter" idx="19" hasCustomPrompt="1"/>
          </p:nvPr>
        </p:nvSpPr>
        <p:spPr>
          <a:xfrm>
            <a:off x="222250" y="685800"/>
            <a:ext cx="11745911" cy="60120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
        <p:nvSpPr>
          <p:cNvPr id="4" name="Picture Placeholder 70">
            <a:extLst>
              <a:ext uri="{FF2B5EF4-FFF2-40B4-BE49-F238E27FC236}">
                <a16:creationId xmlns:a16="http://schemas.microsoft.com/office/drawing/2014/main" id="{928FD2DB-0475-0A98-5421-5FE1DE9B65D9}"/>
              </a:ext>
            </a:extLst>
          </p:cNvPr>
          <p:cNvSpPr>
            <a:spLocks noGrp="1"/>
          </p:cNvSpPr>
          <p:nvPr>
            <p:ph type="pic" sz="quarter" idx="25"/>
          </p:nvPr>
        </p:nvSpPr>
        <p:spPr>
          <a:xfrm>
            <a:off x="1434486" y="2893858"/>
            <a:ext cx="368300" cy="322262"/>
          </a:xfrm>
        </p:spPr>
        <p:txBody>
          <a:bodyPr/>
          <a:lstStyle>
            <a:lvl1pPr>
              <a:defRPr sz="100">
                <a:noFill/>
              </a:defRPr>
            </a:lvl1pPr>
          </a:lstStyle>
          <a:p>
            <a:r>
              <a:rPr lang="en-US"/>
              <a:t>Click icon to add picture</a:t>
            </a:r>
          </a:p>
        </p:txBody>
      </p:sp>
      <p:sp>
        <p:nvSpPr>
          <p:cNvPr id="5" name="Picture Placeholder 70">
            <a:extLst>
              <a:ext uri="{FF2B5EF4-FFF2-40B4-BE49-F238E27FC236}">
                <a16:creationId xmlns:a16="http://schemas.microsoft.com/office/drawing/2014/main" id="{2DC350DC-A15F-E09E-37E6-9154D49E74FD}"/>
              </a:ext>
            </a:extLst>
          </p:cNvPr>
          <p:cNvSpPr>
            <a:spLocks noGrp="1"/>
          </p:cNvSpPr>
          <p:nvPr>
            <p:ph type="pic" sz="quarter" idx="26"/>
          </p:nvPr>
        </p:nvSpPr>
        <p:spPr>
          <a:xfrm>
            <a:off x="1809122" y="2893858"/>
            <a:ext cx="368300" cy="322262"/>
          </a:xfrm>
        </p:spPr>
        <p:txBody>
          <a:bodyPr/>
          <a:lstStyle>
            <a:lvl1pPr>
              <a:defRPr sz="100">
                <a:noFill/>
              </a:defRPr>
            </a:lvl1pPr>
          </a:lstStyle>
          <a:p>
            <a:r>
              <a:rPr lang="en-US"/>
              <a:t>Click icon to add picture</a:t>
            </a:r>
          </a:p>
        </p:txBody>
      </p:sp>
      <p:sp>
        <p:nvSpPr>
          <p:cNvPr id="6" name="Picture Placeholder 70">
            <a:extLst>
              <a:ext uri="{FF2B5EF4-FFF2-40B4-BE49-F238E27FC236}">
                <a16:creationId xmlns:a16="http://schemas.microsoft.com/office/drawing/2014/main" id="{B7DCCEF6-FD5C-C909-4BFF-70217356046B}"/>
              </a:ext>
            </a:extLst>
          </p:cNvPr>
          <p:cNvSpPr>
            <a:spLocks noGrp="1"/>
          </p:cNvSpPr>
          <p:nvPr>
            <p:ph type="pic" sz="quarter" idx="27"/>
          </p:nvPr>
        </p:nvSpPr>
        <p:spPr>
          <a:xfrm>
            <a:off x="2183758" y="2893858"/>
            <a:ext cx="368300" cy="322262"/>
          </a:xfrm>
        </p:spPr>
        <p:txBody>
          <a:bodyPr/>
          <a:lstStyle>
            <a:lvl1pPr>
              <a:defRPr sz="100">
                <a:noFill/>
              </a:defRPr>
            </a:lvl1pPr>
          </a:lstStyle>
          <a:p>
            <a:r>
              <a:rPr lang="en-US"/>
              <a:t>Click icon to add picture</a:t>
            </a:r>
          </a:p>
        </p:txBody>
      </p:sp>
      <p:sp>
        <p:nvSpPr>
          <p:cNvPr id="7" name="Picture Placeholder 70">
            <a:extLst>
              <a:ext uri="{FF2B5EF4-FFF2-40B4-BE49-F238E27FC236}">
                <a16:creationId xmlns:a16="http://schemas.microsoft.com/office/drawing/2014/main" id="{AF4E8549-125F-EBD7-47D4-DC82A6842983}"/>
              </a:ext>
            </a:extLst>
          </p:cNvPr>
          <p:cNvSpPr>
            <a:spLocks noGrp="1"/>
          </p:cNvSpPr>
          <p:nvPr>
            <p:ph type="pic" sz="quarter" idx="31"/>
          </p:nvPr>
        </p:nvSpPr>
        <p:spPr>
          <a:xfrm>
            <a:off x="4120370" y="2893858"/>
            <a:ext cx="368300" cy="322262"/>
          </a:xfrm>
        </p:spPr>
        <p:txBody>
          <a:bodyPr/>
          <a:lstStyle>
            <a:lvl1pPr>
              <a:defRPr sz="100">
                <a:noFill/>
              </a:defRPr>
            </a:lvl1pPr>
          </a:lstStyle>
          <a:p>
            <a:r>
              <a:rPr lang="en-US"/>
              <a:t>Click icon to add picture</a:t>
            </a:r>
          </a:p>
        </p:txBody>
      </p:sp>
      <p:sp>
        <p:nvSpPr>
          <p:cNvPr id="8" name="Picture Placeholder 70">
            <a:extLst>
              <a:ext uri="{FF2B5EF4-FFF2-40B4-BE49-F238E27FC236}">
                <a16:creationId xmlns:a16="http://schemas.microsoft.com/office/drawing/2014/main" id="{E0C005B9-8945-AC14-6EFF-0613C72B51AC}"/>
              </a:ext>
            </a:extLst>
          </p:cNvPr>
          <p:cNvSpPr>
            <a:spLocks noGrp="1"/>
          </p:cNvSpPr>
          <p:nvPr>
            <p:ph type="pic" sz="quarter" idx="32"/>
          </p:nvPr>
        </p:nvSpPr>
        <p:spPr>
          <a:xfrm>
            <a:off x="4495006" y="2893858"/>
            <a:ext cx="368300" cy="322262"/>
          </a:xfrm>
        </p:spPr>
        <p:txBody>
          <a:bodyPr/>
          <a:lstStyle>
            <a:lvl1pPr>
              <a:defRPr sz="100">
                <a:noFill/>
              </a:defRPr>
            </a:lvl1pPr>
          </a:lstStyle>
          <a:p>
            <a:r>
              <a:rPr lang="en-US"/>
              <a:t>Click icon to add picture</a:t>
            </a:r>
          </a:p>
        </p:txBody>
      </p:sp>
      <p:sp>
        <p:nvSpPr>
          <p:cNvPr id="9" name="Picture Placeholder 70">
            <a:extLst>
              <a:ext uri="{FF2B5EF4-FFF2-40B4-BE49-F238E27FC236}">
                <a16:creationId xmlns:a16="http://schemas.microsoft.com/office/drawing/2014/main" id="{F605F6C0-3C8F-FE67-C67D-17FA657AAE7C}"/>
              </a:ext>
            </a:extLst>
          </p:cNvPr>
          <p:cNvSpPr>
            <a:spLocks noGrp="1"/>
          </p:cNvSpPr>
          <p:nvPr>
            <p:ph type="pic" sz="quarter" idx="33"/>
          </p:nvPr>
        </p:nvSpPr>
        <p:spPr>
          <a:xfrm>
            <a:off x="4869642" y="2893858"/>
            <a:ext cx="368300" cy="322262"/>
          </a:xfrm>
        </p:spPr>
        <p:txBody>
          <a:bodyPr/>
          <a:lstStyle>
            <a:lvl1pPr>
              <a:defRPr sz="100">
                <a:noFill/>
              </a:defRPr>
            </a:lvl1pPr>
          </a:lstStyle>
          <a:p>
            <a:r>
              <a:rPr lang="en-US"/>
              <a:t>Click icon to add picture</a:t>
            </a:r>
          </a:p>
        </p:txBody>
      </p:sp>
      <p:sp>
        <p:nvSpPr>
          <p:cNvPr id="19" name="Picture Placeholder 70">
            <a:extLst>
              <a:ext uri="{FF2B5EF4-FFF2-40B4-BE49-F238E27FC236}">
                <a16:creationId xmlns:a16="http://schemas.microsoft.com/office/drawing/2014/main" id="{4F596B29-BA22-1B9C-A079-BA8D182743BA}"/>
              </a:ext>
            </a:extLst>
          </p:cNvPr>
          <p:cNvSpPr>
            <a:spLocks noGrp="1"/>
          </p:cNvSpPr>
          <p:nvPr>
            <p:ph type="pic" sz="quarter" idx="37"/>
          </p:nvPr>
        </p:nvSpPr>
        <p:spPr>
          <a:xfrm>
            <a:off x="6041068" y="2893858"/>
            <a:ext cx="368300" cy="322262"/>
          </a:xfrm>
        </p:spPr>
        <p:txBody>
          <a:bodyPr/>
          <a:lstStyle>
            <a:lvl1pPr>
              <a:defRPr sz="100">
                <a:noFill/>
              </a:defRPr>
            </a:lvl1pPr>
          </a:lstStyle>
          <a:p>
            <a:r>
              <a:rPr lang="en-US"/>
              <a:t>Click icon to add picture</a:t>
            </a:r>
          </a:p>
        </p:txBody>
      </p:sp>
      <p:sp>
        <p:nvSpPr>
          <p:cNvPr id="20" name="Picture Placeholder 70">
            <a:extLst>
              <a:ext uri="{FF2B5EF4-FFF2-40B4-BE49-F238E27FC236}">
                <a16:creationId xmlns:a16="http://schemas.microsoft.com/office/drawing/2014/main" id="{E6E52534-1A6E-C0BA-86BB-E1F7CD87EE80}"/>
              </a:ext>
            </a:extLst>
          </p:cNvPr>
          <p:cNvSpPr>
            <a:spLocks noGrp="1"/>
          </p:cNvSpPr>
          <p:nvPr>
            <p:ph type="pic" sz="quarter" idx="38"/>
          </p:nvPr>
        </p:nvSpPr>
        <p:spPr>
          <a:xfrm>
            <a:off x="6415704" y="2893858"/>
            <a:ext cx="368300" cy="322262"/>
          </a:xfrm>
        </p:spPr>
        <p:txBody>
          <a:bodyPr/>
          <a:lstStyle>
            <a:lvl1pPr>
              <a:defRPr sz="100">
                <a:noFill/>
              </a:defRPr>
            </a:lvl1pPr>
          </a:lstStyle>
          <a:p>
            <a:r>
              <a:rPr lang="en-US"/>
              <a:t>Click icon to add picture</a:t>
            </a:r>
          </a:p>
        </p:txBody>
      </p:sp>
      <p:sp>
        <p:nvSpPr>
          <p:cNvPr id="21" name="Picture Placeholder 70">
            <a:extLst>
              <a:ext uri="{FF2B5EF4-FFF2-40B4-BE49-F238E27FC236}">
                <a16:creationId xmlns:a16="http://schemas.microsoft.com/office/drawing/2014/main" id="{A5760EA5-5B84-D401-FF5F-2A9CD3C4449E}"/>
              </a:ext>
            </a:extLst>
          </p:cNvPr>
          <p:cNvSpPr>
            <a:spLocks noGrp="1"/>
          </p:cNvSpPr>
          <p:nvPr>
            <p:ph type="pic" sz="quarter" idx="39"/>
          </p:nvPr>
        </p:nvSpPr>
        <p:spPr>
          <a:xfrm>
            <a:off x="6790340" y="2893858"/>
            <a:ext cx="368300" cy="322262"/>
          </a:xfrm>
        </p:spPr>
        <p:txBody>
          <a:bodyPr/>
          <a:lstStyle>
            <a:lvl1pPr>
              <a:defRPr sz="100">
                <a:noFill/>
              </a:defRPr>
            </a:lvl1pPr>
          </a:lstStyle>
          <a:p>
            <a:r>
              <a:rPr lang="en-US"/>
              <a:t>Click icon to add picture</a:t>
            </a:r>
          </a:p>
        </p:txBody>
      </p:sp>
      <p:sp>
        <p:nvSpPr>
          <p:cNvPr id="22" name="Picture Placeholder 70">
            <a:extLst>
              <a:ext uri="{FF2B5EF4-FFF2-40B4-BE49-F238E27FC236}">
                <a16:creationId xmlns:a16="http://schemas.microsoft.com/office/drawing/2014/main" id="{265D782E-6516-E721-2667-8219CADAF470}"/>
              </a:ext>
            </a:extLst>
          </p:cNvPr>
          <p:cNvSpPr>
            <a:spLocks noGrp="1"/>
          </p:cNvSpPr>
          <p:nvPr>
            <p:ph type="pic" sz="quarter" idx="43"/>
          </p:nvPr>
        </p:nvSpPr>
        <p:spPr>
          <a:xfrm>
            <a:off x="932836" y="5557306"/>
            <a:ext cx="368300" cy="322262"/>
          </a:xfrm>
        </p:spPr>
        <p:txBody>
          <a:bodyPr/>
          <a:lstStyle>
            <a:lvl1pPr>
              <a:defRPr sz="100">
                <a:noFill/>
              </a:defRPr>
            </a:lvl1pPr>
          </a:lstStyle>
          <a:p>
            <a:r>
              <a:rPr lang="en-US"/>
              <a:t>Click icon to add picture</a:t>
            </a:r>
          </a:p>
        </p:txBody>
      </p:sp>
      <p:sp>
        <p:nvSpPr>
          <p:cNvPr id="23" name="Picture Placeholder 70">
            <a:extLst>
              <a:ext uri="{FF2B5EF4-FFF2-40B4-BE49-F238E27FC236}">
                <a16:creationId xmlns:a16="http://schemas.microsoft.com/office/drawing/2014/main" id="{5C8A1DC2-795A-339A-BF43-B9E6C9B58251}"/>
              </a:ext>
            </a:extLst>
          </p:cNvPr>
          <p:cNvSpPr>
            <a:spLocks noGrp="1"/>
          </p:cNvSpPr>
          <p:nvPr>
            <p:ph type="pic" sz="quarter" idx="44"/>
          </p:nvPr>
        </p:nvSpPr>
        <p:spPr>
          <a:xfrm>
            <a:off x="1307472" y="5557306"/>
            <a:ext cx="368300" cy="322262"/>
          </a:xfrm>
        </p:spPr>
        <p:txBody>
          <a:bodyPr/>
          <a:lstStyle>
            <a:lvl1pPr>
              <a:defRPr sz="100">
                <a:noFill/>
              </a:defRPr>
            </a:lvl1pPr>
          </a:lstStyle>
          <a:p>
            <a:r>
              <a:rPr lang="en-US"/>
              <a:t>Click icon to add picture</a:t>
            </a:r>
          </a:p>
        </p:txBody>
      </p:sp>
      <p:sp>
        <p:nvSpPr>
          <p:cNvPr id="24" name="Picture Placeholder 70">
            <a:extLst>
              <a:ext uri="{FF2B5EF4-FFF2-40B4-BE49-F238E27FC236}">
                <a16:creationId xmlns:a16="http://schemas.microsoft.com/office/drawing/2014/main" id="{76BD51AD-35BF-8B7B-C89F-EEE26E1EEE33}"/>
              </a:ext>
            </a:extLst>
          </p:cNvPr>
          <p:cNvSpPr>
            <a:spLocks noGrp="1"/>
          </p:cNvSpPr>
          <p:nvPr>
            <p:ph type="pic" sz="quarter" idx="45"/>
          </p:nvPr>
        </p:nvSpPr>
        <p:spPr>
          <a:xfrm>
            <a:off x="1682108" y="5557306"/>
            <a:ext cx="368300" cy="322262"/>
          </a:xfrm>
        </p:spPr>
        <p:txBody>
          <a:bodyPr/>
          <a:lstStyle>
            <a:lvl1pPr>
              <a:defRPr sz="100">
                <a:noFill/>
              </a:defRPr>
            </a:lvl1pPr>
          </a:lstStyle>
          <a:p>
            <a:r>
              <a:rPr lang="en-US"/>
              <a:t>Click icon to add picture</a:t>
            </a:r>
          </a:p>
        </p:txBody>
      </p:sp>
      <p:sp>
        <p:nvSpPr>
          <p:cNvPr id="25" name="Picture Placeholder 70">
            <a:extLst>
              <a:ext uri="{FF2B5EF4-FFF2-40B4-BE49-F238E27FC236}">
                <a16:creationId xmlns:a16="http://schemas.microsoft.com/office/drawing/2014/main" id="{FC8FA152-25C4-B889-8694-73E8337A2BC7}"/>
              </a:ext>
            </a:extLst>
          </p:cNvPr>
          <p:cNvSpPr>
            <a:spLocks noGrp="1"/>
          </p:cNvSpPr>
          <p:nvPr>
            <p:ph type="pic" sz="quarter" idx="49"/>
          </p:nvPr>
        </p:nvSpPr>
        <p:spPr>
          <a:xfrm>
            <a:off x="3019708" y="5557306"/>
            <a:ext cx="368300" cy="322262"/>
          </a:xfrm>
        </p:spPr>
        <p:txBody>
          <a:bodyPr/>
          <a:lstStyle>
            <a:lvl1pPr>
              <a:defRPr sz="100">
                <a:noFill/>
              </a:defRPr>
            </a:lvl1pPr>
          </a:lstStyle>
          <a:p>
            <a:r>
              <a:rPr lang="en-US"/>
              <a:t>Click icon to add picture</a:t>
            </a:r>
          </a:p>
        </p:txBody>
      </p:sp>
      <p:sp>
        <p:nvSpPr>
          <p:cNvPr id="26" name="Picture Placeholder 70">
            <a:extLst>
              <a:ext uri="{FF2B5EF4-FFF2-40B4-BE49-F238E27FC236}">
                <a16:creationId xmlns:a16="http://schemas.microsoft.com/office/drawing/2014/main" id="{142618EA-1308-F5E5-9AFA-EFB9AD578D01}"/>
              </a:ext>
            </a:extLst>
          </p:cNvPr>
          <p:cNvSpPr>
            <a:spLocks noGrp="1"/>
          </p:cNvSpPr>
          <p:nvPr>
            <p:ph type="pic" sz="quarter" idx="50"/>
          </p:nvPr>
        </p:nvSpPr>
        <p:spPr>
          <a:xfrm>
            <a:off x="3394344" y="5557306"/>
            <a:ext cx="368300" cy="322262"/>
          </a:xfrm>
        </p:spPr>
        <p:txBody>
          <a:bodyPr/>
          <a:lstStyle>
            <a:lvl1pPr>
              <a:defRPr sz="100">
                <a:noFill/>
              </a:defRPr>
            </a:lvl1pPr>
          </a:lstStyle>
          <a:p>
            <a:r>
              <a:rPr lang="en-US"/>
              <a:t>Click icon to add picture</a:t>
            </a:r>
          </a:p>
        </p:txBody>
      </p:sp>
      <p:sp>
        <p:nvSpPr>
          <p:cNvPr id="27" name="Picture Placeholder 70">
            <a:extLst>
              <a:ext uri="{FF2B5EF4-FFF2-40B4-BE49-F238E27FC236}">
                <a16:creationId xmlns:a16="http://schemas.microsoft.com/office/drawing/2014/main" id="{774B0EDC-BC42-787E-635E-F9A3ED975581}"/>
              </a:ext>
            </a:extLst>
          </p:cNvPr>
          <p:cNvSpPr>
            <a:spLocks noGrp="1"/>
          </p:cNvSpPr>
          <p:nvPr>
            <p:ph type="pic" sz="quarter" idx="51"/>
          </p:nvPr>
        </p:nvSpPr>
        <p:spPr>
          <a:xfrm>
            <a:off x="3768980" y="5557306"/>
            <a:ext cx="368300" cy="322262"/>
          </a:xfrm>
        </p:spPr>
        <p:txBody>
          <a:bodyPr/>
          <a:lstStyle>
            <a:lvl1pPr>
              <a:defRPr sz="100">
                <a:noFill/>
              </a:defRPr>
            </a:lvl1pPr>
          </a:lstStyle>
          <a:p>
            <a:r>
              <a:rPr lang="en-US"/>
              <a:t>Click icon to add picture</a:t>
            </a:r>
          </a:p>
        </p:txBody>
      </p:sp>
      <p:sp>
        <p:nvSpPr>
          <p:cNvPr id="28" name="Picture Placeholder 70">
            <a:extLst>
              <a:ext uri="{FF2B5EF4-FFF2-40B4-BE49-F238E27FC236}">
                <a16:creationId xmlns:a16="http://schemas.microsoft.com/office/drawing/2014/main" id="{FF0FC09D-502A-7C7B-ABC0-A0C892720619}"/>
              </a:ext>
            </a:extLst>
          </p:cNvPr>
          <p:cNvSpPr>
            <a:spLocks noGrp="1"/>
          </p:cNvSpPr>
          <p:nvPr>
            <p:ph type="pic" sz="quarter" idx="55"/>
          </p:nvPr>
        </p:nvSpPr>
        <p:spPr>
          <a:xfrm>
            <a:off x="5104824" y="5557306"/>
            <a:ext cx="368300" cy="322262"/>
          </a:xfrm>
        </p:spPr>
        <p:txBody>
          <a:bodyPr/>
          <a:lstStyle>
            <a:lvl1pPr>
              <a:defRPr sz="100">
                <a:noFill/>
              </a:defRPr>
            </a:lvl1pPr>
          </a:lstStyle>
          <a:p>
            <a:r>
              <a:rPr lang="en-US"/>
              <a:t>Click icon to add picture</a:t>
            </a:r>
          </a:p>
        </p:txBody>
      </p:sp>
      <p:sp>
        <p:nvSpPr>
          <p:cNvPr id="29" name="Picture Placeholder 70">
            <a:extLst>
              <a:ext uri="{FF2B5EF4-FFF2-40B4-BE49-F238E27FC236}">
                <a16:creationId xmlns:a16="http://schemas.microsoft.com/office/drawing/2014/main" id="{AAADA263-A961-8E4D-639B-941147E1B05A}"/>
              </a:ext>
            </a:extLst>
          </p:cNvPr>
          <p:cNvSpPr>
            <a:spLocks noGrp="1"/>
          </p:cNvSpPr>
          <p:nvPr>
            <p:ph type="pic" sz="quarter" idx="56"/>
          </p:nvPr>
        </p:nvSpPr>
        <p:spPr>
          <a:xfrm>
            <a:off x="5479460" y="5557306"/>
            <a:ext cx="368300" cy="322262"/>
          </a:xfrm>
        </p:spPr>
        <p:txBody>
          <a:bodyPr/>
          <a:lstStyle>
            <a:lvl1pPr>
              <a:defRPr sz="100">
                <a:noFill/>
              </a:defRPr>
            </a:lvl1pPr>
          </a:lstStyle>
          <a:p>
            <a:r>
              <a:rPr lang="en-US"/>
              <a:t>Click icon to add picture</a:t>
            </a:r>
          </a:p>
        </p:txBody>
      </p:sp>
      <p:sp>
        <p:nvSpPr>
          <p:cNvPr id="30" name="Picture Placeholder 70">
            <a:extLst>
              <a:ext uri="{FF2B5EF4-FFF2-40B4-BE49-F238E27FC236}">
                <a16:creationId xmlns:a16="http://schemas.microsoft.com/office/drawing/2014/main" id="{422563DB-E820-926D-3080-29F6F04C3F4B}"/>
              </a:ext>
            </a:extLst>
          </p:cNvPr>
          <p:cNvSpPr>
            <a:spLocks noGrp="1"/>
          </p:cNvSpPr>
          <p:nvPr>
            <p:ph type="pic" sz="quarter" idx="57"/>
          </p:nvPr>
        </p:nvSpPr>
        <p:spPr>
          <a:xfrm>
            <a:off x="5854096" y="5557306"/>
            <a:ext cx="368300" cy="322262"/>
          </a:xfrm>
        </p:spPr>
        <p:txBody>
          <a:bodyPr/>
          <a:lstStyle>
            <a:lvl1pPr>
              <a:defRPr sz="100">
                <a:noFill/>
              </a:defRPr>
            </a:lvl1pPr>
          </a:lstStyle>
          <a:p>
            <a:r>
              <a:rPr lang="en-US"/>
              <a:t>Click icon to add picture</a:t>
            </a:r>
          </a:p>
        </p:txBody>
      </p:sp>
      <p:sp>
        <p:nvSpPr>
          <p:cNvPr id="31" name="Picture Placeholder 70">
            <a:extLst>
              <a:ext uri="{FF2B5EF4-FFF2-40B4-BE49-F238E27FC236}">
                <a16:creationId xmlns:a16="http://schemas.microsoft.com/office/drawing/2014/main" id="{CB8597A8-72C0-58AF-4A48-3A54910C4F93}"/>
              </a:ext>
            </a:extLst>
          </p:cNvPr>
          <p:cNvSpPr>
            <a:spLocks noGrp="1"/>
          </p:cNvSpPr>
          <p:nvPr>
            <p:ph type="pic" sz="quarter" idx="68"/>
          </p:nvPr>
        </p:nvSpPr>
        <p:spPr>
          <a:xfrm>
            <a:off x="9137379" y="2893858"/>
            <a:ext cx="368300" cy="322262"/>
          </a:xfrm>
        </p:spPr>
        <p:txBody>
          <a:bodyPr/>
          <a:lstStyle>
            <a:lvl1pPr>
              <a:defRPr sz="100">
                <a:noFill/>
              </a:defRPr>
            </a:lvl1pPr>
          </a:lstStyle>
          <a:p>
            <a:r>
              <a:rPr lang="en-US"/>
              <a:t>Click icon to add picture</a:t>
            </a:r>
          </a:p>
        </p:txBody>
      </p:sp>
      <p:sp>
        <p:nvSpPr>
          <p:cNvPr id="32" name="Picture Placeholder 70">
            <a:extLst>
              <a:ext uri="{FF2B5EF4-FFF2-40B4-BE49-F238E27FC236}">
                <a16:creationId xmlns:a16="http://schemas.microsoft.com/office/drawing/2014/main" id="{3B740145-0CB8-7F01-B293-585B7B4BC27A}"/>
              </a:ext>
            </a:extLst>
          </p:cNvPr>
          <p:cNvSpPr>
            <a:spLocks noGrp="1"/>
          </p:cNvSpPr>
          <p:nvPr>
            <p:ph type="pic" sz="quarter" idx="69"/>
          </p:nvPr>
        </p:nvSpPr>
        <p:spPr>
          <a:xfrm>
            <a:off x="9512015" y="2893858"/>
            <a:ext cx="368300" cy="322262"/>
          </a:xfrm>
        </p:spPr>
        <p:txBody>
          <a:bodyPr/>
          <a:lstStyle>
            <a:lvl1pPr>
              <a:defRPr sz="100">
                <a:noFill/>
              </a:defRPr>
            </a:lvl1pPr>
          </a:lstStyle>
          <a:p>
            <a:r>
              <a:rPr lang="en-US"/>
              <a:t>Click icon to add picture</a:t>
            </a:r>
          </a:p>
        </p:txBody>
      </p:sp>
      <p:sp>
        <p:nvSpPr>
          <p:cNvPr id="33" name="Picture Placeholder 70">
            <a:extLst>
              <a:ext uri="{FF2B5EF4-FFF2-40B4-BE49-F238E27FC236}">
                <a16:creationId xmlns:a16="http://schemas.microsoft.com/office/drawing/2014/main" id="{FFD7B463-E888-9277-D4E1-3F43FE138850}"/>
              </a:ext>
            </a:extLst>
          </p:cNvPr>
          <p:cNvSpPr>
            <a:spLocks noGrp="1"/>
          </p:cNvSpPr>
          <p:nvPr>
            <p:ph type="pic" sz="quarter" idx="70"/>
          </p:nvPr>
        </p:nvSpPr>
        <p:spPr>
          <a:xfrm>
            <a:off x="9886651" y="2893858"/>
            <a:ext cx="368300" cy="322262"/>
          </a:xfrm>
        </p:spPr>
        <p:txBody>
          <a:bodyPr/>
          <a:lstStyle>
            <a:lvl1pPr>
              <a:defRPr sz="100">
                <a:noFill/>
              </a:defRPr>
            </a:lvl1pPr>
          </a:lstStyle>
          <a:p>
            <a:r>
              <a:rPr lang="en-US"/>
              <a:t>Click icon to add picture</a:t>
            </a:r>
          </a:p>
        </p:txBody>
      </p:sp>
      <p:sp>
        <p:nvSpPr>
          <p:cNvPr id="34" name="Picture Placeholder 70">
            <a:extLst>
              <a:ext uri="{FF2B5EF4-FFF2-40B4-BE49-F238E27FC236}">
                <a16:creationId xmlns:a16="http://schemas.microsoft.com/office/drawing/2014/main" id="{1A9B89DD-4142-2F2C-08AB-BA8DC28F84AA}"/>
              </a:ext>
            </a:extLst>
          </p:cNvPr>
          <p:cNvSpPr>
            <a:spLocks noGrp="1"/>
          </p:cNvSpPr>
          <p:nvPr>
            <p:ph type="pic" sz="quarter" idx="71"/>
          </p:nvPr>
        </p:nvSpPr>
        <p:spPr>
          <a:xfrm>
            <a:off x="7720122" y="5557306"/>
            <a:ext cx="368300" cy="322262"/>
          </a:xfrm>
        </p:spPr>
        <p:txBody>
          <a:bodyPr/>
          <a:lstStyle>
            <a:lvl1pPr>
              <a:defRPr sz="100">
                <a:noFill/>
              </a:defRPr>
            </a:lvl1pPr>
          </a:lstStyle>
          <a:p>
            <a:r>
              <a:rPr lang="en-US"/>
              <a:t>Click icon to add picture</a:t>
            </a:r>
          </a:p>
        </p:txBody>
      </p:sp>
      <p:sp>
        <p:nvSpPr>
          <p:cNvPr id="35" name="Picture Placeholder 70">
            <a:extLst>
              <a:ext uri="{FF2B5EF4-FFF2-40B4-BE49-F238E27FC236}">
                <a16:creationId xmlns:a16="http://schemas.microsoft.com/office/drawing/2014/main" id="{53941555-9992-D27E-1AC3-0E821E7CB85C}"/>
              </a:ext>
            </a:extLst>
          </p:cNvPr>
          <p:cNvSpPr>
            <a:spLocks noGrp="1"/>
          </p:cNvSpPr>
          <p:nvPr>
            <p:ph type="pic" sz="quarter" idx="72"/>
          </p:nvPr>
        </p:nvSpPr>
        <p:spPr>
          <a:xfrm>
            <a:off x="8094758" y="5557306"/>
            <a:ext cx="368300" cy="322262"/>
          </a:xfrm>
        </p:spPr>
        <p:txBody>
          <a:bodyPr/>
          <a:lstStyle>
            <a:lvl1pPr>
              <a:defRPr sz="100">
                <a:noFill/>
              </a:defRPr>
            </a:lvl1pPr>
          </a:lstStyle>
          <a:p>
            <a:r>
              <a:rPr lang="en-US"/>
              <a:t>Click icon to add picture</a:t>
            </a:r>
          </a:p>
        </p:txBody>
      </p:sp>
      <p:sp>
        <p:nvSpPr>
          <p:cNvPr id="36" name="Picture Placeholder 70">
            <a:extLst>
              <a:ext uri="{FF2B5EF4-FFF2-40B4-BE49-F238E27FC236}">
                <a16:creationId xmlns:a16="http://schemas.microsoft.com/office/drawing/2014/main" id="{3997F3FA-8175-9092-7860-17A0175CF0A2}"/>
              </a:ext>
            </a:extLst>
          </p:cNvPr>
          <p:cNvSpPr>
            <a:spLocks noGrp="1"/>
          </p:cNvSpPr>
          <p:nvPr>
            <p:ph type="pic" sz="quarter" idx="73"/>
          </p:nvPr>
        </p:nvSpPr>
        <p:spPr>
          <a:xfrm>
            <a:off x="8469394" y="5557306"/>
            <a:ext cx="368300" cy="322262"/>
          </a:xfrm>
        </p:spPr>
        <p:txBody>
          <a:bodyPr/>
          <a:lstStyle>
            <a:lvl1pPr>
              <a:defRPr sz="100">
                <a:noFill/>
              </a:defRPr>
            </a:lvl1pPr>
          </a:lstStyle>
          <a:p>
            <a:r>
              <a:rPr lang="en-US"/>
              <a:t>Click icon to add picture</a:t>
            </a:r>
          </a:p>
        </p:txBody>
      </p:sp>
    </p:spTree>
    <p:extLst>
      <p:ext uri="{BB962C8B-B14F-4D97-AF65-F5344CB8AC3E}">
        <p14:creationId xmlns:p14="http://schemas.microsoft.com/office/powerpoint/2010/main" val="3869488141"/>
      </p:ext>
    </p:extLst>
  </p:cSld>
  <p:clrMapOvr>
    <a:masterClrMapping/>
  </p:clrMapOvr>
  <p:extLst>
    <p:ext uri="{DCECCB84-F9BA-43D5-87BE-67443E8EF086}">
      <p15:sldGuideLst xmlns:p15="http://schemas.microsoft.com/office/powerpoint/2012/main"/>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 text and org chart">
    <p:spTree>
      <p:nvGrpSpPr>
        <p:cNvPr id="1" name=""/>
        <p:cNvGrpSpPr/>
        <p:nvPr/>
      </p:nvGrpSpPr>
      <p:grpSpPr>
        <a:xfrm>
          <a:off x="0" y="0"/>
          <a:ext cx="0" cy="0"/>
          <a:chOff x="0" y="0"/>
          <a:chExt cx="0" cy="0"/>
        </a:xfrm>
      </p:grpSpPr>
      <p:cxnSp>
        <p:nvCxnSpPr>
          <p:cNvPr id="408" name="Elbow Connector 407">
            <a:extLst>
              <a:ext uri="{FF2B5EF4-FFF2-40B4-BE49-F238E27FC236}">
                <a16:creationId xmlns:a16="http://schemas.microsoft.com/office/drawing/2014/main" id="{9BCB1EF8-4BCD-8EB0-B305-27EA99691AE1}"/>
              </a:ext>
            </a:extLst>
          </p:cNvPr>
          <p:cNvCxnSpPr>
            <a:cxnSpLocks/>
          </p:cNvCxnSpPr>
          <p:nvPr userDrawn="1"/>
        </p:nvCxnSpPr>
        <p:spPr>
          <a:xfrm>
            <a:off x="6092537" y="3087042"/>
            <a:ext cx="5179716" cy="439657"/>
          </a:xfrm>
          <a:prstGeom prst="bentConnector3">
            <a:avLst>
              <a:gd name="adj1" fmla="val 92328"/>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1" name="Straight Connector 420">
            <a:extLst>
              <a:ext uri="{FF2B5EF4-FFF2-40B4-BE49-F238E27FC236}">
                <a16:creationId xmlns:a16="http://schemas.microsoft.com/office/drawing/2014/main" id="{75886ED6-496B-C474-8A99-03C8564D5954}"/>
              </a:ext>
            </a:extLst>
          </p:cNvPr>
          <p:cNvCxnSpPr>
            <a:cxnSpLocks/>
          </p:cNvCxnSpPr>
          <p:nvPr userDrawn="1"/>
        </p:nvCxnSpPr>
        <p:spPr>
          <a:xfrm>
            <a:off x="6099548" y="2887642"/>
            <a:ext cx="0" cy="48961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3709C9F2-08CE-46FE-4C0E-2790A99C2435}"/>
              </a:ext>
            </a:extLst>
          </p:cNvPr>
          <p:cNvCxnSpPr>
            <a:cxnSpLocks/>
          </p:cNvCxnSpPr>
          <p:nvPr userDrawn="1"/>
        </p:nvCxnSpPr>
        <p:spPr>
          <a:xfrm>
            <a:off x="3702423" y="3087042"/>
            <a:ext cx="0" cy="25846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34A274F3-DA3D-30E2-227A-8B9CE8E3FBDA}"/>
              </a:ext>
            </a:extLst>
          </p:cNvPr>
          <p:cNvCxnSpPr>
            <a:cxnSpLocks/>
          </p:cNvCxnSpPr>
          <p:nvPr userDrawn="1"/>
        </p:nvCxnSpPr>
        <p:spPr>
          <a:xfrm>
            <a:off x="8493498" y="3087042"/>
            <a:ext cx="0" cy="25846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52" name="Picture Placeholder 451">
            <a:extLst>
              <a:ext uri="{FF2B5EF4-FFF2-40B4-BE49-F238E27FC236}">
                <a16:creationId xmlns:a16="http://schemas.microsoft.com/office/drawing/2014/main" id="{554119A7-90A2-3F14-C6FA-3B7FB2512C5C}"/>
              </a:ext>
            </a:extLst>
          </p:cNvPr>
          <p:cNvSpPr>
            <a:spLocks noGrp="1"/>
          </p:cNvSpPr>
          <p:nvPr>
            <p:ph type="pic" sz="quarter" idx="217"/>
          </p:nvPr>
        </p:nvSpPr>
        <p:spPr>
          <a:xfrm>
            <a:off x="10121282" y="3937939"/>
            <a:ext cx="190229" cy="618195"/>
          </a:xfrm>
          <a:custGeom>
            <a:avLst/>
            <a:gdLst>
              <a:gd name="csX0" fmla="*/ 0 w 190229"/>
              <a:gd name="csY0" fmla="*/ 0 h 618195"/>
              <a:gd name="csX1" fmla="*/ 20646 w 190229"/>
              <a:gd name="csY1" fmla="*/ 0 h 618195"/>
              <a:gd name="csX2" fmla="*/ 20646 w 190229"/>
              <a:gd name="csY2" fmla="*/ 600492 h 618195"/>
              <a:gd name="csX3" fmla="*/ 190229 w 190229"/>
              <a:gd name="csY3" fmla="*/ 600492 h 618195"/>
              <a:gd name="csX4" fmla="*/ 190229 w 190229"/>
              <a:gd name="csY4" fmla="*/ 618195 h 618195"/>
              <a:gd name="csX5" fmla="*/ 1 w 190229"/>
              <a:gd name="csY5" fmla="*/ 618195 h 618195"/>
              <a:gd name="csX6" fmla="*/ 1 w 190229"/>
              <a:gd name="csY6" fmla="*/ 609223 h 618195"/>
              <a:gd name="csX7" fmla="*/ 0 w 190229"/>
              <a:gd name="csY7" fmla="*/ 609223 h 6181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90229" h="618195">
                <a:moveTo>
                  <a:pt x="0" y="0"/>
                </a:moveTo>
                <a:lnTo>
                  <a:pt x="20646" y="0"/>
                </a:lnTo>
                <a:lnTo>
                  <a:pt x="20646" y="600492"/>
                </a:lnTo>
                <a:lnTo>
                  <a:pt x="190229" y="600492"/>
                </a:lnTo>
                <a:lnTo>
                  <a:pt x="190229" y="618195"/>
                </a:lnTo>
                <a:lnTo>
                  <a:pt x="1" y="618195"/>
                </a:lnTo>
                <a:lnTo>
                  <a:pt x="1" y="609223"/>
                </a:lnTo>
                <a:lnTo>
                  <a:pt x="0" y="609223"/>
                </a:lnTo>
                <a:close/>
              </a:path>
            </a:pathLst>
          </a:custGeom>
          <a:solidFill>
            <a:schemeClr val="tx1"/>
          </a:solidFill>
        </p:spPr>
        <p:txBody>
          <a:bodyPr wrap="square">
            <a:noAutofit/>
          </a:bodyPr>
          <a:lstStyle/>
          <a:p>
            <a:endParaRPr lang="en-US"/>
          </a:p>
        </p:txBody>
      </p:sp>
      <p:sp>
        <p:nvSpPr>
          <p:cNvPr id="453" name="Picture Placeholder 452">
            <a:extLst>
              <a:ext uri="{FF2B5EF4-FFF2-40B4-BE49-F238E27FC236}">
                <a16:creationId xmlns:a16="http://schemas.microsoft.com/office/drawing/2014/main" id="{6DEE1045-FB07-6C3D-DBEB-37C2B4F4CA19}"/>
              </a:ext>
            </a:extLst>
          </p:cNvPr>
          <p:cNvSpPr>
            <a:spLocks noGrp="1"/>
          </p:cNvSpPr>
          <p:nvPr>
            <p:ph type="pic" sz="quarter" idx="218"/>
          </p:nvPr>
        </p:nvSpPr>
        <p:spPr>
          <a:xfrm>
            <a:off x="10121282" y="5693714"/>
            <a:ext cx="190229" cy="618195"/>
          </a:xfrm>
          <a:custGeom>
            <a:avLst/>
            <a:gdLst>
              <a:gd name="csX0" fmla="*/ 0 w 190229"/>
              <a:gd name="csY0" fmla="*/ 0 h 618195"/>
              <a:gd name="csX1" fmla="*/ 20646 w 190229"/>
              <a:gd name="csY1" fmla="*/ 0 h 618195"/>
              <a:gd name="csX2" fmla="*/ 20646 w 190229"/>
              <a:gd name="csY2" fmla="*/ 600492 h 618195"/>
              <a:gd name="csX3" fmla="*/ 190229 w 190229"/>
              <a:gd name="csY3" fmla="*/ 600492 h 618195"/>
              <a:gd name="csX4" fmla="*/ 190229 w 190229"/>
              <a:gd name="csY4" fmla="*/ 618195 h 618195"/>
              <a:gd name="csX5" fmla="*/ 1 w 190229"/>
              <a:gd name="csY5" fmla="*/ 618195 h 618195"/>
              <a:gd name="csX6" fmla="*/ 1 w 190229"/>
              <a:gd name="csY6" fmla="*/ 609223 h 618195"/>
              <a:gd name="csX7" fmla="*/ 0 w 190229"/>
              <a:gd name="csY7" fmla="*/ 609223 h 6181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90229" h="618195">
                <a:moveTo>
                  <a:pt x="0" y="0"/>
                </a:moveTo>
                <a:lnTo>
                  <a:pt x="20646" y="0"/>
                </a:lnTo>
                <a:lnTo>
                  <a:pt x="20646" y="600492"/>
                </a:lnTo>
                <a:lnTo>
                  <a:pt x="190229" y="600492"/>
                </a:lnTo>
                <a:lnTo>
                  <a:pt x="190229" y="618195"/>
                </a:lnTo>
                <a:lnTo>
                  <a:pt x="1" y="618195"/>
                </a:lnTo>
                <a:lnTo>
                  <a:pt x="1" y="609223"/>
                </a:lnTo>
                <a:lnTo>
                  <a:pt x="0" y="609223"/>
                </a:lnTo>
                <a:close/>
              </a:path>
            </a:pathLst>
          </a:custGeom>
          <a:solidFill>
            <a:schemeClr val="tx1"/>
          </a:solidFill>
        </p:spPr>
        <p:txBody>
          <a:bodyPr wrap="square">
            <a:noAutofit/>
          </a:bodyPr>
          <a:lstStyle/>
          <a:p>
            <a:endParaRPr lang="en-US"/>
          </a:p>
        </p:txBody>
      </p:sp>
      <p:sp>
        <p:nvSpPr>
          <p:cNvPr id="454" name="Picture Placeholder 453">
            <a:extLst>
              <a:ext uri="{FF2B5EF4-FFF2-40B4-BE49-F238E27FC236}">
                <a16:creationId xmlns:a16="http://schemas.microsoft.com/office/drawing/2014/main" id="{0642692C-791D-7509-162F-D55A43BECC62}"/>
              </a:ext>
            </a:extLst>
          </p:cNvPr>
          <p:cNvSpPr>
            <a:spLocks noGrp="1"/>
          </p:cNvSpPr>
          <p:nvPr>
            <p:ph type="pic" sz="quarter" idx="219"/>
          </p:nvPr>
        </p:nvSpPr>
        <p:spPr>
          <a:xfrm>
            <a:off x="10121282" y="5103164"/>
            <a:ext cx="190229" cy="618195"/>
          </a:xfrm>
          <a:custGeom>
            <a:avLst/>
            <a:gdLst>
              <a:gd name="csX0" fmla="*/ 0 w 190229"/>
              <a:gd name="csY0" fmla="*/ 0 h 618195"/>
              <a:gd name="csX1" fmla="*/ 20646 w 190229"/>
              <a:gd name="csY1" fmla="*/ 0 h 618195"/>
              <a:gd name="csX2" fmla="*/ 20646 w 190229"/>
              <a:gd name="csY2" fmla="*/ 600492 h 618195"/>
              <a:gd name="csX3" fmla="*/ 190229 w 190229"/>
              <a:gd name="csY3" fmla="*/ 600492 h 618195"/>
              <a:gd name="csX4" fmla="*/ 190229 w 190229"/>
              <a:gd name="csY4" fmla="*/ 618195 h 618195"/>
              <a:gd name="csX5" fmla="*/ 1 w 190229"/>
              <a:gd name="csY5" fmla="*/ 618195 h 618195"/>
              <a:gd name="csX6" fmla="*/ 1 w 190229"/>
              <a:gd name="csY6" fmla="*/ 609223 h 618195"/>
              <a:gd name="csX7" fmla="*/ 0 w 190229"/>
              <a:gd name="csY7" fmla="*/ 609223 h 6181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90229" h="618195">
                <a:moveTo>
                  <a:pt x="0" y="0"/>
                </a:moveTo>
                <a:lnTo>
                  <a:pt x="20646" y="0"/>
                </a:lnTo>
                <a:lnTo>
                  <a:pt x="20646" y="600492"/>
                </a:lnTo>
                <a:lnTo>
                  <a:pt x="190229" y="600492"/>
                </a:lnTo>
                <a:lnTo>
                  <a:pt x="190229" y="618195"/>
                </a:lnTo>
                <a:lnTo>
                  <a:pt x="1" y="618195"/>
                </a:lnTo>
                <a:lnTo>
                  <a:pt x="1" y="609223"/>
                </a:lnTo>
                <a:lnTo>
                  <a:pt x="0" y="609223"/>
                </a:lnTo>
                <a:close/>
              </a:path>
            </a:pathLst>
          </a:custGeom>
          <a:solidFill>
            <a:schemeClr val="tx1"/>
          </a:solidFill>
        </p:spPr>
        <p:txBody>
          <a:bodyPr wrap="square">
            <a:noAutofit/>
          </a:bodyPr>
          <a:lstStyle/>
          <a:p>
            <a:endParaRPr lang="en-US"/>
          </a:p>
        </p:txBody>
      </p:sp>
      <p:sp>
        <p:nvSpPr>
          <p:cNvPr id="455" name="Picture Placeholder 454">
            <a:extLst>
              <a:ext uri="{FF2B5EF4-FFF2-40B4-BE49-F238E27FC236}">
                <a16:creationId xmlns:a16="http://schemas.microsoft.com/office/drawing/2014/main" id="{2F5AD317-7B69-314B-4AE1-0B851D1F9F99}"/>
              </a:ext>
            </a:extLst>
          </p:cNvPr>
          <p:cNvSpPr>
            <a:spLocks noGrp="1"/>
          </p:cNvSpPr>
          <p:nvPr>
            <p:ph type="pic" sz="quarter" idx="220"/>
          </p:nvPr>
        </p:nvSpPr>
        <p:spPr>
          <a:xfrm>
            <a:off x="10121282" y="4518964"/>
            <a:ext cx="190229" cy="618195"/>
          </a:xfrm>
          <a:custGeom>
            <a:avLst/>
            <a:gdLst>
              <a:gd name="csX0" fmla="*/ 0 w 190229"/>
              <a:gd name="csY0" fmla="*/ 0 h 618195"/>
              <a:gd name="csX1" fmla="*/ 20646 w 190229"/>
              <a:gd name="csY1" fmla="*/ 0 h 618195"/>
              <a:gd name="csX2" fmla="*/ 20646 w 190229"/>
              <a:gd name="csY2" fmla="*/ 600492 h 618195"/>
              <a:gd name="csX3" fmla="*/ 190229 w 190229"/>
              <a:gd name="csY3" fmla="*/ 600492 h 618195"/>
              <a:gd name="csX4" fmla="*/ 190229 w 190229"/>
              <a:gd name="csY4" fmla="*/ 618195 h 618195"/>
              <a:gd name="csX5" fmla="*/ 1 w 190229"/>
              <a:gd name="csY5" fmla="*/ 618195 h 618195"/>
              <a:gd name="csX6" fmla="*/ 1 w 190229"/>
              <a:gd name="csY6" fmla="*/ 609223 h 618195"/>
              <a:gd name="csX7" fmla="*/ 0 w 190229"/>
              <a:gd name="csY7" fmla="*/ 609223 h 6181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90229" h="618195">
                <a:moveTo>
                  <a:pt x="0" y="0"/>
                </a:moveTo>
                <a:lnTo>
                  <a:pt x="20646" y="0"/>
                </a:lnTo>
                <a:lnTo>
                  <a:pt x="20646" y="600492"/>
                </a:lnTo>
                <a:lnTo>
                  <a:pt x="190229" y="600492"/>
                </a:lnTo>
                <a:lnTo>
                  <a:pt x="190229" y="618195"/>
                </a:lnTo>
                <a:lnTo>
                  <a:pt x="1" y="618195"/>
                </a:lnTo>
                <a:lnTo>
                  <a:pt x="1" y="609223"/>
                </a:lnTo>
                <a:lnTo>
                  <a:pt x="0" y="609223"/>
                </a:lnTo>
                <a:close/>
              </a:path>
            </a:pathLst>
          </a:custGeom>
          <a:solidFill>
            <a:schemeClr val="tx1"/>
          </a:solidFill>
        </p:spPr>
        <p:txBody>
          <a:bodyPr wrap="square">
            <a:noAutofit/>
          </a:bodyPr>
          <a:lstStyle/>
          <a:p>
            <a:endParaRPr lang="en-US"/>
          </a:p>
        </p:txBody>
      </p:sp>
      <p:sp>
        <p:nvSpPr>
          <p:cNvPr id="37" name="Text Placeholder 4">
            <a:extLst>
              <a:ext uri="{FF2B5EF4-FFF2-40B4-BE49-F238E27FC236}">
                <a16:creationId xmlns:a16="http://schemas.microsoft.com/office/drawing/2014/main" id="{31C62E07-B981-88E9-8F1E-C7E0D3FB788B}"/>
              </a:ext>
            </a:extLst>
          </p:cNvPr>
          <p:cNvSpPr>
            <a:spLocks noGrp="1"/>
          </p:cNvSpPr>
          <p:nvPr>
            <p:ph type="body" sz="quarter" idx="247" hasCustomPrompt="1"/>
          </p:nvPr>
        </p:nvSpPr>
        <p:spPr>
          <a:xfrm>
            <a:off x="10285200" y="6051600"/>
            <a:ext cx="1677600" cy="503999"/>
          </a:xfrm>
          <a:prstGeom prst="roundRect">
            <a:avLst>
              <a:gd name="adj" fmla="val 16333"/>
            </a:avLst>
          </a:prstGeom>
          <a:solidFill>
            <a:srgbClr val="F2EEE8"/>
          </a:solidFill>
        </p:spPr>
        <p:txBody>
          <a:bodyPr anchor="b"/>
          <a:lstStyle>
            <a:lvl1pPr marL="0" indent="0">
              <a:buNone/>
              <a:defRPr sz="100">
                <a:noFill/>
              </a:defRPr>
            </a:lvl1pPr>
            <a:lvl2pPr>
              <a:defRPr sz="2000"/>
            </a:lvl2pPr>
          </a:lstStyle>
          <a:p>
            <a:pPr lvl="0"/>
            <a:r>
              <a:rPr lang="sv-SE" dirty="0"/>
              <a:t> </a:t>
            </a:r>
            <a:endParaRPr lang="en-US" dirty="0"/>
          </a:p>
        </p:txBody>
      </p:sp>
      <p:sp>
        <p:nvSpPr>
          <p:cNvPr id="38" name="Text Placeholder 4">
            <a:extLst>
              <a:ext uri="{FF2B5EF4-FFF2-40B4-BE49-F238E27FC236}">
                <a16:creationId xmlns:a16="http://schemas.microsoft.com/office/drawing/2014/main" id="{F40144BF-D0C3-E7BC-7862-5B85F5C3C35B}"/>
              </a:ext>
            </a:extLst>
          </p:cNvPr>
          <p:cNvSpPr>
            <a:spLocks noGrp="1"/>
          </p:cNvSpPr>
          <p:nvPr>
            <p:ph type="body" sz="quarter" idx="248" hasCustomPrompt="1"/>
          </p:nvPr>
        </p:nvSpPr>
        <p:spPr>
          <a:xfrm>
            <a:off x="10285200" y="5464800"/>
            <a:ext cx="1677600" cy="503999"/>
          </a:xfrm>
          <a:prstGeom prst="roundRect">
            <a:avLst>
              <a:gd name="adj" fmla="val 16333"/>
            </a:avLst>
          </a:prstGeom>
          <a:solidFill>
            <a:srgbClr val="F2EEE8"/>
          </a:solidFill>
        </p:spPr>
        <p:txBody>
          <a:bodyPr anchor="b"/>
          <a:lstStyle>
            <a:lvl1pPr marL="0" indent="0">
              <a:buNone/>
              <a:defRPr sz="100">
                <a:noFill/>
              </a:defRPr>
            </a:lvl1pPr>
            <a:lvl2pPr>
              <a:defRPr sz="2000"/>
            </a:lvl2pPr>
          </a:lstStyle>
          <a:p>
            <a:pPr lvl="0"/>
            <a:r>
              <a:rPr lang="sv-SE" dirty="0"/>
              <a:t> </a:t>
            </a:r>
            <a:endParaRPr lang="en-US" dirty="0"/>
          </a:p>
        </p:txBody>
      </p:sp>
      <p:sp>
        <p:nvSpPr>
          <p:cNvPr id="39" name="Text Placeholder 4">
            <a:extLst>
              <a:ext uri="{FF2B5EF4-FFF2-40B4-BE49-F238E27FC236}">
                <a16:creationId xmlns:a16="http://schemas.microsoft.com/office/drawing/2014/main" id="{7ABD8846-25A4-42E7-CD81-DFC4614A6AA2}"/>
              </a:ext>
            </a:extLst>
          </p:cNvPr>
          <p:cNvSpPr>
            <a:spLocks noGrp="1"/>
          </p:cNvSpPr>
          <p:nvPr>
            <p:ph type="body" sz="quarter" idx="249" hasCustomPrompt="1"/>
          </p:nvPr>
        </p:nvSpPr>
        <p:spPr>
          <a:xfrm>
            <a:off x="10285200" y="4878000"/>
            <a:ext cx="1677600" cy="503999"/>
          </a:xfrm>
          <a:prstGeom prst="roundRect">
            <a:avLst>
              <a:gd name="adj" fmla="val 16333"/>
            </a:avLst>
          </a:prstGeom>
          <a:solidFill>
            <a:srgbClr val="F2EEE8"/>
          </a:solidFill>
        </p:spPr>
        <p:txBody>
          <a:bodyPr anchor="b"/>
          <a:lstStyle>
            <a:lvl1pPr marL="0" indent="0">
              <a:buNone/>
              <a:defRPr sz="100">
                <a:noFill/>
              </a:defRPr>
            </a:lvl1pPr>
            <a:lvl2pPr>
              <a:defRPr sz="2000"/>
            </a:lvl2pPr>
          </a:lstStyle>
          <a:p>
            <a:pPr lvl="0"/>
            <a:r>
              <a:rPr lang="sv-SE" dirty="0"/>
              <a:t> </a:t>
            </a:r>
            <a:endParaRPr lang="en-US" dirty="0"/>
          </a:p>
        </p:txBody>
      </p:sp>
      <p:sp>
        <p:nvSpPr>
          <p:cNvPr id="40" name="Text Placeholder 4">
            <a:extLst>
              <a:ext uri="{FF2B5EF4-FFF2-40B4-BE49-F238E27FC236}">
                <a16:creationId xmlns:a16="http://schemas.microsoft.com/office/drawing/2014/main" id="{18A071DD-472C-4A9C-E0BA-1053CC55A537}"/>
              </a:ext>
            </a:extLst>
          </p:cNvPr>
          <p:cNvSpPr>
            <a:spLocks noGrp="1"/>
          </p:cNvSpPr>
          <p:nvPr>
            <p:ph type="body" sz="quarter" idx="250" hasCustomPrompt="1"/>
          </p:nvPr>
        </p:nvSpPr>
        <p:spPr>
          <a:xfrm>
            <a:off x="10285200" y="4294800"/>
            <a:ext cx="1677600" cy="503999"/>
          </a:xfrm>
          <a:prstGeom prst="roundRect">
            <a:avLst>
              <a:gd name="adj" fmla="val 16333"/>
            </a:avLst>
          </a:prstGeom>
          <a:solidFill>
            <a:srgbClr val="F2EEE8"/>
          </a:solidFill>
        </p:spPr>
        <p:txBody>
          <a:bodyPr anchor="b"/>
          <a:lstStyle>
            <a:lvl1pPr marL="0" indent="0">
              <a:buNone/>
              <a:defRPr sz="100">
                <a:noFill/>
              </a:defRPr>
            </a:lvl1pPr>
            <a:lvl2pPr>
              <a:defRPr sz="2000"/>
            </a:lvl2pPr>
          </a:lstStyle>
          <a:p>
            <a:pPr lvl="0"/>
            <a:r>
              <a:rPr lang="sv-SE" dirty="0"/>
              <a:t> </a:t>
            </a:r>
            <a:endParaRPr lang="en-US" dirty="0"/>
          </a:p>
        </p:txBody>
      </p:sp>
      <p:sp>
        <p:nvSpPr>
          <p:cNvPr id="448" name="Picture Placeholder 447">
            <a:extLst>
              <a:ext uri="{FF2B5EF4-FFF2-40B4-BE49-F238E27FC236}">
                <a16:creationId xmlns:a16="http://schemas.microsoft.com/office/drawing/2014/main" id="{4F77F658-D909-A8FD-05AB-26B480816B79}"/>
              </a:ext>
            </a:extLst>
          </p:cNvPr>
          <p:cNvSpPr>
            <a:spLocks noGrp="1"/>
          </p:cNvSpPr>
          <p:nvPr>
            <p:ph type="pic" sz="quarter" idx="213"/>
          </p:nvPr>
        </p:nvSpPr>
        <p:spPr>
          <a:xfrm>
            <a:off x="7736857" y="3937939"/>
            <a:ext cx="190229" cy="618195"/>
          </a:xfrm>
          <a:custGeom>
            <a:avLst/>
            <a:gdLst>
              <a:gd name="csX0" fmla="*/ 0 w 190229"/>
              <a:gd name="csY0" fmla="*/ 0 h 618195"/>
              <a:gd name="csX1" fmla="*/ 20646 w 190229"/>
              <a:gd name="csY1" fmla="*/ 0 h 618195"/>
              <a:gd name="csX2" fmla="*/ 20646 w 190229"/>
              <a:gd name="csY2" fmla="*/ 600492 h 618195"/>
              <a:gd name="csX3" fmla="*/ 190229 w 190229"/>
              <a:gd name="csY3" fmla="*/ 600492 h 618195"/>
              <a:gd name="csX4" fmla="*/ 190229 w 190229"/>
              <a:gd name="csY4" fmla="*/ 618195 h 618195"/>
              <a:gd name="csX5" fmla="*/ 1 w 190229"/>
              <a:gd name="csY5" fmla="*/ 618195 h 618195"/>
              <a:gd name="csX6" fmla="*/ 1 w 190229"/>
              <a:gd name="csY6" fmla="*/ 609223 h 618195"/>
              <a:gd name="csX7" fmla="*/ 0 w 190229"/>
              <a:gd name="csY7" fmla="*/ 609223 h 6181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90229" h="618195">
                <a:moveTo>
                  <a:pt x="0" y="0"/>
                </a:moveTo>
                <a:lnTo>
                  <a:pt x="20646" y="0"/>
                </a:lnTo>
                <a:lnTo>
                  <a:pt x="20646" y="600492"/>
                </a:lnTo>
                <a:lnTo>
                  <a:pt x="190229" y="600492"/>
                </a:lnTo>
                <a:lnTo>
                  <a:pt x="190229" y="618195"/>
                </a:lnTo>
                <a:lnTo>
                  <a:pt x="1" y="618195"/>
                </a:lnTo>
                <a:lnTo>
                  <a:pt x="1" y="609223"/>
                </a:lnTo>
                <a:lnTo>
                  <a:pt x="0" y="609223"/>
                </a:lnTo>
                <a:close/>
              </a:path>
            </a:pathLst>
          </a:custGeom>
          <a:solidFill>
            <a:schemeClr val="tx1"/>
          </a:solidFill>
        </p:spPr>
        <p:txBody>
          <a:bodyPr wrap="square">
            <a:noAutofit/>
          </a:bodyPr>
          <a:lstStyle/>
          <a:p>
            <a:endParaRPr lang="en-US"/>
          </a:p>
        </p:txBody>
      </p:sp>
      <p:sp>
        <p:nvSpPr>
          <p:cNvPr id="449" name="Picture Placeholder 448">
            <a:extLst>
              <a:ext uri="{FF2B5EF4-FFF2-40B4-BE49-F238E27FC236}">
                <a16:creationId xmlns:a16="http://schemas.microsoft.com/office/drawing/2014/main" id="{46B972D4-521A-8779-8B8D-B763AA3069F9}"/>
              </a:ext>
            </a:extLst>
          </p:cNvPr>
          <p:cNvSpPr>
            <a:spLocks noGrp="1"/>
          </p:cNvSpPr>
          <p:nvPr>
            <p:ph type="pic" sz="quarter" idx="214"/>
          </p:nvPr>
        </p:nvSpPr>
        <p:spPr>
          <a:xfrm>
            <a:off x="7736857" y="5693714"/>
            <a:ext cx="190229" cy="618195"/>
          </a:xfrm>
          <a:custGeom>
            <a:avLst/>
            <a:gdLst>
              <a:gd name="csX0" fmla="*/ 0 w 190229"/>
              <a:gd name="csY0" fmla="*/ 0 h 618195"/>
              <a:gd name="csX1" fmla="*/ 20646 w 190229"/>
              <a:gd name="csY1" fmla="*/ 0 h 618195"/>
              <a:gd name="csX2" fmla="*/ 20646 w 190229"/>
              <a:gd name="csY2" fmla="*/ 600492 h 618195"/>
              <a:gd name="csX3" fmla="*/ 190229 w 190229"/>
              <a:gd name="csY3" fmla="*/ 600492 h 618195"/>
              <a:gd name="csX4" fmla="*/ 190229 w 190229"/>
              <a:gd name="csY4" fmla="*/ 618195 h 618195"/>
              <a:gd name="csX5" fmla="*/ 1 w 190229"/>
              <a:gd name="csY5" fmla="*/ 618195 h 618195"/>
              <a:gd name="csX6" fmla="*/ 1 w 190229"/>
              <a:gd name="csY6" fmla="*/ 609223 h 618195"/>
              <a:gd name="csX7" fmla="*/ 0 w 190229"/>
              <a:gd name="csY7" fmla="*/ 609223 h 6181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90229" h="618195">
                <a:moveTo>
                  <a:pt x="0" y="0"/>
                </a:moveTo>
                <a:lnTo>
                  <a:pt x="20646" y="0"/>
                </a:lnTo>
                <a:lnTo>
                  <a:pt x="20646" y="600492"/>
                </a:lnTo>
                <a:lnTo>
                  <a:pt x="190229" y="600492"/>
                </a:lnTo>
                <a:lnTo>
                  <a:pt x="190229" y="618195"/>
                </a:lnTo>
                <a:lnTo>
                  <a:pt x="1" y="618195"/>
                </a:lnTo>
                <a:lnTo>
                  <a:pt x="1" y="609223"/>
                </a:lnTo>
                <a:lnTo>
                  <a:pt x="0" y="609223"/>
                </a:lnTo>
                <a:close/>
              </a:path>
            </a:pathLst>
          </a:custGeom>
          <a:solidFill>
            <a:schemeClr val="tx1"/>
          </a:solidFill>
        </p:spPr>
        <p:txBody>
          <a:bodyPr wrap="square">
            <a:noAutofit/>
          </a:bodyPr>
          <a:lstStyle/>
          <a:p>
            <a:endParaRPr lang="en-US"/>
          </a:p>
        </p:txBody>
      </p:sp>
      <p:sp>
        <p:nvSpPr>
          <p:cNvPr id="450" name="Picture Placeholder 449">
            <a:extLst>
              <a:ext uri="{FF2B5EF4-FFF2-40B4-BE49-F238E27FC236}">
                <a16:creationId xmlns:a16="http://schemas.microsoft.com/office/drawing/2014/main" id="{3552DFC8-3101-2CE7-6F2A-8932E63E1E34}"/>
              </a:ext>
            </a:extLst>
          </p:cNvPr>
          <p:cNvSpPr>
            <a:spLocks noGrp="1"/>
          </p:cNvSpPr>
          <p:nvPr>
            <p:ph type="pic" sz="quarter" idx="215"/>
          </p:nvPr>
        </p:nvSpPr>
        <p:spPr>
          <a:xfrm>
            <a:off x="7736857" y="5103164"/>
            <a:ext cx="190229" cy="618195"/>
          </a:xfrm>
          <a:custGeom>
            <a:avLst/>
            <a:gdLst>
              <a:gd name="csX0" fmla="*/ 0 w 190229"/>
              <a:gd name="csY0" fmla="*/ 0 h 618195"/>
              <a:gd name="csX1" fmla="*/ 20646 w 190229"/>
              <a:gd name="csY1" fmla="*/ 0 h 618195"/>
              <a:gd name="csX2" fmla="*/ 20646 w 190229"/>
              <a:gd name="csY2" fmla="*/ 600492 h 618195"/>
              <a:gd name="csX3" fmla="*/ 190229 w 190229"/>
              <a:gd name="csY3" fmla="*/ 600492 h 618195"/>
              <a:gd name="csX4" fmla="*/ 190229 w 190229"/>
              <a:gd name="csY4" fmla="*/ 618195 h 618195"/>
              <a:gd name="csX5" fmla="*/ 1 w 190229"/>
              <a:gd name="csY5" fmla="*/ 618195 h 618195"/>
              <a:gd name="csX6" fmla="*/ 1 w 190229"/>
              <a:gd name="csY6" fmla="*/ 609223 h 618195"/>
              <a:gd name="csX7" fmla="*/ 0 w 190229"/>
              <a:gd name="csY7" fmla="*/ 609223 h 6181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90229" h="618195">
                <a:moveTo>
                  <a:pt x="0" y="0"/>
                </a:moveTo>
                <a:lnTo>
                  <a:pt x="20646" y="0"/>
                </a:lnTo>
                <a:lnTo>
                  <a:pt x="20646" y="600492"/>
                </a:lnTo>
                <a:lnTo>
                  <a:pt x="190229" y="600492"/>
                </a:lnTo>
                <a:lnTo>
                  <a:pt x="190229" y="618195"/>
                </a:lnTo>
                <a:lnTo>
                  <a:pt x="1" y="618195"/>
                </a:lnTo>
                <a:lnTo>
                  <a:pt x="1" y="609223"/>
                </a:lnTo>
                <a:lnTo>
                  <a:pt x="0" y="609223"/>
                </a:lnTo>
                <a:close/>
              </a:path>
            </a:pathLst>
          </a:custGeom>
          <a:solidFill>
            <a:schemeClr val="tx1"/>
          </a:solidFill>
        </p:spPr>
        <p:txBody>
          <a:bodyPr wrap="square">
            <a:noAutofit/>
          </a:bodyPr>
          <a:lstStyle/>
          <a:p>
            <a:endParaRPr lang="en-US"/>
          </a:p>
        </p:txBody>
      </p:sp>
      <p:sp>
        <p:nvSpPr>
          <p:cNvPr id="451" name="Picture Placeholder 450">
            <a:extLst>
              <a:ext uri="{FF2B5EF4-FFF2-40B4-BE49-F238E27FC236}">
                <a16:creationId xmlns:a16="http://schemas.microsoft.com/office/drawing/2014/main" id="{4DB1AA4E-9F1C-8B44-55F8-C64A195B25D5}"/>
              </a:ext>
            </a:extLst>
          </p:cNvPr>
          <p:cNvSpPr>
            <a:spLocks noGrp="1"/>
          </p:cNvSpPr>
          <p:nvPr>
            <p:ph type="pic" sz="quarter" idx="216"/>
          </p:nvPr>
        </p:nvSpPr>
        <p:spPr>
          <a:xfrm>
            <a:off x="7736857" y="4518964"/>
            <a:ext cx="190229" cy="618195"/>
          </a:xfrm>
          <a:custGeom>
            <a:avLst/>
            <a:gdLst>
              <a:gd name="csX0" fmla="*/ 0 w 190229"/>
              <a:gd name="csY0" fmla="*/ 0 h 618195"/>
              <a:gd name="csX1" fmla="*/ 20646 w 190229"/>
              <a:gd name="csY1" fmla="*/ 0 h 618195"/>
              <a:gd name="csX2" fmla="*/ 20646 w 190229"/>
              <a:gd name="csY2" fmla="*/ 600492 h 618195"/>
              <a:gd name="csX3" fmla="*/ 190229 w 190229"/>
              <a:gd name="csY3" fmla="*/ 600492 h 618195"/>
              <a:gd name="csX4" fmla="*/ 190229 w 190229"/>
              <a:gd name="csY4" fmla="*/ 618195 h 618195"/>
              <a:gd name="csX5" fmla="*/ 1 w 190229"/>
              <a:gd name="csY5" fmla="*/ 618195 h 618195"/>
              <a:gd name="csX6" fmla="*/ 1 w 190229"/>
              <a:gd name="csY6" fmla="*/ 609223 h 618195"/>
              <a:gd name="csX7" fmla="*/ 0 w 190229"/>
              <a:gd name="csY7" fmla="*/ 609223 h 6181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90229" h="618195">
                <a:moveTo>
                  <a:pt x="0" y="0"/>
                </a:moveTo>
                <a:lnTo>
                  <a:pt x="20646" y="0"/>
                </a:lnTo>
                <a:lnTo>
                  <a:pt x="20646" y="600492"/>
                </a:lnTo>
                <a:lnTo>
                  <a:pt x="190229" y="600492"/>
                </a:lnTo>
                <a:lnTo>
                  <a:pt x="190229" y="618195"/>
                </a:lnTo>
                <a:lnTo>
                  <a:pt x="1" y="618195"/>
                </a:lnTo>
                <a:lnTo>
                  <a:pt x="1" y="609223"/>
                </a:lnTo>
                <a:lnTo>
                  <a:pt x="0" y="609223"/>
                </a:lnTo>
                <a:close/>
              </a:path>
            </a:pathLst>
          </a:custGeom>
          <a:solidFill>
            <a:schemeClr val="tx1"/>
          </a:solidFill>
        </p:spPr>
        <p:txBody>
          <a:bodyPr wrap="square">
            <a:noAutofit/>
          </a:bodyPr>
          <a:lstStyle/>
          <a:p>
            <a:endParaRPr lang="en-US"/>
          </a:p>
        </p:txBody>
      </p:sp>
      <p:sp>
        <p:nvSpPr>
          <p:cNvPr id="33" name="Text Placeholder 4">
            <a:extLst>
              <a:ext uri="{FF2B5EF4-FFF2-40B4-BE49-F238E27FC236}">
                <a16:creationId xmlns:a16="http://schemas.microsoft.com/office/drawing/2014/main" id="{29023D6E-C8FE-065F-734E-BDCF9303CF97}"/>
              </a:ext>
            </a:extLst>
          </p:cNvPr>
          <p:cNvSpPr>
            <a:spLocks noGrp="1"/>
          </p:cNvSpPr>
          <p:nvPr>
            <p:ph type="body" sz="quarter" idx="243" hasCustomPrompt="1"/>
          </p:nvPr>
        </p:nvSpPr>
        <p:spPr>
          <a:xfrm>
            <a:off x="7902000" y="6051600"/>
            <a:ext cx="1677600" cy="503999"/>
          </a:xfrm>
          <a:prstGeom prst="roundRect">
            <a:avLst>
              <a:gd name="adj" fmla="val 16333"/>
            </a:avLst>
          </a:prstGeom>
          <a:solidFill>
            <a:srgbClr val="F2EEE8"/>
          </a:solidFill>
        </p:spPr>
        <p:txBody>
          <a:bodyPr anchor="b"/>
          <a:lstStyle>
            <a:lvl1pPr marL="0" indent="0">
              <a:buNone/>
              <a:defRPr sz="100">
                <a:noFill/>
              </a:defRPr>
            </a:lvl1pPr>
            <a:lvl2pPr>
              <a:defRPr sz="2000"/>
            </a:lvl2pPr>
          </a:lstStyle>
          <a:p>
            <a:pPr lvl="0"/>
            <a:r>
              <a:rPr lang="sv-SE" dirty="0"/>
              <a:t> </a:t>
            </a:r>
            <a:endParaRPr lang="en-US" dirty="0"/>
          </a:p>
        </p:txBody>
      </p:sp>
      <p:sp>
        <p:nvSpPr>
          <p:cNvPr id="34" name="Text Placeholder 4">
            <a:extLst>
              <a:ext uri="{FF2B5EF4-FFF2-40B4-BE49-F238E27FC236}">
                <a16:creationId xmlns:a16="http://schemas.microsoft.com/office/drawing/2014/main" id="{2F648786-DC63-B819-982A-87E2FAA3FE30}"/>
              </a:ext>
            </a:extLst>
          </p:cNvPr>
          <p:cNvSpPr>
            <a:spLocks noGrp="1"/>
          </p:cNvSpPr>
          <p:nvPr>
            <p:ph type="body" sz="quarter" idx="244" hasCustomPrompt="1"/>
          </p:nvPr>
        </p:nvSpPr>
        <p:spPr>
          <a:xfrm>
            <a:off x="7902000" y="5464800"/>
            <a:ext cx="1677600" cy="503999"/>
          </a:xfrm>
          <a:prstGeom prst="roundRect">
            <a:avLst>
              <a:gd name="adj" fmla="val 16333"/>
            </a:avLst>
          </a:prstGeom>
          <a:solidFill>
            <a:srgbClr val="F2EEE8"/>
          </a:solidFill>
        </p:spPr>
        <p:txBody>
          <a:bodyPr anchor="b"/>
          <a:lstStyle>
            <a:lvl1pPr marL="0" indent="0">
              <a:buNone/>
              <a:defRPr sz="100">
                <a:noFill/>
              </a:defRPr>
            </a:lvl1pPr>
            <a:lvl2pPr>
              <a:defRPr sz="2000"/>
            </a:lvl2pPr>
          </a:lstStyle>
          <a:p>
            <a:pPr lvl="0"/>
            <a:r>
              <a:rPr lang="sv-SE" dirty="0"/>
              <a:t> </a:t>
            </a:r>
            <a:endParaRPr lang="en-US" dirty="0"/>
          </a:p>
        </p:txBody>
      </p:sp>
      <p:sp>
        <p:nvSpPr>
          <p:cNvPr id="35" name="Text Placeholder 4">
            <a:extLst>
              <a:ext uri="{FF2B5EF4-FFF2-40B4-BE49-F238E27FC236}">
                <a16:creationId xmlns:a16="http://schemas.microsoft.com/office/drawing/2014/main" id="{A0CA7F72-BCE7-F0B3-8541-288D4B61F16F}"/>
              </a:ext>
            </a:extLst>
          </p:cNvPr>
          <p:cNvSpPr>
            <a:spLocks noGrp="1"/>
          </p:cNvSpPr>
          <p:nvPr>
            <p:ph type="body" sz="quarter" idx="245" hasCustomPrompt="1"/>
          </p:nvPr>
        </p:nvSpPr>
        <p:spPr>
          <a:xfrm>
            <a:off x="7902000" y="4878000"/>
            <a:ext cx="1677600" cy="503999"/>
          </a:xfrm>
          <a:prstGeom prst="roundRect">
            <a:avLst>
              <a:gd name="adj" fmla="val 16333"/>
            </a:avLst>
          </a:prstGeom>
          <a:solidFill>
            <a:srgbClr val="F2EEE8"/>
          </a:solidFill>
        </p:spPr>
        <p:txBody>
          <a:bodyPr anchor="b"/>
          <a:lstStyle>
            <a:lvl1pPr marL="0" indent="0">
              <a:buNone/>
              <a:defRPr sz="100">
                <a:noFill/>
              </a:defRPr>
            </a:lvl1pPr>
            <a:lvl2pPr>
              <a:defRPr sz="2000"/>
            </a:lvl2pPr>
          </a:lstStyle>
          <a:p>
            <a:pPr lvl="0"/>
            <a:r>
              <a:rPr lang="sv-SE" dirty="0"/>
              <a:t> </a:t>
            </a:r>
            <a:endParaRPr lang="en-US" dirty="0"/>
          </a:p>
        </p:txBody>
      </p:sp>
      <p:sp>
        <p:nvSpPr>
          <p:cNvPr id="36" name="Text Placeholder 4">
            <a:extLst>
              <a:ext uri="{FF2B5EF4-FFF2-40B4-BE49-F238E27FC236}">
                <a16:creationId xmlns:a16="http://schemas.microsoft.com/office/drawing/2014/main" id="{D983FA12-AC77-EF84-7686-C9410BD91930}"/>
              </a:ext>
            </a:extLst>
          </p:cNvPr>
          <p:cNvSpPr>
            <a:spLocks noGrp="1"/>
          </p:cNvSpPr>
          <p:nvPr>
            <p:ph type="body" sz="quarter" idx="246" hasCustomPrompt="1"/>
          </p:nvPr>
        </p:nvSpPr>
        <p:spPr>
          <a:xfrm>
            <a:off x="7902000" y="4294800"/>
            <a:ext cx="1677600" cy="503999"/>
          </a:xfrm>
          <a:prstGeom prst="roundRect">
            <a:avLst>
              <a:gd name="adj" fmla="val 16333"/>
            </a:avLst>
          </a:prstGeom>
          <a:solidFill>
            <a:srgbClr val="F2EEE8"/>
          </a:solidFill>
        </p:spPr>
        <p:txBody>
          <a:bodyPr anchor="b"/>
          <a:lstStyle>
            <a:lvl1pPr marL="0" indent="0">
              <a:buNone/>
              <a:defRPr sz="100">
                <a:noFill/>
              </a:defRPr>
            </a:lvl1pPr>
            <a:lvl2pPr>
              <a:defRPr sz="2000"/>
            </a:lvl2pPr>
          </a:lstStyle>
          <a:p>
            <a:pPr lvl="0"/>
            <a:r>
              <a:rPr lang="sv-SE" dirty="0"/>
              <a:t> </a:t>
            </a:r>
            <a:endParaRPr lang="en-US" dirty="0"/>
          </a:p>
        </p:txBody>
      </p:sp>
      <p:sp>
        <p:nvSpPr>
          <p:cNvPr id="444" name="Picture Placeholder 443">
            <a:extLst>
              <a:ext uri="{FF2B5EF4-FFF2-40B4-BE49-F238E27FC236}">
                <a16:creationId xmlns:a16="http://schemas.microsoft.com/office/drawing/2014/main" id="{F75DA69E-6E68-3ED6-35EF-4E4A11BD4DC5}"/>
              </a:ext>
            </a:extLst>
          </p:cNvPr>
          <p:cNvSpPr>
            <a:spLocks noGrp="1"/>
          </p:cNvSpPr>
          <p:nvPr>
            <p:ph type="pic" sz="quarter" idx="209"/>
          </p:nvPr>
        </p:nvSpPr>
        <p:spPr>
          <a:xfrm>
            <a:off x="5336557" y="3937939"/>
            <a:ext cx="190229" cy="618195"/>
          </a:xfrm>
          <a:custGeom>
            <a:avLst/>
            <a:gdLst>
              <a:gd name="csX0" fmla="*/ 0 w 190229"/>
              <a:gd name="csY0" fmla="*/ 0 h 618195"/>
              <a:gd name="csX1" fmla="*/ 20646 w 190229"/>
              <a:gd name="csY1" fmla="*/ 0 h 618195"/>
              <a:gd name="csX2" fmla="*/ 20646 w 190229"/>
              <a:gd name="csY2" fmla="*/ 600492 h 618195"/>
              <a:gd name="csX3" fmla="*/ 190229 w 190229"/>
              <a:gd name="csY3" fmla="*/ 600492 h 618195"/>
              <a:gd name="csX4" fmla="*/ 190229 w 190229"/>
              <a:gd name="csY4" fmla="*/ 618195 h 618195"/>
              <a:gd name="csX5" fmla="*/ 1 w 190229"/>
              <a:gd name="csY5" fmla="*/ 618195 h 618195"/>
              <a:gd name="csX6" fmla="*/ 1 w 190229"/>
              <a:gd name="csY6" fmla="*/ 609223 h 618195"/>
              <a:gd name="csX7" fmla="*/ 0 w 190229"/>
              <a:gd name="csY7" fmla="*/ 609223 h 6181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90229" h="618195">
                <a:moveTo>
                  <a:pt x="0" y="0"/>
                </a:moveTo>
                <a:lnTo>
                  <a:pt x="20646" y="0"/>
                </a:lnTo>
                <a:lnTo>
                  <a:pt x="20646" y="600492"/>
                </a:lnTo>
                <a:lnTo>
                  <a:pt x="190229" y="600492"/>
                </a:lnTo>
                <a:lnTo>
                  <a:pt x="190229" y="618195"/>
                </a:lnTo>
                <a:lnTo>
                  <a:pt x="1" y="618195"/>
                </a:lnTo>
                <a:lnTo>
                  <a:pt x="1" y="609223"/>
                </a:lnTo>
                <a:lnTo>
                  <a:pt x="0" y="609223"/>
                </a:lnTo>
                <a:close/>
              </a:path>
            </a:pathLst>
          </a:custGeom>
          <a:solidFill>
            <a:schemeClr val="tx1"/>
          </a:solidFill>
        </p:spPr>
        <p:txBody>
          <a:bodyPr wrap="square">
            <a:noAutofit/>
          </a:bodyPr>
          <a:lstStyle/>
          <a:p>
            <a:endParaRPr lang="en-US"/>
          </a:p>
        </p:txBody>
      </p:sp>
      <p:sp>
        <p:nvSpPr>
          <p:cNvPr id="445" name="Picture Placeholder 444">
            <a:extLst>
              <a:ext uri="{FF2B5EF4-FFF2-40B4-BE49-F238E27FC236}">
                <a16:creationId xmlns:a16="http://schemas.microsoft.com/office/drawing/2014/main" id="{DDFDD79F-193B-48A7-146E-260DF35FE98F}"/>
              </a:ext>
            </a:extLst>
          </p:cNvPr>
          <p:cNvSpPr>
            <a:spLocks noGrp="1"/>
          </p:cNvSpPr>
          <p:nvPr>
            <p:ph type="pic" sz="quarter" idx="210"/>
          </p:nvPr>
        </p:nvSpPr>
        <p:spPr>
          <a:xfrm>
            <a:off x="5336557" y="5693714"/>
            <a:ext cx="190229" cy="618195"/>
          </a:xfrm>
          <a:custGeom>
            <a:avLst/>
            <a:gdLst>
              <a:gd name="csX0" fmla="*/ 0 w 190229"/>
              <a:gd name="csY0" fmla="*/ 0 h 618195"/>
              <a:gd name="csX1" fmla="*/ 20646 w 190229"/>
              <a:gd name="csY1" fmla="*/ 0 h 618195"/>
              <a:gd name="csX2" fmla="*/ 20646 w 190229"/>
              <a:gd name="csY2" fmla="*/ 600492 h 618195"/>
              <a:gd name="csX3" fmla="*/ 190229 w 190229"/>
              <a:gd name="csY3" fmla="*/ 600492 h 618195"/>
              <a:gd name="csX4" fmla="*/ 190229 w 190229"/>
              <a:gd name="csY4" fmla="*/ 618195 h 618195"/>
              <a:gd name="csX5" fmla="*/ 1 w 190229"/>
              <a:gd name="csY5" fmla="*/ 618195 h 618195"/>
              <a:gd name="csX6" fmla="*/ 1 w 190229"/>
              <a:gd name="csY6" fmla="*/ 609223 h 618195"/>
              <a:gd name="csX7" fmla="*/ 0 w 190229"/>
              <a:gd name="csY7" fmla="*/ 609223 h 6181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90229" h="618195">
                <a:moveTo>
                  <a:pt x="0" y="0"/>
                </a:moveTo>
                <a:lnTo>
                  <a:pt x="20646" y="0"/>
                </a:lnTo>
                <a:lnTo>
                  <a:pt x="20646" y="600492"/>
                </a:lnTo>
                <a:lnTo>
                  <a:pt x="190229" y="600492"/>
                </a:lnTo>
                <a:lnTo>
                  <a:pt x="190229" y="618195"/>
                </a:lnTo>
                <a:lnTo>
                  <a:pt x="1" y="618195"/>
                </a:lnTo>
                <a:lnTo>
                  <a:pt x="1" y="609223"/>
                </a:lnTo>
                <a:lnTo>
                  <a:pt x="0" y="609223"/>
                </a:lnTo>
                <a:close/>
              </a:path>
            </a:pathLst>
          </a:custGeom>
          <a:solidFill>
            <a:schemeClr val="tx1"/>
          </a:solidFill>
        </p:spPr>
        <p:txBody>
          <a:bodyPr wrap="square">
            <a:noAutofit/>
          </a:bodyPr>
          <a:lstStyle/>
          <a:p>
            <a:endParaRPr lang="en-US"/>
          </a:p>
        </p:txBody>
      </p:sp>
      <p:sp>
        <p:nvSpPr>
          <p:cNvPr id="446" name="Picture Placeholder 445">
            <a:extLst>
              <a:ext uri="{FF2B5EF4-FFF2-40B4-BE49-F238E27FC236}">
                <a16:creationId xmlns:a16="http://schemas.microsoft.com/office/drawing/2014/main" id="{D8194E9B-3302-DC9D-D55A-307A625A8868}"/>
              </a:ext>
            </a:extLst>
          </p:cNvPr>
          <p:cNvSpPr>
            <a:spLocks noGrp="1"/>
          </p:cNvSpPr>
          <p:nvPr>
            <p:ph type="pic" sz="quarter" idx="211"/>
          </p:nvPr>
        </p:nvSpPr>
        <p:spPr>
          <a:xfrm>
            <a:off x="5336557" y="5103164"/>
            <a:ext cx="190229" cy="618195"/>
          </a:xfrm>
          <a:custGeom>
            <a:avLst/>
            <a:gdLst>
              <a:gd name="csX0" fmla="*/ 0 w 190229"/>
              <a:gd name="csY0" fmla="*/ 0 h 618195"/>
              <a:gd name="csX1" fmla="*/ 20646 w 190229"/>
              <a:gd name="csY1" fmla="*/ 0 h 618195"/>
              <a:gd name="csX2" fmla="*/ 20646 w 190229"/>
              <a:gd name="csY2" fmla="*/ 600492 h 618195"/>
              <a:gd name="csX3" fmla="*/ 190229 w 190229"/>
              <a:gd name="csY3" fmla="*/ 600492 h 618195"/>
              <a:gd name="csX4" fmla="*/ 190229 w 190229"/>
              <a:gd name="csY4" fmla="*/ 618195 h 618195"/>
              <a:gd name="csX5" fmla="*/ 1 w 190229"/>
              <a:gd name="csY5" fmla="*/ 618195 h 618195"/>
              <a:gd name="csX6" fmla="*/ 1 w 190229"/>
              <a:gd name="csY6" fmla="*/ 609223 h 618195"/>
              <a:gd name="csX7" fmla="*/ 0 w 190229"/>
              <a:gd name="csY7" fmla="*/ 609223 h 6181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90229" h="618195">
                <a:moveTo>
                  <a:pt x="0" y="0"/>
                </a:moveTo>
                <a:lnTo>
                  <a:pt x="20646" y="0"/>
                </a:lnTo>
                <a:lnTo>
                  <a:pt x="20646" y="600492"/>
                </a:lnTo>
                <a:lnTo>
                  <a:pt x="190229" y="600492"/>
                </a:lnTo>
                <a:lnTo>
                  <a:pt x="190229" y="618195"/>
                </a:lnTo>
                <a:lnTo>
                  <a:pt x="1" y="618195"/>
                </a:lnTo>
                <a:lnTo>
                  <a:pt x="1" y="609223"/>
                </a:lnTo>
                <a:lnTo>
                  <a:pt x="0" y="609223"/>
                </a:lnTo>
                <a:close/>
              </a:path>
            </a:pathLst>
          </a:custGeom>
          <a:solidFill>
            <a:schemeClr val="tx1"/>
          </a:solidFill>
        </p:spPr>
        <p:txBody>
          <a:bodyPr wrap="square">
            <a:noAutofit/>
          </a:bodyPr>
          <a:lstStyle/>
          <a:p>
            <a:endParaRPr lang="en-US"/>
          </a:p>
        </p:txBody>
      </p:sp>
      <p:sp>
        <p:nvSpPr>
          <p:cNvPr id="447" name="Picture Placeholder 446">
            <a:extLst>
              <a:ext uri="{FF2B5EF4-FFF2-40B4-BE49-F238E27FC236}">
                <a16:creationId xmlns:a16="http://schemas.microsoft.com/office/drawing/2014/main" id="{9A7DE17F-F2E9-7112-45C5-D0216ADDC5F8}"/>
              </a:ext>
            </a:extLst>
          </p:cNvPr>
          <p:cNvSpPr>
            <a:spLocks noGrp="1"/>
          </p:cNvSpPr>
          <p:nvPr>
            <p:ph type="pic" sz="quarter" idx="212"/>
          </p:nvPr>
        </p:nvSpPr>
        <p:spPr>
          <a:xfrm>
            <a:off x="5336557" y="4518964"/>
            <a:ext cx="190229" cy="618195"/>
          </a:xfrm>
          <a:custGeom>
            <a:avLst/>
            <a:gdLst>
              <a:gd name="csX0" fmla="*/ 0 w 190229"/>
              <a:gd name="csY0" fmla="*/ 0 h 618195"/>
              <a:gd name="csX1" fmla="*/ 20646 w 190229"/>
              <a:gd name="csY1" fmla="*/ 0 h 618195"/>
              <a:gd name="csX2" fmla="*/ 20646 w 190229"/>
              <a:gd name="csY2" fmla="*/ 600492 h 618195"/>
              <a:gd name="csX3" fmla="*/ 190229 w 190229"/>
              <a:gd name="csY3" fmla="*/ 600492 h 618195"/>
              <a:gd name="csX4" fmla="*/ 190229 w 190229"/>
              <a:gd name="csY4" fmla="*/ 618195 h 618195"/>
              <a:gd name="csX5" fmla="*/ 1 w 190229"/>
              <a:gd name="csY5" fmla="*/ 618195 h 618195"/>
              <a:gd name="csX6" fmla="*/ 1 w 190229"/>
              <a:gd name="csY6" fmla="*/ 609223 h 618195"/>
              <a:gd name="csX7" fmla="*/ 0 w 190229"/>
              <a:gd name="csY7" fmla="*/ 609223 h 6181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90229" h="618195">
                <a:moveTo>
                  <a:pt x="0" y="0"/>
                </a:moveTo>
                <a:lnTo>
                  <a:pt x="20646" y="0"/>
                </a:lnTo>
                <a:lnTo>
                  <a:pt x="20646" y="600492"/>
                </a:lnTo>
                <a:lnTo>
                  <a:pt x="190229" y="600492"/>
                </a:lnTo>
                <a:lnTo>
                  <a:pt x="190229" y="618195"/>
                </a:lnTo>
                <a:lnTo>
                  <a:pt x="1" y="618195"/>
                </a:lnTo>
                <a:lnTo>
                  <a:pt x="1" y="609223"/>
                </a:lnTo>
                <a:lnTo>
                  <a:pt x="0" y="609223"/>
                </a:lnTo>
                <a:close/>
              </a:path>
            </a:pathLst>
          </a:custGeom>
          <a:solidFill>
            <a:schemeClr val="tx1"/>
          </a:solidFill>
        </p:spPr>
        <p:txBody>
          <a:bodyPr wrap="square">
            <a:noAutofit/>
          </a:bodyPr>
          <a:lstStyle/>
          <a:p>
            <a:endParaRPr lang="en-US"/>
          </a:p>
        </p:txBody>
      </p:sp>
      <p:sp>
        <p:nvSpPr>
          <p:cNvPr id="29" name="Text Placeholder 4">
            <a:extLst>
              <a:ext uri="{FF2B5EF4-FFF2-40B4-BE49-F238E27FC236}">
                <a16:creationId xmlns:a16="http://schemas.microsoft.com/office/drawing/2014/main" id="{3A152531-587C-E696-905F-58FEDE11C88C}"/>
              </a:ext>
            </a:extLst>
          </p:cNvPr>
          <p:cNvSpPr>
            <a:spLocks noGrp="1"/>
          </p:cNvSpPr>
          <p:nvPr>
            <p:ph type="body" sz="quarter" idx="239" hasCustomPrompt="1"/>
          </p:nvPr>
        </p:nvSpPr>
        <p:spPr>
          <a:xfrm>
            <a:off x="5500800" y="6051600"/>
            <a:ext cx="1677600" cy="503999"/>
          </a:xfrm>
          <a:prstGeom prst="roundRect">
            <a:avLst>
              <a:gd name="adj" fmla="val 16333"/>
            </a:avLst>
          </a:prstGeom>
          <a:solidFill>
            <a:srgbClr val="F2EEE8"/>
          </a:solidFill>
        </p:spPr>
        <p:txBody>
          <a:bodyPr anchor="b"/>
          <a:lstStyle>
            <a:lvl1pPr marL="0" indent="0">
              <a:buNone/>
              <a:defRPr sz="100">
                <a:noFill/>
              </a:defRPr>
            </a:lvl1pPr>
            <a:lvl2pPr>
              <a:defRPr sz="2000"/>
            </a:lvl2pPr>
          </a:lstStyle>
          <a:p>
            <a:pPr lvl="0"/>
            <a:r>
              <a:rPr lang="sv-SE" dirty="0"/>
              <a:t> </a:t>
            </a:r>
            <a:endParaRPr lang="en-US" dirty="0"/>
          </a:p>
        </p:txBody>
      </p:sp>
      <p:sp>
        <p:nvSpPr>
          <p:cNvPr id="30" name="Text Placeholder 4">
            <a:extLst>
              <a:ext uri="{FF2B5EF4-FFF2-40B4-BE49-F238E27FC236}">
                <a16:creationId xmlns:a16="http://schemas.microsoft.com/office/drawing/2014/main" id="{94CCF560-E6FB-E9C3-6BFF-55D1891648A5}"/>
              </a:ext>
            </a:extLst>
          </p:cNvPr>
          <p:cNvSpPr>
            <a:spLocks noGrp="1"/>
          </p:cNvSpPr>
          <p:nvPr>
            <p:ph type="body" sz="quarter" idx="240" hasCustomPrompt="1"/>
          </p:nvPr>
        </p:nvSpPr>
        <p:spPr>
          <a:xfrm>
            <a:off x="5500800" y="5464800"/>
            <a:ext cx="1677600" cy="503999"/>
          </a:xfrm>
          <a:prstGeom prst="roundRect">
            <a:avLst>
              <a:gd name="adj" fmla="val 16333"/>
            </a:avLst>
          </a:prstGeom>
          <a:solidFill>
            <a:srgbClr val="F2EEE8"/>
          </a:solidFill>
        </p:spPr>
        <p:txBody>
          <a:bodyPr anchor="b"/>
          <a:lstStyle>
            <a:lvl1pPr marL="0" indent="0">
              <a:buNone/>
              <a:defRPr sz="100">
                <a:noFill/>
              </a:defRPr>
            </a:lvl1pPr>
            <a:lvl2pPr>
              <a:defRPr sz="2000"/>
            </a:lvl2pPr>
          </a:lstStyle>
          <a:p>
            <a:pPr lvl="0"/>
            <a:r>
              <a:rPr lang="sv-SE" dirty="0"/>
              <a:t> </a:t>
            </a:r>
            <a:endParaRPr lang="en-US" dirty="0"/>
          </a:p>
        </p:txBody>
      </p:sp>
      <p:sp>
        <p:nvSpPr>
          <p:cNvPr id="31" name="Text Placeholder 4">
            <a:extLst>
              <a:ext uri="{FF2B5EF4-FFF2-40B4-BE49-F238E27FC236}">
                <a16:creationId xmlns:a16="http://schemas.microsoft.com/office/drawing/2014/main" id="{330FA827-4D42-6085-71D0-7FB9E66E55C8}"/>
              </a:ext>
            </a:extLst>
          </p:cNvPr>
          <p:cNvSpPr>
            <a:spLocks noGrp="1"/>
          </p:cNvSpPr>
          <p:nvPr>
            <p:ph type="body" sz="quarter" idx="241" hasCustomPrompt="1"/>
          </p:nvPr>
        </p:nvSpPr>
        <p:spPr>
          <a:xfrm>
            <a:off x="5500800" y="4878000"/>
            <a:ext cx="1677600" cy="503999"/>
          </a:xfrm>
          <a:prstGeom prst="roundRect">
            <a:avLst>
              <a:gd name="adj" fmla="val 16333"/>
            </a:avLst>
          </a:prstGeom>
          <a:solidFill>
            <a:srgbClr val="F2EEE8"/>
          </a:solidFill>
        </p:spPr>
        <p:txBody>
          <a:bodyPr anchor="b"/>
          <a:lstStyle>
            <a:lvl1pPr marL="0" indent="0">
              <a:buNone/>
              <a:defRPr sz="100">
                <a:noFill/>
              </a:defRPr>
            </a:lvl1pPr>
            <a:lvl2pPr>
              <a:defRPr sz="2000"/>
            </a:lvl2pPr>
          </a:lstStyle>
          <a:p>
            <a:pPr lvl="0"/>
            <a:r>
              <a:rPr lang="sv-SE" dirty="0"/>
              <a:t> </a:t>
            </a:r>
            <a:endParaRPr lang="en-US" dirty="0"/>
          </a:p>
        </p:txBody>
      </p:sp>
      <p:sp>
        <p:nvSpPr>
          <p:cNvPr id="32" name="Text Placeholder 4">
            <a:extLst>
              <a:ext uri="{FF2B5EF4-FFF2-40B4-BE49-F238E27FC236}">
                <a16:creationId xmlns:a16="http://schemas.microsoft.com/office/drawing/2014/main" id="{D3CF9398-F1E6-F7F9-00C3-CBCB07AB61AD}"/>
              </a:ext>
            </a:extLst>
          </p:cNvPr>
          <p:cNvSpPr>
            <a:spLocks noGrp="1"/>
          </p:cNvSpPr>
          <p:nvPr>
            <p:ph type="body" sz="quarter" idx="242" hasCustomPrompt="1"/>
          </p:nvPr>
        </p:nvSpPr>
        <p:spPr>
          <a:xfrm>
            <a:off x="5500800" y="4294800"/>
            <a:ext cx="1677600" cy="503999"/>
          </a:xfrm>
          <a:prstGeom prst="roundRect">
            <a:avLst>
              <a:gd name="adj" fmla="val 16333"/>
            </a:avLst>
          </a:prstGeom>
          <a:solidFill>
            <a:srgbClr val="F2EEE8"/>
          </a:solidFill>
        </p:spPr>
        <p:txBody>
          <a:bodyPr anchor="b"/>
          <a:lstStyle>
            <a:lvl1pPr marL="0" indent="0">
              <a:buNone/>
              <a:defRPr sz="100">
                <a:noFill/>
              </a:defRPr>
            </a:lvl1pPr>
            <a:lvl2pPr>
              <a:defRPr sz="2000"/>
            </a:lvl2pPr>
          </a:lstStyle>
          <a:p>
            <a:pPr lvl="0"/>
            <a:r>
              <a:rPr lang="sv-SE" dirty="0"/>
              <a:t> </a:t>
            </a:r>
            <a:endParaRPr lang="en-US" dirty="0"/>
          </a:p>
        </p:txBody>
      </p:sp>
      <p:sp>
        <p:nvSpPr>
          <p:cNvPr id="440" name="Picture Placeholder 439">
            <a:extLst>
              <a:ext uri="{FF2B5EF4-FFF2-40B4-BE49-F238E27FC236}">
                <a16:creationId xmlns:a16="http://schemas.microsoft.com/office/drawing/2014/main" id="{2EA5EF75-C54D-9324-0F17-B41DE7A6A5EB}"/>
              </a:ext>
            </a:extLst>
          </p:cNvPr>
          <p:cNvSpPr>
            <a:spLocks noGrp="1"/>
          </p:cNvSpPr>
          <p:nvPr>
            <p:ph type="pic" sz="quarter" idx="205"/>
          </p:nvPr>
        </p:nvSpPr>
        <p:spPr>
          <a:xfrm>
            <a:off x="2948957" y="3937939"/>
            <a:ext cx="190229" cy="618195"/>
          </a:xfrm>
          <a:custGeom>
            <a:avLst/>
            <a:gdLst>
              <a:gd name="csX0" fmla="*/ 0 w 190229"/>
              <a:gd name="csY0" fmla="*/ 0 h 618195"/>
              <a:gd name="csX1" fmla="*/ 20646 w 190229"/>
              <a:gd name="csY1" fmla="*/ 0 h 618195"/>
              <a:gd name="csX2" fmla="*/ 20646 w 190229"/>
              <a:gd name="csY2" fmla="*/ 600492 h 618195"/>
              <a:gd name="csX3" fmla="*/ 190229 w 190229"/>
              <a:gd name="csY3" fmla="*/ 600492 h 618195"/>
              <a:gd name="csX4" fmla="*/ 190229 w 190229"/>
              <a:gd name="csY4" fmla="*/ 618195 h 618195"/>
              <a:gd name="csX5" fmla="*/ 1 w 190229"/>
              <a:gd name="csY5" fmla="*/ 618195 h 618195"/>
              <a:gd name="csX6" fmla="*/ 1 w 190229"/>
              <a:gd name="csY6" fmla="*/ 609223 h 618195"/>
              <a:gd name="csX7" fmla="*/ 0 w 190229"/>
              <a:gd name="csY7" fmla="*/ 609223 h 6181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90229" h="618195">
                <a:moveTo>
                  <a:pt x="0" y="0"/>
                </a:moveTo>
                <a:lnTo>
                  <a:pt x="20646" y="0"/>
                </a:lnTo>
                <a:lnTo>
                  <a:pt x="20646" y="600492"/>
                </a:lnTo>
                <a:lnTo>
                  <a:pt x="190229" y="600492"/>
                </a:lnTo>
                <a:lnTo>
                  <a:pt x="190229" y="618195"/>
                </a:lnTo>
                <a:lnTo>
                  <a:pt x="1" y="618195"/>
                </a:lnTo>
                <a:lnTo>
                  <a:pt x="1" y="609223"/>
                </a:lnTo>
                <a:lnTo>
                  <a:pt x="0" y="609223"/>
                </a:lnTo>
                <a:close/>
              </a:path>
            </a:pathLst>
          </a:custGeom>
          <a:solidFill>
            <a:schemeClr val="tx1"/>
          </a:solidFill>
        </p:spPr>
        <p:txBody>
          <a:bodyPr wrap="square">
            <a:noAutofit/>
          </a:bodyPr>
          <a:lstStyle/>
          <a:p>
            <a:endParaRPr lang="en-US"/>
          </a:p>
        </p:txBody>
      </p:sp>
      <p:sp>
        <p:nvSpPr>
          <p:cNvPr id="441" name="Picture Placeholder 440">
            <a:extLst>
              <a:ext uri="{FF2B5EF4-FFF2-40B4-BE49-F238E27FC236}">
                <a16:creationId xmlns:a16="http://schemas.microsoft.com/office/drawing/2014/main" id="{D47FB909-AA85-85D4-A4B5-8F7982543A11}"/>
              </a:ext>
            </a:extLst>
          </p:cNvPr>
          <p:cNvSpPr>
            <a:spLocks noGrp="1"/>
          </p:cNvSpPr>
          <p:nvPr>
            <p:ph type="pic" sz="quarter" idx="206"/>
          </p:nvPr>
        </p:nvSpPr>
        <p:spPr>
          <a:xfrm>
            <a:off x="2948957" y="5693714"/>
            <a:ext cx="190229" cy="618195"/>
          </a:xfrm>
          <a:custGeom>
            <a:avLst/>
            <a:gdLst>
              <a:gd name="csX0" fmla="*/ 0 w 190229"/>
              <a:gd name="csY0" fmla="*/ 0 h 618195"/>
              <a:gd name="csX1" fmla="*/ 20646 w 190229"/>
              <a:gd name="csY1" fmla="*/ 0 h 618195"/>
              <a:gd name="csX2" fmla="*/ 20646 w 190229"/>
              <a:gd name="csY2" fmla="*/ 600492 h 618195"/>
              <a:gd name="csX3" fmla="*/ 190229 w 190229"/>
              <a:gd name="csY3" fmla="*/ 600492 h 618195"/>
              <a:gd name="csX4" fmla="*/ 190229 w 190229"/>
              <a:gd name="csY4" fmla="*/ 618195 h 618195"/>
              <a:gd name="csX5" fmla="*/ 1 w 190229"/>
              <a:gd name="csY5" fmla="*/ 618195 h 618195"/>
              <a:gd name="csX6" fmla="*/ 1 w 190229"/>
              <a:gd name="csY6" fmla="*/ 609223 h 618195"/>
              <a:gd name="csX7" fmla="*/ 0 w 190229"/>
              <a:gd name="csY7" fmla="*/ 609223 h 6181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90229" h="618195">
                <a:moveTo>
                  <a:pt x="0" y="0"/>
                </a:moveTo>
                <a:lnTo>
                  <a:pt x="20646" y="0"/>
                </a:lnTo>
                <a:lnTo>
                  <a:pt x="20646" y="600492"/>
                </a:lnTo>
                <a:lnTo>
                  <a:pt x="190229" y="600492"/>
                </a:lnTo>
                <a:lnTo>
                  <a:pt x="190229" y="618195"/>
                </a:lnTo>
                <a:lnTo>
                  <a:pt x="1" y="618195"/>
                </a:lnTo>
                <a:lnTo>
                  <a:pt x="1" y="609223"/>
                </a:lnTo>
                <a:lnTo>
                  <a:pt x="0" y="609223"/>
                </a:lnTo>
                <a:close/>
              </a:path>
            </a:pathLst>
          </a:custGeom>
          <a:solidFill>
            <a:schemeClr val="tx1"/>
          </a:solidFill>
        </p:spPr>
        <p:txBody>
          <a:bodyPr wrap="square">
            <a:noAutofit/>
          </a:bodyPr>
          <a:lstStyle/>
          <a:p>
            <a:endParaRPr lang="en-US"/>
          </a:p>
        </p:txBody>
      </p:sp>
      <p:sp>
        <p:nvSpPr>
          <p:cNvPr id="442" name="Picture Placeholder 441">
            <a:extLst>
              <a:ext uri="{FF2B5EF4-FFF2-40B4-BE49-F238E27FC236}">
                <a16:creationId xmlns:a16="http://schemas.microsoft.com/office/drawing/2014/main" id="{A0BC8F1A-642C-BEB6-2378-4D4B81B07C9C}"/>
              </a:ext>
            </a:extLst>
          </p:cNvPr>
          <p:cNvSpPr>
            <a:spLocks noGrp="1"/>
          </p:cNvSpPr>
          <p:nvPr>
            <p:ph type="pic" sz="quarter" idx="207"/>
          </p:nvPr>
        </p:nvSpPr>
        <p:spPr>
          <a:xfrm>
            <a:off x="2948957" y="5103164"/>
            <a:ext cx="190229" cy="618195"/>
          </a:xfrm>
          <a:custGeom>
            <a:avLst/>
            <a:gdLst>
              <a:gd name="csX0" fmla="*/ 0 w 190229"/>
              <a:gd name="csY0" fmla="*/ 0 h 618195"/>
              <a:gd name="csX1" fmla="*/ 20646 w 190229"/>
              <a:gd name="csY1" fmla="*/ 0 h 618195"/>
              <a:gd name="csX2" fmla="*/ 20646 w 190229"/>
              <a:gd name="csY2" fmla="*/ 600492 h 618195"/>
              <a:gd name="csX3" fmla="*/ 190229 w 190229"/>
              <a:gd name="csY3" fmla="*/ 600492 h 618195"/>
              <a:gd name="csX4" fmla="*/ 190229 w 190229"/>
              <a:gd name="csY4" fmla="*/ 618195 h 618195"/>
              <a:gd name="csX5" fmla="*/ 1 w 190229"/>
              <a:gd name="csY5" fmla="*/ 618195 h 618195"/>
              <a:gd name="csX6" fmla="*/ 1 w 190229"/>
              <a:gd name="csY6" fmla="*/ 609223 h 618195"/>
              <a:gd name="csX7" fmla="*/ 0 w 190229"/>
              <a:gd name="csY7" fmla="*/ 609223 h 6181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90229" h="618195">
                <a:moveTo>
                  <a:pt x="0" y="0"/>
                </a:moveTo>
                <a:lnTo>
                  <a:pt x="20646" y="0"/>
                </a:lnTo>
                <a:lnTo>
                  <a:pt x="20646" y="600492"/>
                </a:lnTo>
                <a:lnTo>
                  <a:pt x="190229" y="600492"/>
                </a:lnTo>
                <a:lnTo>
                  <a:pt x="190229" y="618195"/>
                </a:lnTo>
                <a:lnTo>
                  <a:pt x="1" y="618195"/>
                </a:lnTo>
                <a:lnTo>
                  <a:pt x="1" y="609223"/>
                </a:lnTo>
                <a:lnTo>
                  <a:pt x="0" y="609223"/>
                </a:lnTo>
                <a:close/>
              </a:path>
            </a:pathLst>
          </a:custGeom>
          <a:solidFill>
            <a:schemeClr val="tx1"/>
          </a:solidFill>
        </p:spPr>
        <p:txBody>
          <a:bodyPr wrap="square">
            <a:noAutofit/>
          </a:bodyPr>
          <a:lstStyle/>
          <a:p>
            <a:endParaRPr lang="en-US"/>
          </a:p>
        </p:txBody>
      </p:sp>
      <p:sp>
        <p:nvSpPr>
          <p:cNvPr id="443" name="Picture Placeholder 442">
            <a:extLst>
              <a:ext uri="{FF2B5EF4-FFF2-40B4-BE49-F238E27FC236}">
                <a16:creationId xmlns:a16="http://schemas.microsoft.com/office/drawing/2014/main" id="{64A0DBCD-FAE4-EF59-7215-840D3D6518FB}"/>
              </a:ext>
            </a:extLst>
          </p:cNvPr>
          <p:cNvSpPr>
            <a:spLocks noGrp="1"/>
          </p:cNvSpPr>
          <p:nvPr>
            <p:ph type="pic" sz="quarter" idx="208"/>
          </p:nvPr>
        </p:nvSpPr>
        <p:spPr>
          <a:xfrm>
            <a:off x="2948957" y="4518964"/>
            <a:ext cx="190229" cy="618195"/>
          </a:xfrm>
          <a:custGeom>
            <a:avLst/>
            <a:gdLst>
              <a:gd name="csX0" fmla="*/ 0 w 190229"/>
              <a:gd name="csY0" fmla="*/ 0 h 618195"/>
              <a:gd name="csX1" fmla="*/ 20646 w 190229"/>
              <a:gd name="csY1" fmla="*/ 0 h 618195"/>
              <a:gd name="csX2" fmla="*/ 20646 w 190229"/>
              <a:gd name="csY2" fmla="*/ 600492 h 618195"/>
              <a:gd name="csX3" fmla="*/ 190229 w 190229"/>
              <a:gd name="csY3" fmla="*/ 600492 h 618195"/>
              <a:gd name="csX4" fmla="*/ 190229 w 190229"/>
              <a:gd name="csY4" fmla="*/ 618195 h 618195"/>
              <a:gd name="csX5" fmla="*/ 1 w 190229"/>
              <a:gd name="csY5" fmla="*/ 618195 h 618195"/>
              <a:gd name="csX6" fmla="*/ 1 w 190229"/>
              <a:gd name="csY6" fmla="*/ 609223 h 618195"/>
              <a:gd name="csX7" fmla="*/ 0 w 190229"/>
              <a:gd name="csY7" fmla="*/ 609223 h 6181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90229" h="618195">
                <a:moveTo>
                  <a:pt x="0" y="0"/>
                </a:moveTo>
                <a:lnTo>
                  <a:pt x="20646" y="0"/>
                </a:lnTo>
                <a:lnTo>
                  <a:pt x="20646" y="600492"/>
                </a:lnTo>
                <a:lnTo>
                  <a:pt x="190229" y="600492"/>
                </a:lnTo>
                <a:lnTo>
                  <a:pt x="190229" y="618195"/>
                </a:lnTo>
                <a:lnTo>
                  <a:pt x="1" y="618195"/>
                </a:lnTo>
                <a:lnTo>
                  <a:pt x="1" y="609223"/>
                </a:lnTo>
                <a:lnTo>
                  <a:pt x="0" y="609223"/>
                </a:lnTo>
                <a:close/>
              </a:path>
            </a:pathLst>
          </a:custGeom>
          <a:solidFill>
            <a:schemeClr val="tx1"/>
          </a:solidFill>
        </p:spPr>
        <p:txBody>
          <a:bodyPr wrap="square">
            <a:noAutofit/>
          </a:bodyPr>
          <a:lstStyle/>
          <a:p>
            <a:endParaRPr lang="en-US"/>
          </a:p>
        </p:txBody>
      </p:sp>
      <p:sp>
        <p:nvSpPr>
          <p:cNvPr id="25" name="Text Placeholder 4">
            <a:extLst>
              <a:ext uri="{FF2B5EF4-FFF2-40B4-BE49-F238E27FC236}">
                <a16:creationId xmlns:a16="http://schemas.microsoft.com/office/drawing/2014/main" id="{C10DD8CB-8331-D453-D9B8-9E8BCEE8EAA8}"/>
              </a:ext>
            </a:extLst>
          </p:cNvPr>
          <p:cNvSpPr>
            <a:spLocks noGrp="1"/>
          </p:cNvSpPr>
          <p:nvPr>
            <p:ph type="body" sz="quarter" idx="235" hasCustomPrompt="1"/>
          </p:nvPr>
        </p:nvSpPr>
        <p:spPr>
          <a:xfrm>
            <a:off x="3114000" y="6051600"/>
            <a:ext cx="1677600" cy="503999"/>
          </a:xfrm>
          <a:prstGeom prst="roundRect">
            <a:avLst>
              <a:gd name="adj" fmla="val 16333"/>
            </a:avLst>
          </a:prstGeom>
          <a:solidFill>
            <a:srgbClr val="F2EEE8"/>
          </a:solidFill>
        </p:spPr>
        <p:txBody>
          <a:bodyPr anchor="b"/>
          <a:lstStyle>
            <a:lvl1pPr marL="0" indent="0">
              <a:buNone/>
              <a:defRPr sz="100">
                <a:noFill/>
              </a:defRPr>
            </a:lvl1pPr>
            <a:lvl2pPr>
              <a:defRPr sz="2000"/>
            </a:lvl2pPr>
          </a:lstStyle>
          <a:p>
            <a:pPr lvl="0"/>
            <a:r>
              <a:rPr lang="sv-SE" dirty="0"/>
              <a:t> </a:t>
            </a:r>
            <a:endParaRPr lang="en-US" dirty="0"/>
          </a:p>
        </p:txBody>
      </p:sp>
      <p:sp>
        <p:nvSpPr>
          <p:cNvPr id="26" name="Text Placeholder 4">
            <a:extLst>
              <a:ext uri="{FF2B5EF4-FFF2-40B4-BE49-F238E27FC236}">
                <a16:creationId xmlns:a16="http://schemas.microsoft.com/office/drawing/2014/main" id="{68AA1603-ED88-C53D-66DE-3437BB777731}"/>
              </a:ext>
            </a:extLst>
          </p:cNvPr>
          <p:cNvSpPr>
            <a:spLocks noGrp="1"/>
          </p:cNvSpPr>
          <p:nvPr>
            <p:ph type="body" sz="quarter" idx="236" hasCustomPrompt="1"/>
          </p:nvPr>
        </p:nvSpPr>
        <p:spPr>
          <a:xfrm>
            <a:off x="3114000" y="5464800"/>
            <a:ext cx="1677600" cy="503999"/>
          </a:xfrm>
          <a:prstGeom prst="roundRect">
            <a:avLst>
              <a:gd name="adj" fmla="val 16333"/>
            </a:avLst>
          </a:prstGeom>
          <a:solidFill>
            <a:srgbClr val="F2EEE8"/>
          </a:solidFill>
        </p:spPr>
        <p:txBody>
          <a:bodyPr anchor="b"/>
          <a:lstStyle>
            <a:lvl1pPr marL="0" indent="0">
              <a:buNone/>
              <a:defRPr sz="100">
                <a:noFill/>
              </a:defRPr>
            </a:lvl1pPr>
            <a:lvl2pPr>
              <a:defRPr sz="2000"/>
            </a:lvl2pPr>
          </a:lstStyle>
          <a:p>
            <a:pPr lvl="0"/>
            <a:r>
              <a:rPr lang="sv-SE" dirty="0"/>
              <a:t> </a:t>
            </a:r>
            <a:endParaRPr lang="en-US" dirty="0"/>
          </a:p>
        </p:txBody>
      </p:sp>
      <p:sp>
        <p:nvSpPr>
          <p:cNvPr id="27" name="Text Placeholder 4">
            <a:extLst>
              <a:ext uri="{FF2B5EF4-FFF2-40B4-BE49-F238E27FC236}">
                <a16:creationId xmlns:a16="http://schemas.microsoft.com/office/drawing/2014/main" id="{D4357F16-8664-3607-D712-4B76D98C92BF}"/>
              </a:ext>
            </a:extLst>
          </p:cNvPr>
          <p:cNvSpPr>
            <a:spLocks noGrp="1"/>
          </p:cNvSpPr>
          <p:nvPr>
            <p:ph type="body" sz="quarter" idx="237" hasCustomPrompt="1"/>
          </p:nvPr>
        </p:nvSpPr>
        <p:spPr>
          <a:xfrm>
            <a:off x="3114000" y="4878000"/>
            <a:ext cx="1677600" cy="503999"/>
          </a:xfrm>
          <a:prstGeom prst="roundRect">
            <a:avLst>
              <a:gd name="adj" fmla="val 16333"/>
            </a:avLst>
          </a:prstGeom>
          <a:solidFill>
            <a:srgbClr val="F2EEE8"/>
          </a:solidFill>
        </p:spPr>
        <p:txBody>
          <a:bodyPr anchor="b"/>
          <a:lstStyle>
            <a:lvl1pPr marL="0" indent="0">
              <a:buNone/>
              <a:defRPr sz="100">
                <a:noFill/>
              </a:defRPr>
            </a:lvl1pPr>
            <a:lvl2pPr>
              <a:defRPr sz="2000"/>
            </a:lvl2pPr>
          </a:lstStyle>
          <a:p>
            <a:pPr lvl="0"/>
            <a:r>
              <a:rPr lang="sv-SE" dirty="0"/>
              <a:t> </a:t>
            </a:r>
            <a:endParaRPr lang="en-US" dirty="0"/>
          </a:p>
        </p:txBody>
      </p:sp>
      <p:sp>
        <p:nvSpPr>
          <p:cNvPr id="28" name="Text Placeholder 4">
            <a:extLst>
              <a:ext uri="{FF2B5EF4-FFF2-40B4-BE49-F238E27FC236}">
                <a16:creationId xmlns:a16="http://schemas.microsoft.com/office/drawing/2014/main" id="{FE5F3D6B-87E1-1491-1E38-21EC809B0710}"/>
              </a:ext>
            </a:extLst>
          </p:cNvPr>
          <p:cNvSpPr>
            <a:spLocks noGrp="1"/>
          </p:cNvSpPr>
          <p:nvPr>
            <p:ph type="body" sz="quarter" idx="238" hasCustomPrompt="1"/>
          </p:nvPr>
        </p:nvSpPr>
        <p:spPr>
          <a:xfrm>
            <a:off x="3114000" y="4294800"/>
            <a:ext cx="1677600" cy="503999"/>
          </a:xfrm>
          <a:prstGeom prst="roundRect">
            <a:avLst>
              <a:gd name="adj" fmla="val 16333"/>
            </a:avLst>
          </a:prstGeom>
          <a:solidFill>
            <a:srgbClr val="F2EEE8"/>
          </a:solidFill>
        </p:spPr>
        <p:txBody>
          <a:bodyPr anchor="b"/>
          <a:lstStyle>
            <a:lvl1pPr marL="0" indent="0">
              <a:buNone/>
              <a:defRPr sz="100">
                <a:noFill/>
              </a:defRPr>
            </a:lvl1pPr>
            <a:lvl2pPr>
              <a:defRPr sz="2000"/>
            </a:lvl2pPr>
          </a:lstStyle>
          <a:p>
            <a:pPr lvl="0"/>
            <a:r>
              <a:rPr lang="sv-SE" dirty="0"/>
              <a:t> </a:t>
            </a:r>
            <a:endParaRPr lang="en-US" dirty="0"/>
          </a:p>
        </p:txBody>
      </p:sp>
      <p:sp>
        <p:nvSpPr>
          <p:cNvPr id="436" name="Picture Placeholder 435">
            <a:extLst>
              <a:ext uri="{FF2B5EF4-FFF2-40B4-BE49-F238E27FC236}">
                <a16:creationId xmlns:a16="http://schemas.microsoft.com/office/drawing/2014/main" id="{E34411EA-D953-F3EA-9B9A-CE0DCB01A80E}"/>
              </a:ext>
            </a:extLst>
          </p:cNvPr>
          <p:cNvSpPr>
            <a:spLocks noGrp="1"/>
          </p:cNvSpPr>
          <p:nvPr>
            <p:ph type="pic" sz="quarter" idx="204"/>
          </p:nvPr>
        </p:nvSpPr>
        <p:spPr>
          <a:xfrm>
            <a:off x="545482" y="3937939"/>
            <a:ext cx="190229" cy="618195"/>
          </a:xfrm>
          <a:custGeom>
            <a:avLst/>
            <a:gdLst>
              <a:gd name="csX0" fmla="*/ 0 w 190229"/>
              <a:gd name="csY0" fmla="*/ 0 h 618195"/>
              <a:gd name="csX1" fmla="*/ 20646 w 190229"/>
              <a:gd name="csY1" fmla="*/ 0 h 618195"/>
              <a:gd name="csX2" fmla="*/ 20646 w 190229"/>
              <a:gd name="csY2" fmla="*/ 600492 h 618195"/>
              <a:gd name="csX3" fmla="*/ 190229 w 190229"/>
              <a:gd name="csY3" fmla="*/ 600492 h 618195"/>
              <a:gd name="csX4" fmla="*/ 190229 w 190229"/>
              <a:gd name="csY4" fmla="*/ 618195 h 618195"/>
              <a:gd name="csX5" fmla="*/ 1 w 190229"/>
              <a:gd name="csY5" fmla="*/ 618195 h 618195"/>
              <a:gd name="csX6" fmla="*/ 1 w 190229"/>
              <a:gd name="csY6" fmla="*/ 609223 h 618195"/>
              <a:gd name="csX7" fmla="*/ 0 w 190229"/>
              <a:gd name="csY7" fmla="*/ 609223 h 6181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90229" h="618195">
                <a:moveTo>
                  <a:pt x="0" y="0"/>
                </a:moveTo>
                <a:lnTo>
                  <a:pt x="20646" y="0"/>
                </a:lnTo>
                <a:lnTo>
                  <a:pt x="20646" y="600492"/>
                </a:lnTo>
                <a:lnTo>
                  <a:pt x="190229" y="600492"/>
                </a:lnTo>
                <a:lnTo>
                  <a:pt x="190229" y="618195"/>
                </a:lnTo>
                <a:lnTo>
                  <a:pt x="1" y="618195"/>
                </a:lnTo>
                <a:lnTo>
                  <a:pt x="1" y="609223"/>
                </a:lnTo>
                <a:lnTo>
                  <a:pt x="0" y="609223"/>
                </a:lnTo>
                <a:close/>
              </a:path>
            </a:pathLst>
          </a:custGeom>
          <a:solidFill>
            <a:schemeClr val="tx1"/>
          </a:solidFill>
        </p:spPr>
        <p:txBody>
          <a:bodyPr wrap="square">
            <a:noAutofit/>
          </a:bodyPr>
          <a:lstStyle/>
          <a:p>
            <a:endParaRPr lang="en-US"/>
          </a:p>
        </p:txBody>
      </p:sp>
      <p:sp>
        <p:nvSpPr>
          <p:cNvPr id="437" name="Picture Placeholder 436">
            <a:extLst>
              <a:ext uri="{FF2B5EF4-FFF2-40B4-BE49-F238E27FC236}">
                <a16:creationId xmlns:a16="http://schemas.microsoft.com/office/drawing/2014/main" id="{B5910344-C8B3-204E-D2AB-87B3662BFB90}"/>
              </a:ext>
            </a:extLst>
          </p:cNvPr>
          <p:cNvSpPr>
            <a:spLocks noGrp="1"/>
          </p:cNvSpPr>
          <p:nvPr>
            <p:ph type="pic" sz="quarter" idx="14"/>
          </p:nvPr>
        </p:nvSpPr>
        <p:spPr>
          <a:xfrm>
            <a:off x="545482" y="5693714"/>
            <a:ext cx="190229" cy="618195"/>
          </a:xfrm>
          <a:custGeom>
            <a:avLst/>
            <a:gdLst>
              <a:gd name="csX0" fmla="*/ 0 w 190229"/>
              <a:gd name="csY0" fmla="*/ 0 h 618195"/>
              <a:gd name="csX1" fmla="*/ 20646 w 190229"/>
              <a:gd name="csY1" fmla="*/ 0 h 618195"/>
              <a:gd name="csX2" fmla="*/ 20646 w 190229"/>
              <a:gd name="csY2" fmla="*/ 600492 h 618195"/>
              <a:gd name="csX3" fmla="*/ 190229 w 190229"/>
              <a:gd name="csY3" fmla="*/ 600492 h 618195"/>
              <a:gd name="csX4" fmla="*/ 190229 w 190229"/>
              <a:gd name="csY4" fmla="*/ 618195 h 618195"/>
              <a:gd name="csX5" fmla="*/ 1 w 190229"/>
              <a:gd name="csY5" fmla="*/ 618195 h 618195"/>
              <a:gd name="csX6" fmla="*/ 1 w 190229"/>
              <a:gd name="csY6" fmla="*/ 609223 h 618195"/>
              <a:gd name="csX7" fmla="*/ 0 w 190229"/>
              <a:gd name="csY7" fmla="*/ 609223 h 6181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90229" h="618195">
                <a:moveTo>
                  <a:pt x="0" y="0"/>
                </a:moveTo>
                <a:lnTo>
                  <a:pt x="20646" y="0"/>
                </a:lnTo>
                <a:lnTo>
                  <a:pt x="20646" y="600492"/>
                </a:lnTo>
                <a:lnTo>
                  <a:pt x="190229" y="600492"/>
                </a:lnTo>
                <a:lnTo>
                  <a:pt x="190229" y="618195"/>
                </a:lnTo>
                <a:lnTo>
                  <a:pt x="1" y="618195"/>
                </a:lnTo>
                <a:lnTo>
                  <a:pt x="1" y="609223"/>
                </a:lnTo>
                <a:lnTo>
                  <a:pt x="0" y="609223"/>
                </a:lnTo>
                <a:close/>
              </a:path>
            </a:pathLst>
          </a:custGeom>
          <a:solidFill>
            <a:schemeClr val="tx1"/>
          </a:solidFill>
        </p:spPr>
        <p:txBody>
          <a:bodyPr wrap="square">
            <a:noAutofit/>
          </a:bodyPr>
          <a:lstStyle/>
          <a:p>
            <a:endParaRPr lang="en-US"/>
          </a:p>
        </p:txBody>
      </p:sp>
      <p:sp>
        <p:nvSpPr>
          <p:cNvPr id="438" name="Picture Placeholder 437">
            <a:extLst>
              <a:ext uri="{FF2B5EF4-FFF2-40B4-BE49-F238E27FC236}">
                <a16:creationId xmlns:a16="http://schemas.microsoft.com/office/drawing/2014/main" id="{1A1B71B4-EA3A-1785-A359-3C4CCFE9FB7B}"/>
              </a:ext>
            </a:extLst>
          </p:cNvPr>
          <p:cNvSpPr>
            <a:spLocks noGrp="1"/>
          </p:cNvSpPr>
          <p:nvPr>
            <p:ph type="pic" sz="quarter" idx="202"/>
          </p:nvPr>
        </p:nvSpPr>
        <p:spPr>
          <a:xfrm>
            <a:off x="545482" y="5103164"/>
            <a:ext cx="190229" cy="618195"/>
          </a:xfrm>
          <a:custGeom>
            <a:avLst/>
            <a:gdLst>
              <a:gd name="csX0" fmla="*/ 0 w 190229"/>
              <a:gd name="csY0" fmla="*/ 0 h 618195"/>
              <a:gd name="csX1" fmla="*/ 20646 w 190229"/>
              <a:gd name="csY1" fmla="*/ 0 h 618195"/>
              <a:gd name="csX2" fmla="*/ 20646 w 190229"/>
              <a:gd name="csY2" fmla="*/ 600492 h 618195"/>
              <a:gd name="csX3" fmla="*/ 190229 w 190229"/>
              <a:gd name="csY3" fmla="*/ 600492 h 618195"/>
              <a:gd name="csX4" fmla="*/ 190229 w 190229"/>
              <a:gd name="csY4" fmla="*/ 618195 h 618195"/>
              <a:gd name="csX5" fmla="*/ 1 w 190229"/>
              <a:gd name="csY5" fmla="*/ 618195 h 618195"/>
              <a:gd name="csX6" fmla="*/ 1 w 190229"/>
              <a:gd name="csY6" fmla="*/ 609223 h 618195"/>
              <a:gd name="csX7" fmla="*/ 0 w 190229"/>
              <a:gd name="csY7" fmla="*/ 609223 h 6181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90229" h="618195">
                <a:moveTo>
                  <a:pt x="0" y="0"/>
                </a:moveTo>
                <a:lnTo>
                  <a:pt x="20646" y="0"/>
                </a:lnTo>
                <a:lnTo>
                  <a:pt x="20646" y="600492"/>
                </a:lnTo>
                <a:lnTo>
                  <a:pt x="190229" y="600492"/>
                </a:lnTo>
                <a:lnTo>
                  <a:pt x="190229" y="618195"/>
                </a:lnTo>
                <a:lnTo>
                  <a:pt x="1" y="618195"/>
                </a:lnTo>
                <a:lnTo>
                  <a:pt x="1" y="609223"/>
                </a:lnTo>
                <a:lnTo>
                  <a:pt x="0" y="609223"/>
                </a:lnTo>
                <a:close/>
              </a:path>
            </a:pathLst>
          </a:custGeom>
          <a:solidFill>
            <a:schemeClr val="tx1"/>
          </a:solidFill>
        </p:spPr>
        <p:txBody>
          <a:bodyPr wrap="square">
            <a:noAutofit/>
          </a:bodyPr>
          <a:lstStyle/>
          <a:p>
            <a:endParaRPr lang="en-US"/>
          </a:p>
        </p:txBody>
      </p:sp>
      <p:sp>
        <p:nvSpPr>
          <p:cNvPr id="439" name="Picture Placeholder 438">
            <a:extLst>
              <a:ext uri="{FF2B5EF4-FFF2-40B4-BE49-F238E27FC236}">
                <a16:creationId xmlns:a16="http://schemas.microsoft.com/office/drawing/2014/main" id="{96EA0CAB-73F5-20A4-A46A-F34F5B58CBFC}"/>
              </a:ext>
            </a:extLst>
          </p:cNvPr>
          <p:cNvSpPr>
            <a:spLocks noGrp="1"/>
          </p:cNvSpPr>
          <p:nvPr>
            <p:ph type="pic" sz="quarter" idx="203"/>
          </p:nvPr>
        </p:nvSpPr>
        <p:spPr>
          <a:xfrm>
            <a:off x="545482" y="4518964"/>
            <a:ext cx="190229" cy="618195"/>
          </a:xfrm>
          <a:custGeom>
            <a:avLst/>
            <a:gdLst>
              <a:gd name="csX0" fmla="*/ 0 w 190229"/>
              <a:gd name="csY0" fmla="*/ 0 h 618195"/>
              <a:gd name="csX1" fmla="*/ 20646 w 190229"/>
              <a:gd name="csY1" fmla="*/ 0 h 618195"/>
              <a:gd name="csX2" fmla="*/ 20646 w 190229"/>
              <a:gd name="csY2" fmla="*/ 600492 h 618195"/>
              <a:gd name="csX3" fmla="*/ 190229 w 190229"/>
              <a:gd name="csY3" fmla="*/ 600492 h 618195"/>
              <a:gd name="csX4" fmla="*/ 190229 w 190229"/>
              <a:gd name="csY4" fmla="*/ 618195 h 618195"/>
              <a:gd name="csX5" fmla="*/ 1 w 190229"/>
              <a:gd name="csY5" fmla="*/ 618195 h 618195"/>
              <a:gd name="csX6" fmla="*/ 1 w 190229"/>
              <a:gd name="csY6" fmla="*/ 609223 h 618195"/>
              <a:gd name="csX7" fmla="*/ 0 w 190229"/>
              <a:gd name="csY7" fmla="*/ 609223 h 6181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90229" h="618195">
                <a:moveTo>
                  <a:pt x="0" y="0"/>
                </a:moveTo>
                <a:lnTo>
                  <a:pt x="20646" y="0"/>
                </a:lnTo>
                <a:lnTo>
                  <a:pt x="20646" y="600492"/>
                </a:lnTo>
                <a:lnTo>
                  <a:pt x="190229" y="600492"/>
                </a:lnTo>
                <a:lnTo>
                  <a:pt x="190229" y="618195"/>
                </a:lnTo>
                <a:lnTo>
                  <a:pt x="1" y="618195"/>
                </a:lnTo>
                <a:lnTo>
                  <a:pt x="1" y="609223"/>
                </a:lnTo>
                <a:lnTo>
                  <a:pt x="0" y="609223"/>
                </a:lnTo>
                <a:close/>
              </a:path>
            </a:pathLst>
          </a:custGeom>
          <a:solidFill>
            <a:schemeClr val="tx1"/>
          </a:solidFill>
        </p:spPr>
        <p:txBody>
          <a:bodyPr wrap="square">
            <a:noAutofit/>
          </a:bodyPr>
          <a:lstStyle/>
          <a:p>
            <a:endParaRPr lang="en-US"/>
          </a:p>
        </p:txBody>
      </p:sp>
      <p:sp>
        <p:nvSpPr>
          <p:cNvPr id="24" name="Text Placeholder 4">
            <a:extLst>
              <a:ext uri="{FF2B5EF4-FFF2-40B4-BE49-F238E27FC236}">
                <a16:creationId xmlns:a16="http://schemas.microsoft.com/office/drawing/2014/main" id="{DADB931F-E9B2-3E70-FB18-B0344C4AB929}"/>
              </a:ext>
            </a:extLst>
          </p:cNvPr>
          <p:cNvSpPr>
            <a:spLocks noGrp="1"/>
          </p:cNvSpPr>
          <p:nvPr>
            <p:ph type="body" sz="quarter" idx="234" hasCustomPrompt="1"/>
          </p:nvPr>
        </p:nvSpPr>
        <p:spPr>
          <a:xfrm>
            <a:off x="709200" y="6051600"/>
            <a:ext cx="1677600" cy="503999"/>
          </a:xfrm>
          <a:prstGeom prst="roundRect">
            <a:avLst>
              <a:gd name="adj" fmla="val 16333"/>
            </a:avLst>
          </a:prstGeom>
          <a:solidFill>
            <a:srgbClr val="F2EEE8"/>
          </a:solidFill>
        </p:spPr>
        <p:txBody>
          <a:bodyPr anchor="b"/>
          <a:lstStyle>
            <a:lvl1pPr marL="0" indent="0">
              <a:buNone/>
              <a:defRPr sz="100">
                <a:noFill/>
              </a:defRPr>
            </a:lvl1pPr>
            <a:lvl2pPr>
              <a:defRPr sz="2000"/>
            </a:lvl2pPr>
          </a:lstStyle>
          <a:p>
            <a:pPr lvl="0"/>
            <a:r>
              <a:rPr lang="sv-SE" dirty="0"/>
              <a:t> </a:t>
            </a:r>
            <a:endParaRPr lang="en-US" dirty="0"/>
          </a:p>
        </p:txBody>
      </p:sp>
      <p:sp>
        <p:nvSpPr>
          <p:cNvPr id="23" name="Text Placeholder 4">
            <a:extLst>
              <a:ext uri="{FF2B5EF4-FFF2-40B4-BE49-F238E27FC236}">
                <a16:creationId xmlns:a16="http://schemas.microsoft.com/office/drawing/2014/main" id="{6AFD2027-314B-8DD6-FDB8-F2EAB5AD8ADA}"/>
              </a:ext>
            </a:extLst>
          </p:cNvPr>
          <p:cNvSpPr>
            <a:spLocks noGrp="1"/>
          </p:cNvSpPr>
          <p:nvPr>
            <p:ph type="body" sz="quarter" idx="233" hasCustomPrompt="1"/>
          </p:nvPr>
        </p:nvSpPr>
        <p:spPr>
          <a:xfrm>
            <a:off x="709200" y="5464800"/>
            <a:ext cx="1677600" cy="503999"/>
          </a:xfrm>
          <a:prstGeom prst="roundRect">
            <a:avLst>
              <a:gd name="adj" fmla="val 16333"/>
            </a:avLst>
          </a:prstGeom>
          <a:solidFill>
            <a:srgbClr val="F2EEE8"/>
          </a:solidFill>
        </p:spPr>
        <p:txBody>
          <a:bodyPr anchor="b"/>
          <a:lstStyle>
            <a:lvl1pPr marL="0" indent="0">
              <a:buNone/>
              <a:defRPr sz="100">
                <a:noFill/>
              </a:defRPr>
            </a:lvl1pPr>
            <a:lvl2pPr>
              <a:defRPr sz="2000"/>
            </a:lvl2pPr>
          </a:lstStyle>
          <a:p>
            <a:pPr lvl="0"/>
            <a:r>
              <a:rPr lang="sv-SE" dirty="0"/>
              <a:t> </a:t>
            </a:r>
            <a:endParaRPr lang="en-US" dirty="0"/>
          </a:p>
        </p:txBody>
      </p:sp>
      <p:sp>
        <p:nvSpPr>
          <p:cNvPr id="22" name="Text Placeholder 4">
            <a:extLst>
              <a:ext uri="{FF2B5EF4-FFF2-40B4-BE49-F238E27FC236}">
                <a16:creationId xmlns:a16="http://schemas.microsoft.com/office/drawing/2014/main" id="{1DA5999E-7528-4A3D-0CEB-5C967D274CF7}"/>
              </a:ext>
            </a:extLst>
          </p:cNvPr>
          <p:cNvSpPr>
            <a:spLocks noGrp="1"/>
          </p:cNvSpPr>
          <p:nvPr>
            <p:ph type="body" sz="quarter" idx="232" hasCustomPrompt="1"/>
          </p:nvPr>
        </p:nvSpPr>
        <p:spPr>
          <a:xfrm>
            <a:off x="709200" y="4878000"/>
            <a:ext cx="1677600" cy="503999"/>
          </a:xfrm>
          <a:prstGeom prst="roundRect">
            <a:avLst>
              <a:gd name="adj" fmla="val 16333"/>
            </a:avLst>
          </a:prstGeom>
          <a:solidFill>
            <a:srgbClr val="F2EEE8"/>
          </a:solidFill>
        </p:spPr>
        <p:txBody>
          <a:bodyPr anchor="b"/>
          <a:lstStyle>
            <a:lvl1pPr marL="0" indent="0">
              <a:buNone/>
              <a:defRPr sz="100">
                <a:noFill/>
              </a:defRPr>
            </a:lvl1pPr>
            <a:lvl2pPr>
              <a:defRPr sz="2000"/>
            </a:lvl2pPr>
          </a:lstStyle>
          <a:p>
            <a:pPr lvl="0"/>
            <a:r>
              <a:rPr lang="sv-SE" dirty="0"/>
              <a:t> </a:t>
            </a:r>
            <a:endParaRPr lang="en-US" dirty="0"/>
          </a:p>
        </p:txBody>
      </p:sp>
      <p:sp>
        <p:nvSpPr>
          <p:cNvPr id="20" name="Text Placeholder 4">
            <a:extLst>
              <a:ext uri="{FF2B5EF4-FFF2-40B4-BE49-F238E27FC236}">
                <a16:creationId xmlns:a16="http://schemas.microsoft.com/office/drawing/2014/main" id="{B3B94DA5-FA45-A784-15B3-263D737CACE5}"/>
              </a:ext>
            </a:extLst>
          </p:cNvPr>
          <p:cNvSpPr>
            <a:spLocks noGrp="1"/>
          </p:cNvSpPr>
          <p:nvPr>
            <p:ph type="body" sz="quarter" idx="231" hasCustomPrompt="1"/>
          </p:nvPr>
        </p:nvSpPr>
        <p:spPr>
          <a:xfrm>
            <a:off x="709200" y="4294800"/>
            <a:ext cx="1677600" cy="503999"/>
          </a:xfrm>
          <a:prstGeom prst="roundRect">
            <a:avLst>
              <a:gd name="adj" fmla="val 16333"/>
            </a:avLst>
          </a:prstGeom>
          <a:solidFill>
            <a:srgbClr val="F2EEE8"/>
          </a:solidFill>
        </p:spPr>
        <p:txBody>
          <a:bodyPr anchor="b"/>
          <a:lstStyle>
            <a:lvl1pPr marL="0" indent="0">
              <a:buNone/>
              <a:defRPr sz="100">
                <a:noFill/>
              </a:defRPr>
            </a:lvl1pPr>
            <a:lvl2pPr>
              <a:defRPr sz="2000"/>
            </a:lvl2pPr>
          </a:lstStyle>
          <a:p>
            <a:pPr lvl="0"/>
            <a:r>
              <a:rPr lang="sv-SE" dirty="0"/>
              <a:t> </a:t>
            </a:r>
            <a:endParaRPr lang="en-US" dirty="0"/>
          </a:p>
        </p:txBody>
      </p:sp>
      <p:sp>
        <p:nvSpPr>
          <p:cNvPr id="19" name="Text Placeholder 4">
            <a:extLst>
              <a:ext uri="{FF2B5EF4-FFF2-40B4-BE49-F238E27FC236}">
                <a16:creationId xmlns:a16="http://schemas.microsoft.com/office/drawing/2014/main" id="{96658696-AB71-5EBD-0112-01F80C89D3A8}"/>
              </a:ext>
            </a:extLst>
          </p:cNvPr>
          <p:cNvSpPr>
            <a:spLocks noGrp="1"/>
          </p:cNvSpPr>
          <p:nvPr>
            <p:ph type="body" sz="quarter" idx="230" hasCustomPrompt="1"/>
          </p:nvPr>
        </p:nvSpPr>
        <p:spPr>
          <a:xfrm>
            <a:off x="9792000" y="3344400"/>
            <a:ext cx="2167200" cy="720000"/>
          </a:xfrm>
          <a:prstGeom prst="roundRect">
            <a:avLst>
              <a:gd name="adj" fmla="val 16333"/>
            </a:avLst>
          </a:prstGeom>
          <a:solidFill>
            <a:srgbClr val="F2EEE8"/>
          </a:solidFill>
        </p:spPr>
        <p:txBody>
          <a:bodyPr anchor="b"/>
          <a:lstStyle>
            <a:lvl1pPr marL="0" indent="0">
              <a:buNone/>
              <a:defRPr sz="100">
                <a:noFill/>
              </a:defRPr>
            </a:lvl1pPr>
            <a:lvl2pPr>
              <a:defRPr sz="2000"/>
            </a:lvl2pPr>
          </a:lstStyle>
          <a:p>
            <a:pPr lvl="0"/>
            <a:r>
              <a:rPr lang="sv-SE" dirty="0"/>
              <a:t> </a:t>
            </a:r>
            <a:endParaRPr lang="en-US" dirty="0"/>
          </a:p>
        </p:txBody>
      </p:sp>
      <p:sp>
        <p:nvSpPr>
          <p:cNvPr id="17" name="Text Placeholder 4">
            <a:extLst>
              <a:ext uri="{FF2B5EF4-FFF2-40B4-BE49-F238E27FC236}">
                <a16:creationId xmlns:a16="http://schemas.microsoft.com/office/drawing/2014/main" id="{8A04BE7B-13A3-B20D-65D8-CDFF03A6CA96}"/>
              </a:ext>
            </a:extLst>
          </p:cNvPr>
          <p:cNvSpPr>
            <a:spLocks noGrp="1"/>
          </p:cNvSpPr>
          <p:nvPr>
            <p:ph type="body" sz="quarter" idx="229" hasCustomPrompt="1"/>
          </p:nvPr>
        </p:nvSpPr>
        <p:spPr>
          <a:xfrm>
            <a:off x="7413737" y="3344400"/>
            <a:ext cx="2167200" cy="720000"/>
          </a:xfrm>
          <a:prstGeom prst="roundRect">
            <a:avLst>
              <a:gd name="adj" fmla="val 16333"/>
            </a:avLst>
          </a:prstGeom>
          <a:solidFill>
            <a:srgbClr val="F2EEE8"/>
          </a:solidFill>
        </p:spPr>
        <p:txBody>
          <a:bodyPr anchor="b"/>
          <a:lstStyle>
            <a:lvl1pPr marL="0" indent="0">
              <a:buNone/>
              <a:defRPr sz="100">
                <a:noFill/>
              </a:defRPr>
            </a:lvl1pPr>
            <a:lvl2pPr>
              <a:defRPr sz="2000"/>
            </a:lvl2pPr>
          </a:lstStyle>
          <a:p>
            <a:pPr lvl="0"/>
            <a:r>
              <a:rPr lang="sv-SE" dirty="0"/>
              <a:t> </a:t>
            </a:r>
            <a:endParaRPr lang="en-US" dirty="0"/>
          </a:p>
        </p:txBody>
      </p:sp>
      <p:sp>
        <p:nvSpPr>
          <p:cNvPr id="16" name="Text Placeholder 4">
            <a:extLst>
              <a:ext uri="{FF2B5EF4-FFF2-40B4-BE49-F238E27FC236}">
                <a16:creationId xmlns:a16="http://schemas.microsoft.com/office/drawing/2014/main" id="{12F967AA-7574-DB01-1481-261A08B3FF39}"/>
              </a:ext>
            </a:extLst>
          </p:cNvPr>
          <p:cNvSpPr>
            <a:spLocks noGrp="1"/>
          </p:cNvSpPr>
          <p:nvPr>
            <p:ph type="body" sz="quarter" idx="228" hasCustomPrompt="1"/>
          </p:nvPr>
        </p:nvSpPr>
        <p:spPr>
          <a:xfrm>
            <a:off x="5007600" y="3344400"/>
            <a:ext cx="2167200" cy="720000"/>
          </a:xfrm>
          <a:prstGeom prst="roundRect">
            <a:avLst>
              <a:gd name="adj" fmla="val 16333"/>
            </a:avLst>
          </a:prstGeom>
          <a:solidFill>
            <a:srgbClr val="F2EEE8"/>
          </a:solidFill>
        </p:spPr>
        <p:txBody>
          <a:bodyPr anchor="b"/>
          <a:lstStyle>
            <a:lvl1pPr marL="0" indent="0">
              <a:buNone/>
              <a:defRPr sz="100">
                <a:noFill/>
              </a:defRPr>
            </a:lvl1pPr>
            <a:lvl2pPr>
              <a:defRPr sz="2000"/>
            </a:lvl2pPr>
          </a:lstStyle>
          <a:p>
            <a:pPr lvl="0"/>
            <a:r>
              <a:rPr lang="sv-SE" dirty="0"/>
              <a:t> </a:t>
            </a:r>
            <a:endParaRPr lang="en-US" dirty="0"/>
          </a:p>
        </p:txBody>
      </p:sp>
      <p:sp>
        <p:nvSpPr>
          <p:cNvPr id="14" name="Text Placeholder 4">
            <a:extLst>
              <a:ext uri="{FF2B5EF4-FFF2-40B4-BE49-F238E27FC236}">
                <a16:creationId xmlns:a16="http://schemas.microsoft.com/office/drawing/2014/main" id="{6E15131A-F632-34DA-4FCB-79234C9C5B4A}"/>
              </a:ext>
            </a:extLst>
          </p:cNvPr>
          <p:cNvSpPr>
            <a:spLocks noGrp="1"/>
          </p:cNvSpPr>
          <p:nvPr>
            <p:ph type="body" sz="quarter" idx="227" hasCustomPrompt="1"/>
          </p:nvPr>
        </p:nvSpPr>
        <p:spPr>
          <a:xfrm>
            <a:off x="2620800" y="3344400"/>
            <a:ext cx="2167200" cy="720000"/>
          </a:xfrm>
          <a:prstGeom prst="roundRect">
            <a:avLst>
              <a:gd name="adj" fmla="val 16333"/>
            </a:avLst>
          </a:prstGeom>
          <a:solidFill>
            <a:srgbClr val="F2EEE8"/>
          </a:solidFill>
        </p:spPr>
        <p:txBody>
          <a:bodyPr anchor="b"/>
          <a:lstStyle>
            <a:lvl1pPr marL="0" indent="0">
              <a:buNone/>
              <a:defRPr sz="100">
                <a:noFill/>
              </a:defRPr>
            </a:lvl1pPr>
            <a:lvl2pPr>
              <a:defRPr sz="2000"/>
            </a:lvl2pPr>
          </a:lstStyle>
          <a:p>
            <a:pPr lvl="0"/>
            <a:r>
              <a:rPr lang="sv-SE" dirty="0"/>
              <a:t> </a:t>
            </a:r>
            <a:endParaRPr lang="en-US" dirty="0"/>
          </a:p>
        </p:txBody>
      </p:sp>
      <p:cxnSp>
        <p:nvCxnSpPr>
          <p:cNvPr id="398" name="Elbow Connector 397">
            <a:extLst>
              <a:ext uri="{FF2B5EF4-FFF2-40B4-BE49-F238E27FC236}">
                <a16:creationId xmlns:a16="http://schemas.microsoft.com/office/drawing/2014/main" id="{AEF9E3F8-EBCB-5E1D-670B-3234D1F27D52}"/>
              </a:ext>
            </a:extLst>
          </p:cNvPr>
          <p:cNvCxnSpPr>
            <a:cxnSpLocks/>
          </p:cNvCxnSpPr>
          <p:nvPr userDrawn="1"/>
        </p:nvCxnSpPr>
        <p:spPr>
          <a:xfrm rot="10800000" flipV="1">
            <a:off x="911447" y="3087042"/>
            <a:ext cx="5193448" cy="442386"/>
          </a:xfrm>
          <a:prstGeom prst="bentConnector3">
            <a:avLst>
              <a:gd name="adj1" fmla="val 92524"/>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 Placeholder 4">
            <a:extLst>
              <a:ext uri="{FF2B5EF4-FFF2-40B4-BE49-F238E27FC236}">
                <a16:creationId xmlns:a16="http://schemas.microsoft.com/office/drawing/2014/main" id="{8805FBFB-369D-687F-810D-C29E21DC39A8}"/>
              </a:ext>
            </a:extLst>
          </p:cNvPr>
          <p:cNvSpPr>
            <a:spLocks noGrp="1"/>
          </p:cNvSpPr>
          <p:nvPr>
            <p:ph type="body" sz="quarter" idx="226" hasCustomPrompt="1"/>
          </p:nvPr>
        </p:nvSpPr>
        <p:spPr>
          <a:xfrm>
            <a:off x="219600" y="3344400"/>
            <a:ext cx="2167200" cy="720000"/>
          </a:xfrm>
          <a:prstGeom prst="roundRect">
            <a:avLst>
              <a:gd name="adj" fmla="val 16333"/>
            </a:avLst>
          </a:prstGeom>
          <a:solidFill>
            <a:srgbClr val="F2EEE8"/>
          </a:solidFill>
        </p:spPr>
        <p:txBody>
          <a:bodyPr anchor="b"/>
          <a:lstStyle>
            <a:lvl1pPr marL="0" indent="0">
              <a:buNone/>
              <a:defRPr sz="100">
                <a:noFill/>
              </a:defRPr>
            </a:lvl1pPr>
            <a:lvl2pPr>
              <a:defRPr sz="2000"/>
            </a:lvl2pPr>
          </a:lstStyle>
          <a:p>
            <a:pPr lvl="0"/>
            <a:r>
              <a:rPr lang="sv-SE" dirty="0"/>
              <a:t> </a:t>
            </a:r>
            <a:endParaRPr lang="en-US" dirty="0"/>
          </a:p>
        </p:txBody>
      </p:sp>
      <p:sp>
        <p:nvSpPr>
          <p:cNvPr id="4" name="Picture Placeholder 9">
            <a:extLst>
              <a:ext uri="{FF2B5EF4-FFF2-40B4-BE49-F238E27FC236}">
                <a16:creationId xmlns:a16="http://schemas.microsoft.com/office/drawing/2014/main" id="{C6C72F9F-71DB-F139-148A-6FA6E50ED807}"/>
              </a:ext>
            </a:extLst>
          </p:cNvPr>
          <p:cNvSpPr>
            <a:spLocks noGrp="1"/>
          </p:cNvSpPr>
          <p:nvPr>
            <p:ph type="pic" sz="quarter" idx="221"/>
          </p:nvPr>
        </p:nvSpPr>
        <p:spPr>
          <a:xfrm>
            <a:off x="5248148" y="1612479"/>
            <a:ext cx="1698519" cy="1137660"/>
          </a:xfrm>
          <a:prstGeom prst="roundRect">
            <a:avLst>
              <a:gd name="adj" fmla="val 7208"/>
            </a:avLst>
          </a:prstGeom>
          <a:solidFill>
            <a:schemeClr val="accent5"/>
          </a:solidFill>
        </p:spPr>
        <p:txBody>
          <a:bodyPr/>
          <a:lstStyle/>
          <a:p>
            <a:endParaRPr lang="en-US"/>
          </a:p>
        </p:txBody>
      </p:sp>
      <p:sp>
        <p:nvSpPr>
          <p:cNvPr id="9" name="Text Placeholder 4">
            <a:extLst>
              <a:ext uri="{FF2B5EF4-FFF2-40B4-BE49-F238E27FC236}">
                <a16:creationId xmlns:a16="http://schemas.microsoft.com/office/drawing/2014/main" id="{C13BA5C3-49A3-D25B-8294-151B2D7BED0F}"/>
              </a:ext>
            </a:extLst>
          </p:cNvPr>
          <p:cNvSpPr>
            <a:spLocks noGrp="1"/>
          </p:cNvSpPr>
          <p:nvPr>
            <p:ph type="body" sz="quarter" idx="77" hasCustomPrompt="1"/>
          </p:nvPr>
        </p:nvSpPr>
        <p:spPr>
          <a:xfrm>
            <a:off x="5248800" y="2487600"/>
            <a:ext cx="1699200" cy="442800"/>
          </a:xfrm>
          <a:prstGeom prst="roundRect">
            <a:avLst>
              <a:gd name="adj" fmla="val 14569"/>
            </a:avLst>
          </a:prstGeom>
          <a:solidFill>
            <a:srgbClr val="F2EEE8"/>
          </a:solidFill>
        </p:spPr>
        <p:txBody>
          <a:bodyPr anchor="b"/>
          <a:lstStyle>
            <a:lvl1pPr marL="0" indent="0">
              <a:buNone/>
              <a:defRPr sz="100">
                <a:noFill/>
              </a:defRPr>
            </a:lvl1pPr>
            <a:lvl2pPr>
              <a:defRPr sz="2000"/>
            </a:lvl2pPr>
          </a:lstStyle>
          <a:p>
            <a:pPr lvl="0"/>
            <a:r>
              <a:rPr lang="sv-SE" dirty="0"/>
              <a:t> </a:t>
            </a:r>
            <a:endParaRPr lang="en-US" dirty="0"/>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2" name="Text Placeholder 4">
            <a:extLst>
              <a:ext uri="{FF2B5EF4-FFF2-40B4-BE49-F238E27FC236}">
                <a16:creationId xmlns:a16="http://schemas.microsoft.com/office/drawing/2014/main" id="{0AA00C6B-AEFE-950F-A92B-B2658B9F0760}"/>
              </a:ext>
            </a:extLst>
          </p:cNvPr>
          <p:cNvSpPr>
            <a:spLocks noGrp="1"/>
          </p:cNvSpPr>
          <p:nvPr>
            <p:ph type="body" sz="quarter" idx="19" hasCustomPrompt="1"/>
          </p:nvPr>
        </p:nvSpPr>
        <p:spPr>
          <a:xfrm>
            <a:off x="222250" y="685800"/>
            <a:ext cx="11745911" cy="60120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
        <p:nvSpPr>
          <p:cNvPr id="18" name="Slide Number Placeholder 1">
            <a:extLst>
              <a:ext uri="{FF2B5EF4-FFF2-40B4-BE49-F238E27FC236}">
                <a16:creationId xmlns:a16="http://schemas.microsoft.com/office/drawing/2014/main" id="{9585C463-0382-0B97-BD58-D8696783EF94}"/>
              </a:ext>
            </a:extLst>
          </p:cNvPr>
          <p:cNvSpPr txBox="1">
            <a:spLocks/>
          </p:cNvSpPr>
          <p:nvPr userDrawn="1"/>
        </p:nvSpPr>
        <p:spPr>
          <a:xfrm>
            <a:off x="11101388" y="6693695"/>
            <a:ext cx="866774" cy="90000"/>
          </a:xfrm>
          <a:prstGeom prst="rect">
            <a:avLst/>
          </a:prstGeom>
          <a:ln>
            <a:noFill/>
          </a:ln>
        </p:spPr>
        <p:txBody>
          <a:bodyPr vert="horz" wrap="none" lIns="0" tIns="0" rIns="0" bIns="0" rtlCol="0" anchor="ctr">
            <a:noAutofit/>
          </a:bodyPr>
          <a:lstStyle>
            <a:defPPr>
              <a:defRPr lang="sv-SE"/>
            </a:defPPr>
            <a:lvl1pPr marL="0" algn="r" defTabSz="914400" rtl="0" eaLnBrk="1" latinLnBrk="0" hangingPunct="1">
              <a:defRPr sz="7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E086683-F536-42AB-ABBC-F4803DFE8DBC}" type="slidenum">
              <a:rPr lang="en-US" smtClean="0"/>
              <a:pPr/>
              <a:t>‹#›</a:t>
            </a:fld>
            <a:endParaRPr lang="en-US"/>
          </a:p>
        </p:txBody>
      </p:sp>
      <p:sp>
        <p:nvSpPr>
          <p:cNvPr id="21" name="Picture Placeholder 9">
            <a:extLst>
              <a:ext uri="{FF2B5EF4-FFF2-40B4-BE49-F238E27FC236}">
                <a16:creationId xmlns:a16="http://schemas.microsoft.com/office/drawing/2014/main" id="{124C9505-3A3A-B64C-DF04-0DD40CEFDC5E}"/>
              </a:ext>
            </a:extLst>
          </p:cNvPr>
          <p:cNvSpPr>
            <a:spLocks noGrp="1"/>
          </p:cNvSpPr>
          <p:nvPr>
            <p:ph type="pic" sz="quarter" idx="107"/>
          </p:nvPr>
        </p:nvSpPr>
        <p:spPr>
          <a:xfrm>
            <a:off x="219599" y="3345505"/>
            <a:ext cx="676925" cy="720000"/>
          </a:xfrm>
          <a:prstGeom prst="roundRect">
            <a:avLst>
              <a:gd name="adj" fmla="val 17504"/>
            </a:avLst>
          </a:prstGeom>
          <a:solidFill>
            <a:schemeClr val="accent5"/>
          </a:solidFill>
        </p:spPr>
        <p:txBody>
          <a:bodyPr/>
          <a:lstStyle/>
          <a:p>
            <a:endParaRPr lang="en-US"/>
          </a:p>
        </p:txBody>
      </p:sp>
      <p:sp>
        <p:nvSpPr>
          <p:cNvPr id="208" name="Text Placeholder 73">
            <a:extLst>
              <a:ext uri="{FF2B5EF4-FFF2-40B4-BE49-F238E27FC236}">
                <a16:creationId xmlns:a16="http://schemas.microsoft.com/office/drawing/2014/main" id="{F697900C-C84B-08FA-EB30-353D93506442}"/>
              </a:ext>
            </a:extLst>
          </p:cNvPr>
          <p:cNvSpPr>
            <a:spLocks noGrp="1"/>
          </p:cNvSpPr>
          <p:nvPr>
            <p:ph type="body" sz="quarter" idx="22" hasCustomPrompt="1"/>
          </p:nvPr>
        </p:nvSpPr>
        <p:spPr>
          <a:xfrm>
            <a:off x="988359" y="3467613"/>
            <a:ext cx="1321200" cy="157524"/>
          </a:xfrm>
        </p:spPr>
        <p:txBody>
          <a:bodyPr lIns="0" rIns="0"/>
          <a:lstStyle>
            <a:lvl1pPr marL="0" indent="0">
              <a:lnSpc>
                <a:spcPct val="100000"/>
              </a:lnSpc>
              <a:spcBef>
                <a:spcPts val="100"/>
              </a:spcBef>
              <a:spcAft>
                <a:spcPts val="100"/>
              </a:spcAft>
              <a:buNone/>
              <a:defRPr sz="1100">
                <a:solidFill>
                  <a:schemeClr val="tx1"/>
                </a:solidFill>
                <a:latin typeface="+mj-lt"/>
              </a:defRPr>
            </a:lvl1pPr>
            <a:lvl2pPr marL="0" indent="0">
              <a:lnSpc>
                <a:spcPct val="100000"/>
              </a:lnSpc>
              <a:spcBef>
                <a:spcPts val="100"/>
              </a:spcBef>
              <a:spcAft>
                <a:spcPts val="163"/>
              </a:spcAft>
              <a:buNone/>
              <a:defRPr sz="1100" spc="-20"/>
            </a:lvl2pPr>
            <a:lvl3pPr marL="0" indent="0">
              <a:lnSpc>
                <a:spcPct val="120000"/>
              </a:lnSpc>
              <a:buFont typeface="Arial" panose="020B0604020202020204" pitchFamily="34" charset="0"/>
              <a:buNone/>
              <a:defRPr sz="800" spc="0"/>
            </a:lvl3pPr>
          </a:lstStyle>
          <a:p>
            <a:pPr lvl="0"/>
            <a:r>
              <a:rPr lang="en-US" dirty="0"/>
              <a:t>Name</a:t>
            </a:r>
          </a:p>
        </p:txBody>
      </p:sp>
      <p:sp>
        <p:nvSpPr>
          <p:cNvPr id="211" name="Text Placeholder 210">
            <a:extLst>
              <a:ext uri="{FF2B5EF4-FFF2-40B4-BE49-F238E27FC236}">
                <a16:creationId xmlns:a16="http://schemas.microsoft.com/office/drawing/2014/main" id="{52AE7887-3FD0-F52A-004C-19100D7DEE15}"/>
              </a:ext>
            </a:extLst>
          </p:cNvPr>
          <p:cNvSpPr>
            <a:spLocks noGrp="1"/>
          </p:cNvSpPr>
          <p:nvPr>
            <p:ph type="body" sz="quarter" idx="122" hasCustomPrompt="1"/>
          </p:nvPr>
        </p:nvSpPr>
        <p:spPr>
          <a:xfrm>
            <a:off x="988359" y="3640194"/>
            <a:ext cx="1321200" cy="192087"/>
          </a:xfrm>
        </p:spPr>
        <p:txBody>
          <a:bodyPr lIns="0" rIns="0"/>
          <a:lstStyle>
            <a:lvl1pPr>
              <a:buFontTx/>
              <a:buNone/>
              <a:defRPr sz="800"/>
            </a:lvl1pPr>
            <a:lvl2pPr>
              <a:buFontTx/>
              <a:buNone/>
              <a:defRPr sz="800"/>
            </a:lvl2pPr>
            <a:lvl3pPr>
              <a:buFontTx/>
              <a:buNone/>
              <a:defRPr sz="800"/>
            </a:lvl3pPr>
            <a:lvl4pPr>
              <a:buFontTx/>
              <a:buNone/>
              <a:defRPr sz="800"/>
            </a:lvl4pPr>
            <a:lvl5pPr>
              <a:buFontTx/>
              <a:buNone/>
              <a:defRPr sz="800"/>
            </a:lvl5pPr>
          </a:lstStyle>
          <a:p>
            <a:pPr lvl="0"/>
            <a:r>
              <a:rPr lang="en-GB" dirty="0"/>
              <a:t>Title</a:t>
            </a:r>
            <a:endParaRPr lang="en-US" dirty="0"/>
          </a:p>
        </p:txBody>
      </p:sp>
      <p:sp>
        <p:nvSpPr>
          <p:cNvPr id="225" name="Text Placeholder 73">
            <a:extLst>
              <a:ext uri="{FF2B5EF4-FFF2-40B4-BE49-F238E27FC236}">
                <a16:creationId xmlns:a16="http://schemas.microsoft.com/office/drawing/2014/main" id="{A65347B9-0702-D406-58C5-C8E3F19615D3}"/>
              </a:ext>
            </a:extLst>
          </p:cNvPr>
          <p:cNvSpPr>
            <a:spLocks noGrp="1"/>
          </p:cNvSpPr>
          <p:nvPr>
            <p:ph type="body" sz="quarter" idx="123" hasCustomPrompt="1"/>
          </p:nvPr>
        </p:nvSpPr>
        <p:spPr>
          <a:xfrm>
            <a:off x="842745" y="4376532"/>
            <a:ext cx="1418469" cy="157524"/>
          </a:xfrm>
        </p:spPr>
        <p:txBody>
          <a:bodyPr lIns="0" rIns="0"/>
          <a:lstStyle>
            <a:lvl1pPr marL="0" indent="0">
              <a:lnSpc>
                <a:spcPct val="100000"/>
              </a:lnSpc>
              <a:spcBef>
                <a:spcPts val="100"/>
              </a:spcBef>
              <a:spcAft>
                <a:spcPts val="100"/>
              </a:spcAft>
              <a:buNone/>
              <a:defRPr sz="1100">
                <a:solidFill>
                  <a:schemeClr val="tx1"/>
                </a:solidFill>
                <a:latin typeface="+mj-lt"/>
              </a:defRPr>
            </a:lvl1pPr>
            <a:lvl2pPr marL="0" indent="0">
              <a:lnSpc>
                <a:spcPct val="100000"/>
              </a:lnSpc>
              <a:spcBef>
                <a:spcPts val="100"/>
              </a:spcBef>
              <a:spcAft>
                <a:spcPts val="163"/>
              </a:spcAft>
              <a:buNone/>
              <a:defRPr sz="1100" spc="-20"/>
            </a:lvl2pPr>
            <a:lvl3pPr marL="0" indent="0">
              <a:lnSpc>
                <a:spcPct val="120000"/>
              </a:lnSpc>
              <a:buFont typeface="Arial" panose="020B0604020202020204" pitchFamily="34" charset="0"/>
              <a:buNone/>
              <a:defRPr sz="800" spc="0"/>
            </a:lvl3pPr>
          </a:lstStyle>
          <a:p>
            <a:pPr lvl="0"/>
            <a:r>
              <a:rPr lang="en-US" dirty="0"/>
              <a:t>Name</a:t>
            </a:r>
          </a:p>
        </p:txBody>
      </p:sp>
      <p:sp>
        <p:nvSpPr>
          <p:cNvPr id="226" name="Text Placeholder 210">
            <a:extLst>
              <a:ext uri="{FF2B5EF4-FFF2-40B4-BE49-F238E27FC236}">
                <a16:creationId xmlns:a16="http://schemas.microsoft.com/office/drawing/2014/main" id="{78144527-F433-2F83-C081-DDC15960F65C}"/>
              </a:ext>
            </a:extLst>
          </p:cNvPr>
          <p:cNvSpPr>
            <a:spLocks noGrp="1"/>
          </p:cNvSpPr>
          <p:nvPr>
            <p:ph type="body" sz="quarter" idx="124" hasCustomPrompt="1"/>
          </p:nvPr>
        </p:nvSpPr>
        <p:spPr>
          <a:xfrm>
            <a:off x="842745" y="4549113"/>
            <a:ext cx="1418469" cy="192087"/>
          </a:xfrm>
        </p:spPr>
        <p:txBody>
          <a:bodyPr lIns="0" rIns="0"/>
          <a:lstStyle>
            <a:lvl1pPr>
              <a:buFontTx/>
              <a:buNone/>
              <a:defRPr sz="800"/>
            </a:lvl1pPr>
            <a:lvl2pPr>
              <a:buFontTx/>
              <a:buNone/>
              <a:defRPr sz="800"/>
            </a:lvl2pPr>
            <a:lvl3pPr>
              <a:buFontTx/>
              <a:buNone/>
              <a:defRPr sz="800"/>
            </a:lvl3pPr>
            <a:lvl4pPr>
              <a:buFontTx/>
              <a:buNone/>
              <a:defRPr sz="800"/>
            </a:lvl4pPr>
            <a:lvl5pPr>
              <a:buFontTx/>
              <a:buNone/>
              <a:defRPr sz="800"/>
            </a:lvl5pPr>
          </a:lstStyle>
          <a:p>
            <a:pPr lvl="0"/>
            <a:r>
              <a:rPr lang="en-GB" dirty="0"/>
              <a:t>Title</a:t>
            </a:r>
            <a:endParaRPr lang="en-US" dirty="0"/>
          </a:p>
        </p:txBody>
      </p:sp>
      <p:sp>
        <p:nvSpPr>
          <p:cNvPr id="228" name="Text Placeholder 73">
            <a:extLst>
              <a:ext uri="{FF2B5EF4-FFF2-40B4-BE49-F238E27FC236}">
                <a16:creationId xmlns:a16="http://schemas.microsoft.com/office/drawing/2014/main" id="{C7E29118-652C-7F33-6611-9F8B6C104E3F}"/>
              </a:ext>
            </a:extLst>
          </p:cNvPr>
          <p:cNvSpPr>
            <a:spLocks noGrp="1"/>
          </p:cNvSpPr>
          <p:nvPr>
            <p:ph type="body" sz="quarter" idx="126" hasCustomPrompt="1"/>
          </p:nvPr>
        </p:nvSpPr>
        <p:spPr>
          <a:xfrm>
            <a:off x="842745" y="4960732"/>
            <a:ext cx="1418469" cy="157524"/>
          </a:xfrm>
        </p:spPr>
        <p:txBody>
          <a:bodyPr lIns="0" rIns="0"/>
          <a:lstStyle>
            <a:lvl1pPr marL="0" indent="0">
              <a:lnSpc>
                <a:spcPct val="100000"/>
              </a:lnSpc>
              <a:spcBef>
                <a:spcPts val="100"/>
              </a:spcBef>
              <a:spcAft>
                <a:spcPts val="100"/>
              </a:spcAft>
              <a:buNone/>
              <a:defRPr sz="1100">
                <a:solidFill>
                  <a:schemeClr val="tx1"/>
                </a:solidFill>
                <a:latin typeface="+mj-lt"/>
              </a:defRPr>
            </a:lvl1pPr>
            <a:lvl2pPr marL="0" indent="0">
              <a:lnSpc>
                <a:spcPct val="100000"/>
              </a:lnSpc>
              <a:spcBef>
                <a:spcPts val="100"/>
              </a:spcBef>
              <a:spcAft>
                <a:spcPts val="163"/>
              </a:spcAft>
              <a:buNone/>
              <a:defRPr sz="1100" spc="-20"/>
            </a:lvl2pPr>
            <a:lvl3pPr marL="0" indent="0">
              <a:lnSpc>
                <a:spcPct val="120000"/>
              </a:lnSpc>
              <a:buFont typeface="Arial" panose="020B0604020202020204" pitchFamily="34" charset="0"/>
              <a:buNone/>
              <a:defRPr sz="800" spc="0"/>
            </a:lvl3pPr>
          </a:lstStyle>
          <a:p>
            <a:pPr lvl="0"/>
            <a:r>
              <a:rPr lang="en-US" dirty="0"/>
              <a:t>Name</a:t>
            </a:r>
          </a:p>
        </p:txBody>
      </p:sp>
      <p:sp>
        <p:nvSpPr>
          <p:cNvPr id="229" name="Text Placeholder 210">
            <a:extLst>
              <a:ext uri="{FF2B5EF4-FFF2-40B4-BE49-F238E27FC236}">
                <a16:creationId xmlns:a16="http://schemas.microsoft.com/office/drawing/2014/main" id="{401A4105-85EB-AD2A-8DE3-1D202C17E2BF}"/>
              </a:ext>
            </a:extLst>
          </p:cNvPr>
          <p:cNvSpPr>
            <a:spLocks noGrp="1"/>
          </p:cNvSpPr>
          <p:nvPr>
            <p:ph type="body" sz="quarter" idx="127" hasCustomPrompt="1"/>
          </p:nvPr>
        </p:nvSpPr>
        <p:spPr>
          <a:xfrm>
            <a:off x="842745" y="5133313"/>
            <a:ext cx="1418469" cy="192087"/>
          </a:xfrm>
        </p:spPr>
        <p:txBody>
          <a:bodyPr lIns="0" rIns="0"/>
          <a:lstStyle>
            <a:lvl1pPr>
              <a:buFontTx/>
              <a:buNone/>
              <a:defRPr sz="800"/>
            </a:lvl1pPr>
            <a:lvl2pPr>
              <a:buFontTx/>
              <a:buNone/>
              <a:defRPr sz="800"/>
            </a:lvl2pPr>
            <a:lvl3pPr>
              <a:buFontTx/>
              <a:buNone/>
              <a:defRPr sz="800"/>
            </a:lvl3pPr>
            <a:lvl4pPr>
              <a:buFontTx/>
              <a:buNone/>
              <a:defRPr sz="800"/>
            </a:lvl4pPr>
            <a:lvl5pPr>
              <a:buFontTx/>
              <a:buNone/>
              <a:defRPr sz="800"/>
            </a:lvl5pPr>
          </a:lstStyle>
          <a:p>
            <a:pPr lvl="0"/>
            <a:r>
              <a:rPr lang="en-GB" dirty="0"/>
              <a:t>Title</a:t>
            </a:r>
            <a:endParaRPr lang="en-US" dirty="0"/>
          </a:p>
        </p:txBody>
      </p:sp>
      <p:sp>
        <p:nvSpPr>
          <p:cNvPr id="231" name="Text Placeholder 73">
            <a:extLst>
              <a:ext uri="{FF2B5EF4-FFF2-40B4-BE49-F238E27FC236}">
                <a16:creationId xmlns:a16="http://schemas.microsoft.com/office/drawing/2014/main" id="{A08C184B-3FC5-5881-328A-E8E5C3573635}"/>
              </a:ext>
            </a:extLst>
          </p:cNvPr>
          <p:cNvSpPr>
            <a:spLocks noGrp="1"/>
          </p:cNvSpPr>
          <p:nvPr>
            <p:ph type="body" sz="quarter" idx="129" hasCustomPrompt="1"/>
          </p:nvPr>
        </p:nvSpPr>
        <p:spPr>
          <a:xfrm>
            <a:off x="842745" y="5548107"/>
            <a:ext cx="1418469" cy="157524"/>
          </a:xfrm>
        </p:spPr>
        <p:txBody>
          <a:bodyPr lIns="0" rIns="0"/>
          <a:lstStyle>
            <a:lvl1pPr marL="0" indent="0">
              <a:lnSpc>
                <a:spcPct val="100000"/>
              </a:lnSpc>
              <a:spcBef>
                <a:spcPts val="100"/>
              </a:spcBef>
              <a:spcAft>
                <a:spcPts val="100"/>
              </a:spcAft>
              <a:buNone/>
              <a:defRPr sz="1100">
                <a:solidFill>
                  <a:schemeClr val="tx1"/>
                </a:solidFill>
                <a:latin typeface="+mj-lt"/>
              </a:defRPr>
            </a:lvl1pPr>
            <a:lvl2pPr marL="0" indent="0">
              <a:lnSpc>
                <a:spcPct val="100000"/>
              </a:lnSpc>
              <a:spcBef>
                <a:spcPts val="100"/>
              </a:spcBef>
              <a:spcAft>
                <a:spcPts val="163"/>
              </a:spcAft>
              <a:buNone/>
              <a:defRPr sz="1100" spc="-20"/>
            </a:lvl2pPr>
            <a:lvl3pPr marL="0" indent="0">
              <a:lnSpc>
                <a:spcPct val="120000"/>
              </a:lnSpc>
              <a:buFont typeface="Arial" panose="020B0604020202020204" pitchFamily="34" charset="0"/>
              <a:buNone/>
              <a:defRPr sz="800" spc="0"/>
            </a:lvl3pPr>
          </a:lstStyle>
          <a:p>
            <a:pPr lvl="0"/>
            <a:r>
              <a:rPr lang="en-US" dirty="0"/>
              <a:t>Name</a:t>
            </a:r>
          </a:p>
        </p:txBody>
      </p:sp>
      <p:sp>
        <p:nvSpPr>
          <p:cNvPr id="232" name="Text Placeholder 210">
            <a:extLst>
              <a:ext uri="{FF2B5EF4-FFF2-40B4-BE49-F238E27FC236}">
                <a16:creationId xmlns:a16="http://schemas.microsoft.com/office/drawing/2014/main" id="{3F22B4AD-77A3-5D54-1EDA-8AA836A9216C}"/>
              </a:ext>
            </a:extLst>
          </p:cNvPr>
          <p:cNvSpPr>
            <a:spLocks noGrp="1"/>
          </p:cNvSpPr>
          <p:nvPr>
            <p:ph type="body" sz="quarter" idx="130" hasCustomPrompt="1"/>
          </p:nvPr>
        </p:nvSpPr>
        <p:spPr>
          <a:xfrm>
            <a:off x="842745" y="5720688"/>
            <a:ext cx="1418469" cy="192087"/>
          </a:xfrm>
        </p:spPr>
        <p:txBody>
          <a:bodyPr lIns="0" rIns="0"/>
          <a:lstStyle>
            <a:lvl1pPr>
              <a:buFontTx/>
              <a:buNone/>
              <a:defRPr sz="800"/>
            </a:lvl1pPr>
            <a:lvl2pPr>
              <a:buFontTx/>
              <a:buNone/>
              <a:defRPr sz="800"/>
            </a:lvl2pPr>
            <a:lvl3pPr>
              <a:buFontTx/>
              <a:buNone/>
              <a:defRPr sz="800"/>
            </a:lvl3pPr>
            <a:lvl4pPr>
              <a:buFontTx/>
              <a:buNone/>
              <a:defRPr sz="800"/>
            </a:lvl4pPr>
            <a:lvl5pPr>
              <a:buFontTx/>
              <a:buNone/>
              <a:defRPr sz="800"/>
            </a:lvl5pPr>
          </a:lstStyle>
          <a:p>
            <a:pPr lvl="0"/>
            <a:r>
              <a:rPr lang="en-GB" dirty="0"/>
              <a:t>Title</a:t>
            </a:r>
            <a:endParaRPr lang="en-US" dirty="0"/>
          </a:p>
        </p:txBody>
      </p:sp>
      <p:sp>
        <p:nvSpPr>
          <p:cNvPr id="234" name="Text Placeholder 73">
            <a:extLst>
              <a:ext uri="{FF2B5EF4-FFF2-40B4-BE49-F238E27FC236}">
                <a16:creationId xmlns:a16="http://schemas.microsoft.com/office/drawing/2014/main" id="{98831CF0-E5F0-9064-C908-25D48050F535}"/>
              </a:ext>
            </a:extLst>
          </p:cNvPr>
          <p:cNvSpPr>
            <a:spLocks noGrp="1"/>
          </p:cNvSpPr>
          <p:nvPr>
            <p:ph type="body" sz="quarter" idx="132" hasCustomPrompt="1"/>
          </p:nvPr>
        </p:nvSpPr>
        <p:spPr>
          <a:xfrm>
            <a:off x="842745" y="6135482"/>
            <a:ext cx="1418469" cy="157524"/>
          </a:xfrm>
        </p:spPr>
        <p:txBody>
          <a:bodyPr lIns="0" rIns="0"/>
          <a:lstStyle>
            <a:lvl1pPr marL="0" indent="0">
              <a:lnSpc>
                <a:spcPct val="100000"/>
              </a:lnSpc>
              <a:spcBef>
                <a:spcPts val="100"/>
              </a:spcBef>
              <a:spcAft>
                <a:spcPts val="100"/>
              </a:spcAft>
              <a:buNone/>
              <a:defRPr sz="1100">
                <a:solidFill>
                  <a:schemeClr val="tx1"/>
                </a:solidFill>
                <a:latin typeface="+mj-lt"/>
              </a:defRPr>
            </a:lvl1pPr>
            <a:lvl2pPr marL="0" indent="0">
              <a:lnSpc>
                <a:spcPct val="100000"/>
              </a:lnSpc>
              <a:spcBef>
                <a:spcPts val="100"/>
              </a:spcBef>
              <a:spcAft>
                <a:spcPts val="163"/>
              </a:spcAft>
              <a:buNone/>
              <a:defRPr sz="1100" spc="-20"/>
            </a:lvl2pPr>
            <a:lvl3pPr marL="0" indent="0">
              <a:lnSpc>
                <a:spcPct val="120000"/>
              </a:lnSpc>
              <a:buFont typeface="Arial" panose="020B0604020202020204" pitchFamily="34" charset="0"/>
              <a:buNone/>
              <a:defRPr sz="800" spc="0"/>
            </a:lvl3pPr>
          </a:lstStyle>
          <a:p>
            <a:pPr lvl="0"/>
            <a:r>
              <a:rPr lang="en-US" dirty="0"/>
              <a:t>Name</a:t>
            </a:r>
          </a:p>
        </p:txBody>
      </p:sp>
      <p:sp>
        <p:nvSpPr>
          <p:cNvPr id="235" name="Text Placeholder 210">
            <a:extLst>
              <a:ext uri="{FF2B5EF4-FFF2-40B4-BE49-F238E27FC236}">
                <a16:creationId xmlns:a16="http://schemas.microsoft.com/office/drawing/2014/main" id="{4C8CFD9E-FC3A-51AE-F056-23D182F5A39A}"/>
              </a:ext>
            </a:extLst>
          </p:cNvPr>
          <p:cNvSpPr>
            <a:spLocks noGrp="1"/>
          </p:cNvSpPr>
          <p:nvPr>
            <p:ph type="body" sz="quarter" idx="133" hasCustomPrompt="1"/>
          </p:nvPr>
        </p:nvSpPr>
        <p:spPr>
          <a:xfrm>
            <a:off x="842745" y="6308063"/>
            <a:ext cx="1418469" cy="192087"/>
          </a:xfrm>
        </p:spPr>
        <p:txBody>
          <a:bodyPr lIns="0" rIns="0"/>
          <a:lstStyle>
            <a:lvl1pPr>
              <a:buFontTx/>
              <a:buNone/>
              <a:defRPr sz="800"/>
            </a:lvl1pPr>
            <a:lvl2pPr>
              <a:buFontTx/>
              <a:buNone/>
              <a:defRPr sz="800"/>
            </a:lvl2pPr>
            <a:lvl3pPr>
              <a:buFontTx/>
              <a:buNone/>
              <a:defRPr sz="800"/>
            </a:lvl3pPr>
            <a:lvl4pPr>
              <a:buFontTx/>
              <a:buNone/>
              <a:defRPr sz="800"/>
            </a:lvl4pPr>
            <a:lvl5pPr>
              <a:buFontTx/>
              <a:buNone/>
              <a:defRPr sz="800"/>
            </a:lvl5pPr>
          </a:lstStyle>
          <a:p>
            <a:pPr lvl="0"/>
            <a:r>
              <a:rPr lang="en-GB" dirty="0"/>
              <a:t>Title</a:t>
            </a:r>
            <a:endParaRPr lang="en-US" dirty="0"/>
          </a:p>
        </p:txBody>
      </p:sp>
      <p:sp>
        <p:nvSpPr>
          <p:cNvPr id="299" name="Picture Placeholder 9">
            <a:extLst>
              <a:ext uri="{FF2B5EF4-FFF2-40B4-BE49-F238E27FC236}">
                <a16:creationId xmlns:a16="http://schemas.microsoft.com/office/drawing/2014/main" id="{8F00F8D5-0BF4-016F-409F-CDD9500F3CC7}"/>
              </a:ext>
            </a:extLst>
          </p:cNvPr>
          <p:cNvSpPr>
            <a:spLocks noGrp="1"/>
          </p:cNvSpPr>
          <p:nvPr>
            <p:ph type="pic" sz="quarter" idx="135"/>
          </p:nvPr>
        </p:nvSpPr>
        <p:spPr>
          <a:xfrm>
            <a:off x="2621008" y="3345505"/>
            <a:ext cx="676925" cy="720000"/>
          </a:xfrm>
          <a:prstGeom prst="roundRect">
            <a:avLst>
              <a:gd name="adj" fmla="val 17504"/>
            </a:avLst>
          </a:prstGeom>
          <a:solidFill>
            <a:schemeClr val="accent5"/>
          </a:solidFill>
        </p:spPr>
        <p:txBody>
          <a:bodyPr/>
          <a:lstStyle/>
          <a:p>
            <a:endParaRPr lang="en-US"/>
          </a:p>
        </p:txBody>
      </p:sp>
      <p:sp>
        <p:nvSpPr>
          <p:cNvPr id="300" name="Text Placeholder 73">
            <a:extLst>
              <a:ext uri="{FF2B5EF4-FFF2-40B4-BE49-F238E27FC236}">
                <a16:creationId xmlns:a16="http://schemas.microsoft.com/office/drawing/2014/main" id="{77F780F4-EE60-22E0-BF3B-E06C0697B61B}"/>
              </a:ext>
            </a:extLst>
          </p:cNvPr>
          <p:cNvSpPr>
            <a:spLocks noGrp="1"/>
          </p:cNvSpPr>
          <p:nvPr>
            <p:ph type="body" sz="quarter" idx="136" hasCustomPrompt="1"/>
          </p:nvPr>
        </p:nvSpPr>
        <p:spPr>
          <a:xfrm>
            <a:off x="3389768" y="3467613"/>
            <a:ext cx="1321200" cy="157524"/>
          </a:xfrm>
        </p:spPr>
        <p:txBody>
          <a:bodyPr lIns="0" rIns="0"/>
          <a:lstStyle>
            <a:lvl1pPr marL="0" indent="0">
              <a:lnSpc>
                <a:spcPct val="100000"/>
              </a:lnSpc>
              <a:spcBef>
                <a:spcPts val="100"/>
              </a:spcBef>
              <a:spcAft>
                <a:spcPts val="100"/>
              </a:spcAft>
              <a:buNone/>
              <a:defRPr sz="1100">
                <a:solidFill>
                  <a:schemeClr val="tx1"/>
                </a:solidFill>
                <a:latin typeface="+mj-lt"/>
              </a:defRPr>
            </a:lvl1pPr>
            <a:lvl2pPr marL="0" indent="0">
              <a:lnSpc>
                <a:spcPct val="100000"/>
              </a:lnSpc>
              <a:spcBef>
                <a:spcPts val="100"/>
              </a:spcBef>
              <a:spcAft>
                <a:spcPts val="163"/>
              </a:spcAft>
              <a:buNone/>
              <a:defRPr sz="1100" spc="-20"/>
            </a:lvl2pPr>
            <a:lvl3pPr marL="0" indent="0">
              <a:lnSpc>
                <a:spcPct val="120000"/>
              </a:lnSpc>
              <a:buFont typeface="Arial" panose="020B0604020202020204" pitchFamily="34" charset="0"/>
              <a:buNone/>
              <a:defRPr sz="800" spc="0"/>
            </a:lvl3pPr>
          </a:lstStyle>
          <a:p>
            <a:pPr lvl="0"/>
            <a:r>
              <a:rPr lang="en-US" dirty="0"/>
              <a:t>Name</a:t>
            </a:r>
          </a:p>
        </p:txBody>
      </p:sp>
      <p:sp>
        <p:nvSpPr>
          <p:cNvPr id="301" name="Text Placeholder 210">
            <a:extLst>
              <a:ext uri="{FF2B5EF4-FFF2-40B4-BE49-F238E27FC236}">
                <a16:creationId xmlns:a16="http://schemas.microsoft.com/office/drawing/2014/main" id="{021092E2-1161-BC58-154F-45897E6E4E3E}"/>
              </a:ext>
            </a:extLst>
          </p:cNvPr>
          <p:cNvSpPr>
            <a:spLocks noGrp="1"/>
          </p:cNvSpPr>
          <p:nvPr>
            <p:ph type="body" sz="quarter" idx="137" hasCustomPrompt="1"/>
          </p:nvPr>
        </p:nvSpPr>
        <p:spPr>
          <a:xfrm>
            <a:off x="3389768" y="3640194"/>
            <a:ext cx="1321200" cy="192087"/>
          </a:xfrm>
        </p:spPr>
        <p:txBody>
          <a:bodyPr lIns="0" rIns="0"/>
          <a:lstStyle>
            <a:lvl1pPr>
              <a:buFontTx/>
              <a:buNone/>
              <a:defRPr sz="800"/>
            </a:lvl1pPr>
            <a:lvl2pPr>
              <a:buFontTx/>
              <a:buNone/>
              <a:defRPr sz="800"/>
            </a:lvl2pPr>
            <a:lvl3pPr>
              <a:buFontTx/>
              <a:buNone/>
              <a:defRPr sz="800"/>
            </a:lvl3pPr>
            <a:lvl4pPr>
              <a:buFontTx/>
              <a:buNone/>
              <a:defRPr sz="800"/>
            </a:lvl4pPr>
            <a:lvl5pPr>
              <a:buFontTx/>
              <a:buNone/>
              <a:defRPr sz="800"/>
            </a:lvl5pPr>
          </a:lstStyle>
          <a:p>
            <a:pPr lvl="0"/>
            <a:r>
              <a:rPr lang="en-GB" dirty="0"/>
              <a:t>Title</a:t>
            </a:r>
            <a:endParaRPr lang="en-US" dirty="0"/>
          </a:p>
        </p:txBody>
      </p:sp>
      <p:sp>
        <p:nvSpPr>
          <p:cNvPr id="303" name="Text Placeholder 73">
            <a:extLst>
              <a:ext uri="{FF2B5EF4-FFF2-40B4-BE49-F238E27FC236}">
                <a16:creationId xmlns:a16="http://schemas.microsoft.com/office/drawing/2014/main" id="{14D344F1-4001-7254-0F0E-D4916A30E993}"/>
              </a:ext>
            </a:extLst>
          </p:cNvPr>
          <p:cNvSpPr>
            <a:spLocks noGrp="1"/>
          </p:cNvSpPr>
          <p:nvPr>
            <p:ph type="body" sz="quarter" idx="139" hasCustomPrompt="1"/>
          </p:nvPr>
        </p:nvSpPr>
        <p:spPr>
          <a:xfrm>
            <a:off x="3244154" y="4376532"/>
            <a:ext cx="1418469" cy="157524"/>
          </a:xfrm>
        </p:spPr>
        <p:txBody>
          <a:bodyPr lIns="0" rIns="0"/>
          <a:lstStyle>
            <a:lvl1pPr marL="0" indent="0">
              <a:lnSpc>
                <a:spcPct val="100000"/>
              </a:lnSpc>
              <a:spcBef>
                <a:spcPts val="100"/>
              </a:spcBef>
              <a:spcAft>
                <a:spcPts val="100"/>
              </a:spcAft>
              <a:buNone/>
              <a:defRPr sz="1100">
                <a:solidFill>
                  <a:schemeClr val="tx1"/>
                </a:solidFill>
                <a:latin typeface="+mj-lt"/>
              </a:defRPr>
            </a:lvl1pPr>
            <a:lvl2pPr marL="0" indent="0">
              <a:lnSpc>
                <a:spcPct val="100000"/>
              </a:lnSpc>
              <a:spcBef>
                <a:spcPts val="100"/>
              </a:spcBef>
              <a:spcAft>
                <a:spcPts val="163"/>
              </a:spcAft>
              <a:buNone/>
              <a:defRPr sz="1100" spc="-20"/>
            </a:lvl2pPr>
            <a:lvl3pPr marL="0" indent="0">
              <a:lnSpc>
                <a:spcPct val="120000"/>
              </a:lnSpc>
              <a:buFont typeface="Arial" panose="020B0604020202020204" pitchFamily="34" charset="0"/>
              <a:buNone/>
              <a:defRPr sz="800" spc="0"/>
            </a:lvl3pPr>
          </a:lstStyle>
          <a:p>
            <a:pPr lvl="0"/>
            <a:r>
              <a:rPr lang="en-US" dirty="0"/>
              <a:t>Name</a:t>
            </a:r>
          </a:p>
        </p:txBody>
      </p:sp>
      <p:sp>
        <p:nvSpPr>
          <p:cNvPr id="304" name="Text Placeholder 210">
            <a:extLst>
              <a:ext uri="{FF2B5EF4-FFF2-40B4-BE49-F238E27FC236}">
                <a16:creationId xmlns:a16="http://schemas.microsoft.com/office/drawing/2014/main" id="{62B93C40-5F7A-9660-53EB-6ABB54F2CA47}"/>
              </a:ext>
            </a:extLst>
          </p:cNvPr>
          <p:cNvSpPr>
            <a:spLocks noGrp="1"/>
          </p:cNvSpPr>
          <p:nvPr>
            <p:ph type="body" sz="quarter" idx="140" hasCustomPrompt="1"/>
          </p:nvPr>
        </p:nvSpPr>
        <p:spPr>
          <a:xfrm>
            <a:off x="3244154" y="4549113"/>
            <a:ext cx="1418469" cy="192087"/>
          </a:xfrm>
        </p:spPr>
        <p:txBody>
          <a:bodyPr lIns="0" rIns="0"/>
          <a:lstStyle>
            <a:lvl1pPr>
              <a:buFontTx/>
              <a:buNone/>
              <a:defRPr sz="800"/>
            </a:lvl1pPr>
            <a:lvl2pPr>
              <a:buFontTx/>
              <a:buNone/>
              <a:defRPr sz="800"/>
            </a:lvl2pPr>
            <a:lvl3pPr>
              <a:buFontTx/>
              <a:buNone/>
              <a:defRPr sz="800"/>
            </a:lvl3pPr>
            <a:lvl4pPr>
              <a:buFontTx/>
              <a:buNone/>
              <a:defRPr sz="800"/>
            </a:lvl4pPr>
            <a:lvl5pPr>
              <a:buFontTx/>
              <a:buNone/>
              <a:defRPr sz="800"/>
            </a:lvl5pPr>
          </a:lstStyle>
          <a:p>
            <a:pPr lvl="0"/>
            <a:r>
              <a:rPr lang="en-GB" dirty="0"/>
              <a:t>Title</a:t>
            </a:r>
            <a:endParaRPr lang="en-US" dirty="0"/>
          </a:p>
        </p:txBody>
      </p:sp>
      <p:sp>
        <p:nvSpPr>
          <p:cNvPr id="306" name="Text Placeholder 73">
            <a:extLst>
              <a:ext uri="{FF2B5EF4-FFF2-40B4-BE49-F238E27FC236}">
                <a16:creationId xmlns:a16="http://schemas.microsoft.com/office/drawing/2014/main" id="{99D78A14-17F1-667A-833F-AFE4200B1C28}"/>
              </a:ext>
            </a:extLst>
          </p:cNvPr>
          <p:cNvSpPr>
            <a:spLocks noGrp="1"/>
          </p:cNvSpPr>
          <p:nvPr>
            <p:ph type="body" sz="quarter" idx="142" hasCustomPrompt="1"/>
          </p:nvPr>
        </p:nvSpPr>
        <p:spPr>
          <a:xfrm>
            <a:off x="3244154" y="4960732"/>
            <a:ext cx="1418469" cy="157524"/>
          </a:xfrm>
        </p:spPr>
        <p:txBody>
          <a:bodyPr lIns="0" rIns="0"/>
          <a:lstStyle>
            <a:lvl1pPr marL="0" indent="0">
              <a:lnSpc>
                <a:spcPct val="100000"/>
              </a:lnSpc>
              <a:spcBef>
                <a:spcPts val="100"/>
              </a:spcBef>
              <a:spcAft>
                <a:spcPts val="100"/>
              </a:spcAft>
              <a:buNone/>
              <a:defRPr sz="1100">
                <a:solidFill>
                  <a:schemeClr val="tx1"/>
                </a:solidFill>
                <a:latin typeface="+mj-lt"/>
              </a:defRPr>
            </a:lvl1pPr>
            <a:lvl2pPr marL="0" indent="0">
              <a:lnSpc>
                <a:spcPct val="100000"/>
              </a:lnSpc>
              <a:spcBef>
                <a:spcPts val="100"/>
              </a:spcBef>
              <a:spcAft>
                <a:spcPts val="163"/>
              </a:spcAft>
              <a:buNone/>
              <a:defRPr sz="1100" spc="-20"/>
            </a:lvl2pPr>
            <a:lvl3pPr marL="0" indent="0">
              <a:lnSpc>
                <a:spcPct val="120000"/>
              </a:lnSpc>
              <a:buFont typeface="Arial" panose="020B0604020202020204" pitchFamily="34" charset="0"/>
              <a:buNone/>
              <a:defRPr sz="800" spc="0"/>
            </a:lvl3pPr>
          </a:lstStyle>
          <a:p>
            <a:pPr lvl="0"/>
            <a:r>
              <a:rPr lang="en-US" dirty="0"/>
              <a:t>Name</a:t>
            </a:r>
          </a:p>
        </p:txBody>
      </p:sp>
      <p:sp>
        <p:nvSpPr>
          <p:cNvPr id="307" name="Text Placeholder 210">
            <a:extLst>
              <a:ext uri="{FF2B5EF4-FFF2-40B4-BE49-F238E27FC236}">
                <a16:creationId xmlns:a16="http://schemas.microsoft.com/office/drawing/2014/main" id="{1C1A81EE-43A1-6607-B5BA-661A32B90B94}"/>
              </a:ext>
            </a:extLst>
          </p:cNvPr>
          <p:cNvSpPr>
            <a:spLocks noGrp="1"/>
          </p:cNvSpPr>
          <p:nvPr>
            <p:ph type="body" sz="quarter" idx="143" hasCustomPrompt="1"/>
          </p:nvPr>
        </p:nvSpPr>
        <p:spPr>
          <a:xfrm>
            <a:off x="3244154" y="5133313"/>
            <a:ext cx="1418469" cy="192087"/>
          </a:xfrm>
        </p:spPr>
        <p:txBody>
          <a:bodyPr lIns="0" rIns="0"/>
          <a:lstStyle>
            <a:lvl1pPr>
              <a:buFontTx/>
              <a:buNone/>
              <a:defRPr sz="800"/>
            </a:lvl1pPr>
            <a:lvl2pPr>
              <a:buFontTx/>
              <a:buNone/>
              <a:defRPr sz="800"/>
            </a:lvl2pPr>
            <a:lvl3pPr>
              <a:buFontTx/>
              <a:buNone/>
              <a:defRPr sz="800"/>
            </a:lvl3pPr>
            <a:lvl4pPr>
              <a:buFontTx/>
              <a:buNone/>
              <a:defRPr sz="800"/>
            </a:lvl4pPr>
            <a:lvl5pPr>
              <a:buFontTx/>
              <a:buNone/>
              <a:defRPr sz="800"/>
            </a:lvl5pPr>
          </a:lstStyle>
          <a:p>
            <a:pPr lvl="0"/>
            <a:r>
              <a:rPr lang="en-GB" dirty="0"/>
              <a:t>Title</a:t>
            </a:r>
            <a:endParaRPr lang="en-US" dirty="0"/>
          </a:p>
        </p:txBody>
      </p:sp>
      <p:sp>
        <p:nvSpPr>
          <p:cNvPr id="309" name="Text Placeholder 73">
            <a:extLst>
              <a:ext uri="{FF2B5EF4-FFF2-40B4-BE49-F238E27FC236}">
                <a16:creationId xmlns:a16="http://schemas.microsoft.com/office/drawing/2014/main" id="{E4A1333B-D294-0CE0-FE30-08022501C566}"/>
              </a:ext>
            </a:extLst>
          </p:cNvPr>
          <p:cNvSpPr>
            <a:spLocks noGrp="1"/>
          </p:cNvSpPr>
          <p:nvPr>
            <p:ph type="body" sz="quarter" idx="145" hasCustomPrompt="1"/>
          </p:nvPr>
        </p:nvSpPr>
        <p:spPr>
          <a:xfrm>
            <a:off x="3244154" y="5548107"/>
            <a:ext cx="1418469" cy="157524"/>
          </a:xfrm>
        </p:spPr>
        <p:txBody>
          <a:bodyPr lIns="0" rIns="0"/>
          <a:lstStyle>
            <a:lvl1pPr marL="0" indent="0">
              <a:lnSpc>
                <a:spcPct val="100000"/>
              </a:lnSpc>
              <a:spcBef>
                <a:spcPts val="100"/>
              </a:spcBef>
              <a:spcAft>
                <a:spcPts val="100"/>
              </a:spcAft>
              <a:buNone/>
              <a:defRPr sz="1100">
                <a:solidFill>
                  <a:schemeClr val="tx1"/>
                </a:solidFill>
                <a:latin typeface="+mj-lt"/>
              </a:defRPr>
            </a:lvl1pPr>
            <a:lvl2pPr marL="0" indent="0">
              <a:lnSpc>
                <a:spcPct val="100000"/>
              </a:lnSpc>
              <a:spcBef>
                <a:spcPts val="100"/>
              </a:spcBef>
              <a:spcAft>
                <a:spcPts val="163"/>
              </a:spcAft>
              <a:buNone/>
              <a:defRPr sz="1100" spc="-20"/>
            </a:lvl2pPr>
            <a:lvl3pPr marL="0" indent="0">
              <a:lnSpc>
                <a:spcPct val="120000"/>
              </a:lnSpc>
              <a:buFont typeface="Arial" panose="020B0604020202020204" pitchFamily="34" charset="0"/>
              <a:buNone/>
              <a:defRPr sz="800" spc="0"/>
            </a:lvl3pPr>
          </a:lstStyle>
          <a:p>
            <a:pPr lvl="0"/>
            <a:r>
              <a:rPr lang="en-US" dirty="0"/>
              <a:t>Name</a:t>
            </a:r>
          </a:p>
        </p:txBody>
      </p:sp>
      <p:sp>
        <p:nvSpPr>
          <p:cNvPr id="310" name="Text Placeholder 210">
            <a:extLst>
              <a:ext uri="{FF2B5EF4-FFF2-40B4-BE49-F238E27FC236}">
                <a16:creationId xmlns:a16="http://schemas.microsoft.com/office/drawing/2014/main" id="{8BC62D0B-D47B-E0CC-D6BF-5C773B0308FF}"/>
              </a:ext>
            </a:extLst>
          </p:cNvPr>
          <p:cNvSpPr>
            <a:spLocks noGrp="1"/>
          </p:cNvSpPr>
          <p:nvPr>
            <p:ph type="body" sz="quarter" idx="146" hasCustomPrompt="1"/>
          </p:nvPr>
        </p:nvSpPr>
        <p:spPr>
          <a:xfrm>
            <a:off x="3244154" y="5720688"/>
            <a:ext cx="1418469" cy="192087"/>
          </a:xfrm>
        </p:spPr>
        <p:txBody>
          <a:bodyPr lIns="0" rIns="0"/>
          <a:lstStyle>
            <a:lvl1pPr>
              <a:buFontTx/>
              <a:buNone/>
              <a:defRPr sz="800"/>
            </a:lvl1pPr>
            <a:lvl2pPr>
              <a:buFontTx/>
              <a:buNone/>
              <a:defRPr sz="800"/>
            </a:lvl2pPr>
            <a:lvl3pPr>
              <a:buFontTx/>
              <a:buNone/>
              <a:defRPr sz="800"/>
            </a:lvl3pPr>
            <a:lvl4pPr>
              <a:buFontTx/>
              <a:buNone/>
              <a:defRPr sz="800"/>
            </a:lvl4pPr>
            <a:lvl5pPr>
              <a:buFontTx/>
              <a:buNone/>
              <a:defRPr sz="800"/>
            </a:lvl5pPr>
          </a:lstStyle>
          <a:p>
            <a:pPr lvl="0"/>
            <a:r>
              <a:rPr lang="en-GB" dirty="0"/>
              <a:t>Title</a:t>
            </a:r>
            <a:endParaRPr lang="en-US" dirty="0"/>
          </a:p>
        </p:txBody>
      </p:sp>
      <p:sp>
        <p:nvSpPr>
          <p:cNvPr id="312" name="Text Placeholder 73">
            <a:extLst>
              <a:ext uri="{FF2B5EF4-FFF2-40B4-BE49-F238E27FC236}">
                <a16:creationId xmlns:a16="http://schemas.microsoft.com/office/drawing/2014/main" id="{D801D569-FA80-8F97-1327-10530DD911ED}"/>
              </a:ext>
            </a:extLst>
          </p:cNvPr>
          <p:cNvSpPr>
            <a:spLocks noGrp="1"/>
          </p:cNvSpPr>
          <p:nvPr>
            <p:ph type="body" sz="quarter" idx="148" hasCustomPrompt="1"/>
          </p:nvPr>
        </p:nvSpPr>
        <p:spPr>
          <a:xfrm>
            <a:off x="3244154" y="6135482"/>
            <a:ext cx="1418469" cy="157524"/>
          </a:xfrm>
        </p:spPr>
        <p:txBody>
          <a:bodyPr lIns="0" rIns="0"/>
          <a:lstStyle>
            <a:lvl1pPr marL="0" indent="0">
              <a:lnSpc>
                <a:spcPct val="100000"/>
              </a:lnSpc>
              <a:spcBef>
                <a:spcPts val="100"/>
              </a:spcBef>
              <a:spcAft>
                <a:spcPts val="100"/>
              </a:spcAft>
              <a:buNone/>
              <a:defRPr sz="1100">
                <a:solidFill>
                  <a:schemeClr val="tx1"/>
                </a:solidFill>
                <a:latin typeface="+mj-lt"/>
              </a:defRPr>
            </a:lvl1pPr>
            <a:lvl2pPr marL="0" indent="0">
              <a:lnSpc>
                <a:spcPct val="100000"/>
              </a:lnSpc>
              <a:spcBef>
                <a:spcPts val="100"/>
              </a:spcBef>
              <a:spcAft>
                <a:spcPts val="163"/>
              </a:spcAft>
              <a:buNone/>
              <a:defRPr sz="1100" spc="-20"/>
            </a:lvl2pPr>
            <a:lvl3pPr marL="0" indent="0">
              <a:lnSpc>
                <a:spcPct val="120000"/>
              </a:lnSpc>
              <a:buFont typeface="Arial" panose="020B0604020202020204" pitchFamily="34" charset="0"/>
              <a:buNone/>
              <a:defRPr sz="800" spc="0"/>
            </a:lvl3pPr>
          </a:lstStyle>
          <a:p>
            <a:pPr lvl="0"/>
            <a:r>
              <a:rPr lang="en-US" dirty="0"/>
              <a:t>Name</a:t>
            </a:r>
          </a:p>
        </p:txBody>
      </p:sp>
      <p:sp>
        <p:nvSpPr>
          <p:cNvPr id="313" name="Text Placeholder 210">
            <a:extLst>
              <a:ext uri="{FF2B5EF4-FFF2-40B4-BE49-F238E27FC236}">
                <a16:creationId xmlns:a16="http://schemas.microsoft.com/office/drawing/2014/main" id="{C28EF612-B930-967F-C47E-1FEB0CE1CC9E}"/>
              </a:ext>
            </a:extLst>
          </p:cNvPr>
          <p:cNvSpPr>
            <a:spLocks noGrp="1"/>
          </p:cNvSpPr>
          <p:nvPr>
            <p:ph type="body" sz="quarter" idx="149" hasCustomPrompt="1"/>
          </p:nvPr>
        </p:nvSpPr>
        <p:spPr>
          <a:xfrm>
            <a:off x="3244154" y="6308063"/>
            <a:ext cx="1418469" cy="192087"/>
          </a:xfrm>
        </p:spPr>
        <p:txBody>
          <a:bodyPr lIns="0" rIns="0"/>
          <a:lstStyle>
            <a:lvl1pPr>
              <a:buFontTx/>
              <a:buNone/>
              <a:defRPr sz="800"/>
            </a:lvl1pPr>
            <a:lvl2pPr>
              <a:buFontTx/>
              <a:buNone/>
              <a:defRPr sz="800"/>
            </a:lvl2pPr>
            <a:lvl3pPr>
              <a:buFontTx/>
              <a:buNone/>
              <a:defRPr sz="800"/>
            </a:lvl3pPr>
            <a:lvl4pPr>
              <a:buFontTx/>
              <a:buNone/>
              <a:defRPr sz="800"/>
            </a:lvl4pPr>
            <a:lvl5pPr>
              <a:buFontTx/>
              <a:buNone/>
              <a:defRPr sz="800"/>
            </a:lvl5pPr>
          </a:lstStyle>
          <a:p>
            <a:pPr lvl="0"/>
            <a:r>
              <a:rPr lang="en-GB" dirty="0"/>
              <a:t>Title</a:t>
            </a:r>
            <a:endParaRPr lang="en-US" dirty="0"/>
          </a:p>
        </p:txBody>
      </p:sp>
      <p:sp>
        <p:nvSpPr>
          <p:cNvPr id="315" name="Picture Placeholder 9">
            <a:extLst>
              <a:ext uri="{FF2B5EF4-FFF2-40B4-BE49-F238E27FC236}">
                <a16:creationId xmlns:a16="http://schemas.microsoft.com/office/drawing/2014/main" id="{39430F07-14D0-C69F-CE49-34FE1E0AC308}"/>
              </a:ext>
            </a:extLst>
          </p:cNvPr>
          <p:cNvSpPr>
            <a:spLocks noGrp="1"/>
          </p:cNvSpPr>
          <p:nvPr>
            <p:ph type="pic" sz="quarter" idx="151"/>
          </p:nvPr>
        </p:nvSpPr>
        <p:spPr>
          <a:xfrm>
            <a:off x="5009101" y="3345505"/>
            <a:ext cx="676925" cy="720000"/>
          </a:xfrm>
          <a:prstGeom prst="roundRect">
            <a:avLst>
              <a:gd name="adj" fmla="val 17504"/>
            </a:avLst>
          </a:prstGeom>
          <a:solidFill>
            <a:schemeClr val="accent5"/>
          </a:solidFill>
        </p:spPr>
        <p:txBody>
          <a:bodyPr/>
          <a:lstStyle/>
          <a:p>
            <a:endParaRPr lang="en-US"/>
          </a:p>
        </p:txBody>
      </p:sp>
      <p:sp>
        <p:nvSpPr>
          <p:cNvPr id="316" name="Text Placeholder 73">
            <a:extLst>
              <a:ext uri="{FF2B5EF4-FFF2-40B4-BE49-F238E27FC236}">
                <a16:creationId xmlns:a16="http://schemas.microsoft.com/office/drawing/2014/main" id="{2B0A8FDD-9FB0-C030-B28A-AE619218D415}"/>
              </a:ext>
            </a:extLst>
          </p:cNvPr>
          <p:cNvSpPr>
            <a:spLocks noGrp="1"/>
          </p:cNvSpPr>
          <p:nvPr>
            <p:ph type="body" sz="quarter" idx="152" hasCustomPrompt="1"/>
          </p:nvPr>
        </p:nvSpPr>
        <p:spPr>
          <a:xfrm>
            <a:off x="5777861" y="3467613"/>
            <a:ext cx="1321200" cy="157524"/>
          </a:xfrm>
        </p:spPr>
        <p:txBody>
          <a:bodyPr lIns="0" rIns="0"/>
          <a:lstStyle>
            <a:lvl1pPr marL="0" indent="0">
              <a:lnSpc>
                <a:spcPct val="100000"/>
              </a:lnSpc>
              <a:spcBef>
                <a:spcPts val="100"/>
              </a:spcBef>
              <a:spcAft>
                <a:spcPts val="100"/>
              </a:spcAft>
              <a:buNone/>
              <a:defRPr sz="1100">
                <a:solidFill>
                  <a:schemeClr val="tx1"/>
                </a:solidFill>
                <a:latin typeface="+mj-lt"/>
              </a:defRPr>
            </a:lvl1pPr>
            <a:lvl2pPr marL="0" indent="0">
              <a:lnSpc>
                <a:spcPct val="100000"/>
              </a:lnSpc>
              <a:spcBef>
                <a:spcPts val="100"/>
              </a:spcBef>
              <a:spcAft>
                <a:spcPts val="163"/>
              </a:spcAft>
              <a:buNone/>
              <a:defRPr sz="1100" spc="-20"/>
            </a:lvl2pPr>
            <a:lvl3pPr marL="0" indent="0">
              <a:lnSpc>
                <a:spcPct val="120000"/>
              </a:lnSpc>
              <a:buFont typeface="Arial" panose="020B0604020202020204" pitchFamily="34" charset="0"/>
              <a:buNone/>
              <a:defRPr sz="800" spc="0"/>
            </a:lvl3pPr>
          </a:lstStyle>
          <a:p>
            <a:pPr lvl="0"/>
            <a:r>
              <a:rPr lang="en-US" dirty="0"/>
              <a:t>Name</a:t>
            </a:r>
          </a:p>
        </p:txBody>
      </p:sp>
      <p:sp>
        <p:nvSpPr>
          <p:cNvPr id="317" name="Text Placeholder 210">
            <a:extLst>
              <a:ext uri="{FF2B5EF4-FFF2-40B4-BE49-F238E27FC236}">
                <a16:creationId xmlns:a16="http://schemas.microsoft.com/office/drawing/2014/main" id="{769243D0-DF6F-D178-107F-D75A8FE346D1}"/>
              </a:ext>
            </a:extLst>
          </p:cNvPr>
          <p:cNvSpPr>
            <a:spLocks noGrp="1"/>
          </p:cNvSpPr>
          <p:nvPr>
            <p:ph type="body" sz="quarter" idx="153" hasCustomPrompt="1"/>
          </p:nvPr>
        </p:nvSpPr>
        <p:spPr>
          <a:xfrm>
            <a:off x="5777861" y="3640194"/>
            <a:ext cx="1321200" cy="192087"/>
          </a:xfrm>
        </p:spPr>
        <p:txBody>
          <a:bodyPr lIns="0" rIns="0"/>
          <a:lstStyle>
            <a:lvl1pPr>
              <a:buFontTx/>
              <a:buNone/>
              <a:defRPr sz="800"/>
            </a:lvl1pPr>
            <a:lvl2pPr>
              <a:buFontTx/>
              <a:buNone/>
              <a:defRPr sz="800"/>
            </a:lvl2pPr>
            <a:lvl3pPr>
              <a:buFontTx/>
              <a:buNone/>
              <a:defRPr sz="800"/>
            </a:lvl3pPr>
            <a:lvl4pPr>
              <a:buFontTx/>
              <a:buNone/>
              <a:defRPr sz="800"/>
            </a:lvl4pPr>
            <a:lvl5pPr>
              <a:buFontTx/>
              <a:buNone/>
              <a:defRPr sz="800"/>
            </a:lvl5pPr>
          </a:lstStyle>
          <a:p>
            <a:pPr lvl="0"/>
            <a:r>
              <a:rPr lang="en-GB" dirty="0"/>
              <a:t>Title</a:t>
            </a:r>
            <a:endParaRPr lang="en-US" dirty="0"/>
          </a:p>
        </p:txBody>
      </p:sp>
      <p:sp>
        <p:nvSpPr>
          <p:cNvPr id="319" name="Text Placeholder 73">
            <a:extLst>
              <a:ext uri="{FF2B5EF4-FFF2-40B4-BE49-F238E27FC236}">
                <a16:creationId xmlns:a16="http://schemas.microsoft.com/office/drawing/2014/main" id="{31B71BAB-E842-409A-32EA-6A3FF0FC2087}"/>
              </a:ext>
            </a:extLst>
          </p:cNvPr>
          <p:cNvSpPr>
            <a:spLocks noGrp="1"/>
          </p:cNvSpPr>
          <p:nvPr>
            <p:ph type="body" sz="quarter" idx="155" hasCustomPrompt="1"/>
          </p:nvPr>
        </p:nvSpPr>
        <p:spPr>
          <a:xfrm>
            <a:off x="5632247" y="4376532"/>
            <a:ext cx="1418469" cy="157524"/>
          </a:xfrm>
        </p:spPr>
        <p:txBody>
          <a:bodyPr lIns="0" rIns="0"/>
          <a:lstStyle>
            <a:lvl1pPr marL="0" indent="0">
              <a:lnSpc>
                <a:spcPct val="100000"/>
              </a:lnSpc>
              <a:spcBef>
                <a:spcPts val="100"/>
              </a:spcBef>
              <a:spcAft>
                <a:spcPts val="100"/>
              </a:spcAft>
              <a:buNone/>
              <a:defRPr sz="1100">
                <a:solidFill>
                  <a:schemeClr val="tx1"/>
                </a:solidFill>
                <a:latin typeface="+mj-lt"/>
              </a:defRPr>
            </a:lvl1pPr>
            <a:lvl2pPr marL="0" indent="0">
              <a:lnSpc>
                <a:spcPct val="100000"/>
              </a:lnSpc>
              <a:spcBef>
                <a:spcPts val="100"/>
              </a:spcBef>
              <a:spcAft>
                <a:spcPts val="163"/>
              </a:spcAft>
              <a:buNone/>
              <a:defRPr sz="1100" spc="-20"/>
            </a:lvl2pPr>
            <a:lvl3pPr marL="0" indent="0">
              <a:lnSpc>
                <a:spcPct val="120000"/>
              </a:lnSpc>
              <a:buFont typeface="Arial" panose="020B0604020202020204" pitchFamily="34" charset="0"/>
              <a:buNone/>
              <a:defRPr sz="800" spc="0"/>
            </a:lvl3pPr>
          </a:lstStyle>
          <a:p>
            <a:pPr lvl="0"/>
            <a:r>
              <a:rPr lang="en-US" dirty="0"/>
              <a:t>Name</a:t>
            </a:r>
          </a:p>
        </p:txBody>
      </p:sp>
      <p:sp>
        <p:nvSpPr>
          <p:cNvPr id="320" name="Text Placeholder 210">
            <a:extLst>
              <a:ext uri="{FF2B5EF4-FFF2-40B4-BE49-F238E27FC236}">
                <a16:creationId xmlns:a16="http://schemas.microsoft.com/office/drawing/2014/main" id="{2C9E173F-1841-545A-5116-F9EE9AB17E5B}"/>
              </a:ext>
            </a:extLst>
          </p:cNvPr>
          <p:cNvSpPr>
            <a:spLocks noGrp="1"/>
          </p:cNvSpPr>
          <p:nvPr>
            <p:ph type="body" sz="quarter" idx="156" hasCustomPrompt="1"/>
          </p:nvPr>
        </p:nvSpPr>
        <p:spPr>
          <a:xfrm>
            <a:off x="5632247" y="4549113"/>
            <a:ext cx="1418469" cy="192087"/>
          </a:xfrm>
        </p:spPr>
        <p:txBody>
          <a:bodyPr lIns="0" rIns="0"/>
          <a:lstStyle>
            <a:lvl1pPr>
              <a:buFontTx/>
              <a:buNone/>
              <a:defRPr sz="800"/>
            </a:lvl1pPr>
            <a:lvl2pPr>
              <a:buFontTx/>
              <a:buNone/>
              <a:defRPr sz="800"/>
            </a:lvl2pPr>
            <a:lvl3pPr>
              <a:buFontTx/>
              <a:buNone/>
              <a:defRPr sz="800"/>
            </a:lvl3pPr>
            <a:lvl4pPr>
              <a:buFontTx/>
              <a:buNone/>
              <a:defRPr sz="800"/>
            </a:lvl4pPr>
            <a:lvl5pPr>
              <a:buFontTx/>
              <a:buNone/>
              <a:defRPr sz="800"/>
            </a:lvl5pPr>
          </a:lstStyle>
          <a:p>
            <a:pPr lvl="0"/>
            <a:r>
              <a:rPr lang="en-GB" dirty="0"/>
              <a:t>Title</a:t>
            </a:r>
            <a:endParaRPr lang="en-US" dirty="0"/>
          </a:p>
        </p:txBody>
      </p:sp>
      <p:sp>
        <p:nvSpPr>
          <p:cNvPr id="322" name="Text Placeholder 73">
            <a:extLst>
              <a:ext uri="{FF2B5EF4-FFF2-40B4-BE49-F238E27FC236}">
                <a16:creationId xmlns:a16="http://schemas.microsoft.com/office/drawing/2014/main" id="{00B26EC5-BEC1-DCA4-E56F-3A271A99E1BD}"/>
              </a:ext>
            </a:extLst>
          </p:cNvPr>
          <p:cNvSpPr>
            <a:spLocks noGrp="1"/>
          </p:cNvSpPr>
          <p:nvPr>
            <p:ph type="body" sz="quarter" idx="158" hasCustomPrompt="1"/>
          </p:nvPr>
        </p:nvSpPr>
        <p:spPr>
          <a:xfrm>
            <a:off x="5632247" y="4960732"/>
            <a:ext cx="1418469" cy="157524"/>
          </a:xfrm>
        </p:spPr>
        <p:txBody>
          <a:bodyPr lIns="0" rIns="0"/>
          <a:lstStyle>
            <a:lvl1pPr marL="0" indent="0">
              <a:lnSpc>
                <a:spcPct val="100000"/>
              </a:lnSpc>
              <a:spcBef>
                <a:spcPts val="100"/>
              </a:spcBef>
              <a:spcAft>
                <a:spcPts val="100"/>
              </a:spcAft>
              <a:buNone/>
              <a:defRPr sz="1100">
                <a:solidFill>
                  <a:schemeClr val="tx1"/>
                </a:solidFill>
                <a:latin typeface="+mj-lt"/>
              </a:defRPr>
            </a:lvl1pPr>
            <a:lvl2pPr marL="0" indent="0">
              <a:lnSpc>
                <a:spcPct val="100000"/>
              </a:lnSpc>
              <a:spcBef>
                <a:spcPts val="100"/>
              </a:spcBef>
              <a:spcAft>
                <a:spcPts val="163"/>
              </a:spcAft>
              <a:buNone/>
              <a:defRPr sz="1100" spc="-20"/>
            </a:lvl2pPr>
            <a:lvl3pPr marL="0" indent="0">
              <a:lnSpc>
                <a:spcPct val="120000"/>
              </a:lnSpc>
              <a:buFont typeface="Arial" panose="020B0604020202020204" pitchFamily="34" charset="0"/>
              <a:buNone/>
              <a:defRPr sz="800" spc="0"/>
            </a:lvl3pPr>
          </a:lstStyle>
          <a:p>
            <a:pPr lvl="0"/>
            <a:r>
              <a:rPr lang="en-US" dirty="0"/>
              <a:t>Name</a:t>
            </a:r>
          </a:p>
        </p:txBody>
      </p:sp>
      <p:sp>
        <p:nvSpPr>
          <p:cNvPr id="323" name="Text Placeholder 210">
            <a:extLst>
              <a:ext uri="{FF2B5EF4-FFF2-40B4-BE49-F238E27FC236}">
                <a16:creationId xmlns:a16="http://schemas.microsoft.com/office/drawing/2014/main" id="{A14EFCA1-7941-2DE0-E7B3-890A4D99FC40}"/>
              </a:ext>
            </a:extLst>
          </p:cNvPr>
          <p:cNvSpPr>
            <a:spLocks noGrp="1"/>
          </p:cNvSpPr>
          <p:nvPr>
            <p:ph type="body" sz="quarter" idx="159" hasCustomPrompt="1"/>
          </p:nvPr>
        </p:nvSpPr>
        <p:spPr>
          <a:xfrm>
            <a:off x="5632247" y="5133313"/>
            <a:ext cx="1418469" cy="192087"/>
          </a:xfrm>
        </p:spPr>
        <p:txBody>
          <a:bodyPr lIns="0" rIns="0"/>
          <a:lstStyle>
            <a:lvl1pPr>
              <a:buFontTx/>
              <a:buNone/>
              <a:defRPr sz="800"/>
            </a:lvl1pPr>
            <a:lvl2pPr>
              <a:buFontTx/>
              <a:buNone/>
              <a:defRPr sz="800"/>
            </a:lvl2pPr>
            <a:lvl3pPr>
              <a:buFontTx/>
              <a:buNone/>
              <a:defRPr sz="800"/>
            </a:lvl3pPr>
            <a:lvl4pPr>
              <a:buFontTx/>
              <a:buNone/>
              <a:defRPr sz="800"/>
            </a:lvl4pPr>
            <a:lvl5pPr>
              <a:buFontTx/>
              <a:buNone/>
              <a:defRPr sz="800"/>
            </a:lvl5pPr>
          </a:lstStyle>
          <a:p>
            <a:pPr lvl="0"/>
            <a:r>
              <a:rPr lang="en-GB" dirty="0"/>
              <a:t>Title</a:t>
            </a:r>
            <a:endParaRPr lang="en-US" dirty="0"/>
          </a:p>
        </p:txBody>
      </p:sp>
      <p:sp>
        <p:nvSpPr>
          <p:cNvPr id="325" name="Text Placeholder 73">
            <a:extLst>
              <a:ext uri="{FF2B5EF4-FFF2-40B4-BE49-F238E27FC236}">
                <a16:creationId xmlns:a16="http://schemas.microsoft.com/office/drawing/2014/main" id="{903D14C8-D4DB-244C-B3BC-2427126697C1}"/>
              </a:ext>
            </a:extLst>
          </p:cNvPr>
          <p:cNvSpPr>
            <a:spLocks noGrp="1"/>
          </p:cNvSpPr>
          <p:nvPr>
            <p:ph type="body" sz="quarter" idx="161" hasCustomPrompt="1"/>
          </p:nvPr>
        </p:nvSpPr>
        <p:spPr>
          <a:xfrm>
            <a:off x="5632247" y="5548107"/>
            <a:ext cx="1418469" cy="157524"/>
          </a:xfrm>
        </p:spPr>
        <p:txBody>
          <a:bodyPr lIns="0" rIns="0"/>
          <a:lstStyle>
            <a:lvl1pPr marL="0" indent="0">
              <a:lnSpc>
                <a:spcPct val="100000"/>
              </a:lnSpc>
              <a:spcBef>
                <a:spcPts val="100"/>
              </a:spcBef>
              <a:spcAft>
                <a:spcPts val="100"/>
              </a:spcAft>
              <a:buNone/>
              <a:defRPr sz="1100">
                <a:solidFill>
                  <a:schemeClr val="tx1"/>
                </a:solidFill>
                <a:latin typeface="+mj-lt"/>
              </a:defRPr>
            </a:lvl1pPr>
            <a:lvl2pPr marL="0" indent="0">
              <a:lnSpc>
                <a:spcPct val="100000"/>
              </a:lnSpc>
              <a:spcBef>
                <a:spcPts val="100"/>
              </a:spcBef>
              <a:spcAft>
                <a:spcPts val="163"/>
              </a:spcAft>
              <a:buNone/>
              <a:defRPr sz="1100" spc="-20"/>
            </a:lvl2pPr>
            <a:lvl3pPr marL="0" indent="0">
              <a:lnSpc>
                <a:spcPct val="120000"/>
              </a:lnSpc>
              <a:buFont typeface="Arial" panose="020B0604020202020204" pitchFamily="34" charset="0"/>
              <a:buNone/>
              <a:defRPr sz="800" spc="0"/>
            </a:lvl3pPr>
          </a:lstStyle>
          <a:p>
            <a:pPr lvl="0"/>
            <a:r>
              <a:rPr lang="en-US" dirty="0"/>
              <a:t>Name</a:t>
            </a:r>
          </a:p>
        </p:txBody>
      </p:sp>
      <p:sp>
        <p:nvSpPr>
          <p:cNvPr id="326" name="Text Placeholder 210">
            <a:extLst>
              <a:ext uri="{FF2B5EF4-FFF2-40B4-BE49-F238E27FC236}">
                <a16:creationId xmlns:a16="http://schemas.microsoft.com/office/drawing/2014/main" id="{D889BFD0-7102-D90A-4E20-9E2935D6CCFF}"/>
              </a:ext>
            </a:extLst>
          </p:cNvPr>
          <p:cNvSpPr>
            <a:spLocks noGrp="1"/>
          </p:cNvSpPr>
          <p:nvPr>
            <p:ph type="body" sz="quarter" idx="162" hasCustomPrompt="1"/>
          </p:nvPr>
        </p:nvSpPr>
        <p:spPr>
          <a:xfrm>
            <a:off x="5632247" y="5720688"/>
            <a:ext cx="1418469" cy="192087"/>
          </a:xfrm>
        </p:spPr>
        <p:txBody>
          <a:bodyPr lIns="0" rIns="0"/>
          <a:lstStyle>
            <a:lvl1pPr>
              <a:buFontTx/>
              <a:buNone/>
              <a:defRPr sz="800"/>
            </a:lvl1pPr>
            <a:lvl2pPr>
              <a:buFontTx/>
              <a:buNone/>
              <a:defRPr sz="800"/>
            </a:lvl2pPr>
            <a:lvl3pPr>
              <a:buFontTx/>
              <a:buNone/>
              <a:defRPr sz="800"/>
            </a:lvl3pPr>
            <a:lvl4pPr>
              <a:buFontTx/>
              <a:buNone/>
              <a:defRPr sz="800"/>
            </a:lvl4pPr>
            <a:lvl5pPr>
              <a:buFontTx/>
              <a:buNone/>
              <a:defRPr sz="800"/>
            </a:lvl5pPr>
          </a:lstStyle>
          <a:p>
            <a:pPr lvl="0"/>
            <a:r>
              <a:rPr lang="en-GB" dirty="0"/>
              <a:t>Title</a:t>
            </a:r>
            <a:endParaRPr lang="en-US" dirty="0"/>
          </a:p>
        </p:txBody>
      </p:sp>
      <p:sp>
        <p:nvSpPr>
          <p:cNvPr id="328" name="Text Placeholder 73">
            <a:extLst>
              <a:ext uri="{FF2B5EF4-FFF2-40B4-BE49-F238E27FC236}">
                <a16:creationId xmlns:a16="http://schemas.microsoft.com/office/drawing/2014/main" id="{2E7DCE85-54F4-3238-7C7E-096E6B523DD0}"/>
              </a:ext>
            </a:extLst>
          </p:cNvPr>
          <p:cNvSpPr>
            <a:spLocks noGrp="1"/>
          </p:cNvSpPr>
          <p:nvPr>
            <p:ph type="body" sz="quarter" idx="164" hasCustomPrompt="1"/>
          </p:nvPr>
        </p:nvSpPr>
        <p:spPr>
          <a:xfrm>
            <a:off x="5632247" y="6135482"/>
            <a:ext cx="1418469" cy="157524"/>
          </a:xfrm>
        </p:spPr>
        <p:txBody>
          <a:bodyPr lIns="0" rIns="0"/>
          <a:lstStyle>
            <a:lvl1pPr marL="0" indent="0">
              <a:lnSpc>
                <a:spcPct val="100000"/>
              </a:lnSpc>
              <a:spcBef>
                <a:spcPts val="100"/>
              </a:spcBef>
              <a:spcAft>
                <a:spcPts val="100"/>
              </a:spcAft>
              <a:buNone/>
              <a:defRPr sz="1100">
                <a:solidFill>
                  <a:schemeClr val="tx1"/>
                </a:solidFill>
                <a:latin typeface="+mj-lt"/>
              </a:defRPr>
            </a:lvl1pPr>
            <a:lvl2pPr marL="0" indent="0">
              <a:lnSpc>
                <a:spcPct val="100000"/>
              </a:lnSpc>
              <a:spcBef>
                <a:spcPts val="100"/>
              </a:spcBef>
              <a:spcAft>
                <a:spcPts val="163"/>
              </a:spcAft>
              <a:buNone/>
              <a:defRPr sz="1100" spc="-20"/>
            </a:lvl2pPr>
            <a:lvl3pPr marL="0" indent="0">
              <a:lnSpc>
                <a:spcPct val="120000"/>
              </a:lnSpc>
              <a:buFont typeface="Arial" panose="020B0604020202020204" pitchFamily="34" charset="0"/>
              <a:buNone/>
              <a:defRPr sz="800" spc="0"/>
            </a:lvl3pPr>
          </a:lstStyle>
          <a:p>
            <a:pPr lvl="0"/>
            <a:r>
              <a:rPr lang="en-US" dirty="0"/>
              <a:t>Name</a:t>
            </a:r>
          </a:p>
        </p:txBody>
      </p:sp>
      <p:sp>
        <p:nvSpPr>
          <p:cNvPr id="329" name="Text Placeholder 210">
            <a:extLst>
              <a:ext uri="{FF2B5EF4-FFF2-40B4-BE49-F238E27FC236}">
                <a16:creationId xmlns:a16="http://schemas.microsoft.com/office/drawing/2014/main" id="{511CC335-488B-7217-A457-0FE96458F48C}"/>
              </a:ext>
            </a:extLst>
          </p:cNvPr>
          <p:cNvSpPr>
            <a:spLocks noGrp="1"/>
          </p:cNvSpPr>
          <p:nvPr>
            <p:ph type="body" sz="quarter" idx="165" hasCustomPrompt="1"/>
          </p:nvPr>
        </p:nvSpPr>
        <p:spPr>
          <a:xfrm>
            <a:off x="5632247" y="6308063"/>
            <a:ext cx="1418469" cy="192087"/>
          </a:xfrm>
        </p:spPr>
        <p:txBody>
          <a:bodyPr lIns="0" rIns="0"/>
          <a:lstStyle>
            <a:lvl1pPr>
              <a:buFontTx/>
              <a:buNone/>
              <a:defRPr sz="800"/>
            </a:lvl1pPr>
            <a:lvl2pPr>
              <a:buFontTx/>
              <a:buNone/>
              <a:defRPr sz="800"/>
            </a:lvl2pPr>
            <a:lvl3pPr>
              <a:buFontTx/>
              <a:buNone/>
              <a:defRPr sz="800"/>
            </a:lvl3pPr>
            <a:lvl4pPr>
              <a:buFontTx/>
              <a:buNone/>
              <a:defRPr sz="800"/>
            </a:lvl4pPr>
            <a:lvl5pPr>
              <a:buFontTx/>
              <a:buNone/>
              <a:defRPr sz="800"/>
            </a:lvl5pPr>
          </a:lstStyle>
          <a:p>
            <a:pPr lvl="0"/>
            <a:r>
              <a:rPr lang="en-GB" dirty="0"/>
              <a:t>Title</a:t>
            </a:r>
            <a:endParaRPr lang="en-US" dirty="0"/>
          </a:p>
        </p:txBody>
      </p:sp>
      <p:sp>
        <p:nvSpPr>
          <p:cNvPr id="331" name="Picture Placeholder 9">
            <a:extLst>
              <a:ext uri="{FF2B5EF4-FFF2-40B4-BE49-F238E27FC236}">
                <a16:creationId xmlns:a16="http://schemas.microsoft.com/office/drawing/2014/main" id="{973196AA-312C-BE8E-F661-70BF8B4860A2}"/>
              </a:ext>
            </a:extLst>
          </p:cNvPr>
          <p:cNvSpPr>
            <a:spLocks noGrp="1"/>
          </p:cNvSpPr>
          <p:nvPr>
            <p:ph type="pic" sz="quarter" idx="167"/>
          </p:nvPr>
        </p:nvSpPr>
        <p:spPr>
          <a:xfrm>
            <a:off x="7410511" y="3345505"/>
            <a:ext cx="676925" cy="720000"/>
          </a:xfrm>
          <a:prstGeom prst="roundRect">
            <a:avLst>
              <a:gd name="adj" fmla="val 17504"/>
            </a:avLst>
          </a:prstGeom>
          <a:solidFill>
            <a:schemeClr val="accent5"/>
          </a:solidFill>
        </p:spPr>
        <p:txBody>
          <a:bodyPr/>
          <a:lstStyle/>
          <a:p>
            <a:endParaRPr lang="en-US"/>
          </a:p>
        </p:txBody>
      </p:sp>
      <p:sp>
        <p:nvSpPr>
          <p:cNvPr id="332" name="Text Placeholder 73">
            <a:extLst>
              <a:ext uri="{FF2B5EF4-FFF2-40B4-BE49-F238E27FC236}">
                <a16:creationId xmlns:a16="http://schemas.microsoft.com/office/drawing/2014/main" id="{21A286B6-C28B-0204-AFB3-3358C83E2BFA}"/>
              </a:ext>
            </a:extLst>
          </p:cNvPr>
          <p:cNvSpPr>
            <a:spLocks noGrp="1"/>
          </p:cNvSpPr>
          <p:nvPr>
            <p:ph type="body" sz="quarter" idx="168" hasCustomPrompt="1"/>
          </p:nvPr>
        </p:nvSpPr>
        <p:spPr>
          <a:xfrm>
            <a:off x="8179271" y="3467613"/>
            <a:ext cx="1321200" cy="157524"/>
          </a:xfrm>
        </p:spPr>
        <p:txBody>
          <a:bodyPr lIns="0" rIns="0"/>
          <a:lstStyle>
            <a:lvl1pPr marL="0" indent="0">
              <a:lnSpc>
                <a:spcPct val="100000"/>
              </a:lnSpc>
              <a:spcBef>
                <a:spcPts val="100"/>
              </a:spcBef>
              <a:spcAft>
                <a:spcPts val="100"/>
              </a:spcAft>
              <a:buNone/>
              <a:defRPr sz="1100">
                <a:solidFill>
                  <a:schemeClr val="tx1"/>
                </a:solidFill>
                <a:latin typeface="+mj-lt"/>
              </a:defRPr>
            </a:lvl1pPr>
            <a:lvl2pPr marL="0" indent="0">
              <a:lnSpc>
                <a:spcPct val="100000"/>
              </a:lnSpc>
              <a:spcBef>
                <a:spcPts val="100"/>
              </a:spcBef>
              <a:spcAft>
                <a:spcPts val="163"/>
              </a:spcAft>
              <a:buNone/>
              <a:defRPr sz="1100" spc="-20"/>
            </a:lvl2pPr>
            <a:lvl3pPr marL="0" indent="0">
              <a:lnSpc>
                <a:spcPct val="120000"/>
              </a:lnSpc>
              <a:buFont typeface="Arial" panose="020B0604020202020204" pitchFamily="34" charset="0"/>
              <a:buNone/>
              <a:defRPr sz="800" spc="0"/>
            </a:lvl3pPr>
          </a:lstStyle>
          <a:p>
            <a:pPr lvl="0"/>
            <a:r>
              <a:rPr lang="en-US" dirty="0"/>
              <a:t>Name</a:t>
            </a:r>
          </a:p>
        </p:txBody>
      </p:sp>
      <p:sp>
        <p:nvSpPr>
          <p:cNvPr id="333" name="Text Placeholder 210">
            <a:extLst>
              <a:ext uri="{FF2B5EF4-FFF2-40B4-BE49-F238E27FC236}">
                <a16:creationId xmlns:a16="http://schemas.microsoft.com/office/drawing/2014/main" id="{BD4DA31C-A08A-5816-2F59-FF8B484C7ED6}"/>
              </a:ext>
            </a:extLst>
          </p:cNvPr>
          <p:cNvSpPr>
            <a:spLocks noGrp="1"/>
          </p:cNvSpPr>
          <p:nvPr>
            <p:ph type="body" sz="quarter" idx="169" hasCustomPrompt="1"/>
          </p:nvPr>
        </p:nvSpPr>
        <p:spPr>
          <a:xfrm>
            <a:off x="8179271" y="3640194"/>
            <a:ext cx="1321200" cy="192087"/>
          </a:xfrm>
        </p:spPr>
        <p:txBody>
          <a:bodyPr lIns="0" rIns="0"/>
          <a:lstStyle>
            <a:lvl1pPr>
              <a:buFontTx/>
              <a:buNone/>
              <a:defRPr sz="800"/>
            </a:lvl1pPr>
            <a:lvl2pPr>
              <a:buFontTx/>
              <a:buNone/>
              <a:defRPr sz="800"/>
            </a:lvl2pPr>
            <a:lvl3pPr>
              <a:buFontTx/>
              <a:buNone/>
              <a:defRPr sz="800"/>
            </a:lvl3pPr>
            <a:lvl4pPr>
              <a:buFontTx/>
              <a:buNone/>
              <a:defRPr sz="800"/>
            </a:lvl4pPr>
            <a:lvl5pPr>
              <a:buFontTx/>
              <a:buNone/>
              <a:defRPr sz="800"/>
            </a:lvl5pPr>
          </a:lstStyle>
          <a:p>
            <a:pPr lvl="0"/>
            <a:r>
              <a:rPr lang="en-GB" dirty="0"/>
              <a:t>Title</a:t>
            </a:r>
            <a:endParaRPr lang="en-US" dirty="0"/>
          </a:p>
        </p:txBody>
      </p:sp>
      <p:sp>
        <p:nvSpPr>
          <p:cNvPr id="335" name="Text Placeholder 73">
            <a:extLst>
              <a:ext uri="{FF2B5EF4-FFF2-40B4-BE49-F238E27FC236}">
                <a16:creationId xmlns:a16="http://schemas.microsoft.com/office/drawing/2014/main" id="{126B0B93-5CD2-76FB-EB30-AF245EF01DCA}"/>
              </a:ext>
            </a:extLst>
          </p:cNvPr>
          <p:cNvSpPr>
            <a:spLocks noGrp="1"/>
          </p:cNvSpPr>
          <p:nvPr>
            <p:ph type="body" sz="quarter" idx="171" hasCustomPrompt="1"/>
          </p:nvPr>
        </p:nvSpPr>
        <p:spPr>
          <a:xfrm>
            <a:off x="8033657" y="4376532"/>
            <a:ext cx="1418469" cy="157524"/>
          </a:xfrm>
        </p:spPr>
        <p:txBody>
          <a:bodyPr lIns="0" rIns="0"/>
          <a:lstStyle>
            <a:lvl1pPr marL="0" indent="0">
              <a:lnSpc>
                <a:spcPct val="100000"/>
              </a:lnSpc>
              <a:spcBef>
                <a:spcPts val="100"/>
              </a:spcBef>
              <a:spcAft>
                <a:spcPts val="100"/>
              </a:spcAft>
              <a:buNone/>
              <a:defRPr sz="1100">
                <a:solidFill>
                  <a:schemeClr val="tx1"/>
                </a:solidFill>
                <a:latin typeface="+mj-lt"/>
              </a:defRPr>
            </a:lvl1pPr>
            <a:lvl2pPr marL="0" indent="0">
              <a:lnSpc>
                <a:spcPct val="100000"/>
              </a:lnSpc>
              <a:spcBef>
                <a:spcPts val="100"/>
              </a:spcBef>
              <a:spcAft>
                <a:spcPts val="163"/>
              </a:spcAft>
              <a:buNone/>
              <a:defRPr sz="1100" spc="-20"/>
            </a:lvl2pPr>
            <a:lvl3pPr marL="0" indent="0">
              <a:lnSpc>
                <a:spcPct val="120000"/>
              </a:lnSpc>
              <a:buFont typeface="Arial" panose="020B0604020202020204" pitchFamily="34" charset="0"/>
              <a:buNone/>
              <a:defRPr sz="800" spc="0"/>
            </a:lvl3pPr>
          </a:lstStyle>
          <a:p>
            <a:pPr lvl="0"/>
            <a:r>
              <a:rPr lang="en-US" dirty="0"/>
              <a:t>Name</a:t>
            </a:r>
          </a:p>
        </p:txBody>
      </p:sp>
      <p:sp>
        <p:nvSpPr>
          <p:cNvPr id="336" name="Text Placeholder 210">
            <a:extLst>
              <a:ext uri="{FF2B5EF4-FFF2-40B4-BE49-F238E27FC236}">
                <a16:creationId xmlns:a16="http://schemas.microsoft.com/office/drawing/2014/main" id="{9CD4ABCD-0B0B-14D9-152E-7561CFE7D1B9}"/>
              </a:ext>
            </a:extLst>
          </p:cNvPr>
          <p:cNvSpPr>
            <a:spLocks noGrp="1"/>
          </p:cNvSpPr>
          <p:nvPr>
            <p:ph type="body" sz="quarter" idx="172" hasCustomPrompt="1"/>
          </p:nvPr>
        </p:nvSpPr>
        <p:spPr>
          <a:xfrm>
            <a:off x="8033657" y="4549113"/>
            <a:ext cx="1418469" cy="192087"/>
          </a:xfrm>
        </p:spPr>
        <p:txBody>
          <a:bodyPr lIns="0" rIns="0"/>
          <a:lstStyle>
            <a:lvl1pPr>
              <a:buFontTx/>
              <a:buNone/>
              <a:defRPr sz="800"/>
            </a:lvl1pPr>
            <a:lvl2pPr>
              <a:buFontTx/>
              <a:buNone/>
              <a:defRPr sz="800"/>
            </a:lvl2pPr>
            <a:lvl3pPr>
              <a:buFontTx/>
              <a:buNone/>
              <a:defRPr sz="800"/>
            </a:lvl3pPr>
            <a:lvl4pPr>
              <a:buFontTx/>
              <a:buNone/>
              <a:defRPr sz="800"/>
            </a:lvl4pPr>
            <a:lvl5pPr>
              <a:buFontTx/>
              <a:buNone/>
              <a:defRPr sz="800"/>
            </a:lvl5pPr>
          </a:lstStyle>
          <a:p>
            <a:pPr lvl="0"/>
            <a:r>
              <a:rPr lang="en-GB" dirty="0"/>
              <a:t>Title</a:t>
            </a:r>
            <a:endParaRPr lang="en-US" dirty="0"/>
          </a:p>
        </p:txBody>
      </p:sp>
      <p:sp>
        <p:nvSpPr>
          <p:cNvPr id="338" name="Text Placeholder 73">
            <a:extLst>
              <a:ext uri="{FF2B5EF4-FFF2-40B4-BE49-F238E27FC236}">
                <a16:creationId xmlns:a16="http://schemas.microsoft.com/office/drawing/2014/main" id="{A9B1EA5D-6E9F-9C42-48A0-B3CA606B84A2}"/>
              </a:ext>
            </a:extLst>
          </p:cNvPr>
          <p:cNvSpPr>
            <a:spLocks noGrp="1"/>
          </p:cNvSpPr>
          <p:nvPr>
            <p:ph type="body" sz="quarter" idx="174" hasCustomPrompt="1"/>
          </p:nvPr>
        </p:nvSpPr>
        <p:spPr>
          <a:xfrm>
            <a:off x="8033657" y="4960732"/>
            <a:ext cx="1418469" cy="157524"/>
          </a:xfrm>
        </p:spPr>
        <p:txBody>
          <a:bodyPr lIns="0" rIns="0"/>
          <a:lstStyle>
            <a:lvl1pPr marL="0" indent="0">
              <a:lnSpc>
                <a:spcPct val="100000"/>
              </a:lnSpc>
              <a:spcBef>
                <a:spcPts val="100"/>
              </a:spcBef>
              <a:spcAft>
                <a:spcPts val="100"/>
              </a:spcAft>
              <a:buNone/>
              <a:defRPr sz="1100">
                <a:solidFill>
                  <a:schemeClr val="tx1"/>
                </a:solidFill>
                <a:latin typeface="+mj-lt"/>
              </a:defRPr>
            </a:lvl1pPr>
            <a:lvl2pPr marL="0" indent="0">
              <a:lnSpc>
                <a:spcPct val="100000"/>
              </a:lnSpc>
              <a:spcBef>
                <a:spcPts val="100"/>
              </a:spcBef>
              <a:spcAft>
                <a:spcPts val="163"/>
              </a:spcAft>
              <a:buNone/>
              <a:defRPr sz="1100" spc="-20"/>
            </a:lvl2pPr>
            <a:lvl3pPr marL="0" indent="0">
              <a:lnSpc>
                <a:spcPct val="120000"/>
              </a:lnSpc>
              <a:buFont typeface="Arial" panose="020B0604020202020204" pitchFamily="34" charset="0"/>
              <a:buNone/>
              <a:defRPr sz="800" spc="0"/>
            </a:lvl3pPr>
          </a:lstStyle>
          <a:p>
            <a:pPr lvl="0"/>
            <a:r>
              <a:rPr lang="en-US" dirty="0"/>
              <a:t>Name</a:t>
            </a:r>
          </a:p>
        </p:txBody>
      </p:sp>
      <p:sp>
        <p:nvSpPr>
          <p:cNvPr id="339" name="Text Placeholder 210">
            <a:extLst>
              <a:ext uri="{FF2B5EF4-FFF2-40B4-BE49-F238E27FC236}">
                <a16:creationId xmlns:a16="http://schemas.microsoft.com/office/drawing/2014/main" id="{5D1F0126-CBDC-611E-3C37-B79E41DA0C27}"/>
              </a:ext>
            </a:extLst>
          </p:cNvPr>
          <p:cNvSpPr>
            <a:spLocks noGrp="1"/>
          </p:cNvSpPr>
          <p:nvPr>
            <p:ph type="body" sz="quarter" idx="175" hasCustomPrompt="1"/>
          </p:nvPr>
        </p:nvSpPr>
        <p:spPr>
          <a:xfrm>
            <a:off x="8033657" y="5133313"/>
            <a:ext cx="1418469" cy="192087"/>
          </a:xfrm>
        </p:spPr>
        <p:txBody>
          <a:bodyPr lIns="0" rIns="0"/>
          <a:lstStyle>
            <a:lvl1pPr>
              <a:buFontTx/>
              <a:buNone/>
              <a:defRPr sz="800"/>
            </a:lvl1pPr>
            <a:lvl2pPr>
              <a:buFontTx/>
              <a:buNone/>
              <a:defRPr sz="800"/>
            </a:lvl2pPr>
            <a:lvl3pPr>
              <a:buFontTx/>
              <a:buNone/>
              <a:defRPr sz="800"/>
            </a:lvl3pPr>
            <a:lvl4pPr>
              <a:buFontTx/>
              <a:buNone/>
              <a:defRPr sz="800"/>
            </a:lvl4pPr>
            <a:lvl5pPr>
              <a:buFontTx/>
              <a:buNone/>
              <a:defRPr sz="800"/>
            </a:lvl5pPr>
          </a:lstStyle>
          <a:p>
            <a:pPr lvl="0"/>
            <a:r>
              <a:rPr lang="en-GB" dirty="0"/>
              <a:t>Title</a:t>
            </a:r>
            <a:endParaRPr lang="en-US" dirty="0"/>
          </a:p>
        </p:txBody>
      </p:sp>
      <p:sp>
        <p:nvSpPr>
          <p:cNvPr id="341" name="Text Placeholder 73">
            <a:extLst>
              <a:ext uri="{FF2B5EF4-FFF2-40B4-BE49-F238E27FC236}">
                <a16:creationId xmlns:a16="http://schemas.microsoft.com/office/drawing/2014/main" id="{7275B2A5-51F1-B0CC-18F3-AD334B3CD7AE}"/>
              </a:ext>
            </a:extLst>
          </p:cNvPr>
          <p:cNvSpPr>
            <a:spLocks noGrp="1"/>
          </p:cNvSpPr>
          <p:nvPr>
            <p:ph type="body" sz="quarter" idx="177" hasCustomPrompt="1"/>
          </p:nvPr>
        </p:nvSpPr>
        <p:spPr>
          <a:xfrm>
            <a:off x="8033657" y="5548107"/>
            <a:ext cx="1418469" cy="157524"/>
          </a:xfrm>
        </p:spPr>
        <p:txBody>
          <a:bodyPr lIns="0" rIns="0"/>
          <a:lstStyle>
            <a:lvl1pPr marL="0" indent="0">
              <a:lnSpc>
                <a:spcPct val="100000"/>
              </a:lnSpc>
              <a:spcBef>
                <a:spcPts val="100"/>
              </a:spcBef>
              <a:spcAft>
                <a:spcPts val="100"/>
              </a:spcAft>
              <a:buNone/>
              <a:defRPr sz="1100">
                <a:solidFill>
                  <a:schemeClr val="tx1"/>
                </a:solidFill>
                <a:latin typeface="+mj-lt"/>
              </a:defRPr>
            </a:lvl1pPr>
            <a:lvl2pPr marL="0" indent="0">
              <a:lnSpc>
                <a:spcPct val="100000"/>
              </a:lnSpc>
              <a:spcBef>
                <a:spcPts val="100"/>
              </a:spcBef>
              <a:spcAft>
                <a:spcPts val="163"/>
              </a:spcAft>
              <a:buNone/>
              <a:defRPr sz="1100" spc="-20"/>
            </a:lvl2pPr>
            <a:lvl3pPr marL="0" indent="0">
              <a:lnSpc>
                <a:spcPct val="120000"/>
              </a:lnSpc>
              <a:buFont typeface="Arial" panose="020B0604020202020204" pitchFamily="34" charset="0"/>
              <a:buNone/>
              <a:defRPr sz="800" spc="0"/>
            </a:lvl3pPr>
          </a:lstStyle>
          <a:p>
            <a:pPr lvl="0"/>
            <a:r>
              <a:rPr lang="en-US" dirty="0"/>
              <a:t>Name</a:t>
            </a:r>
          </a:p>
        </p:txBody>
      </p:sp>
      <p:sp>
        <p:nvSpPr>
          <p:cNvPr id="342" name="Text Placeholder 210">
            <a:extLst>
              <a:ext uri="{FF2B5EF4-FFF2-40B4-BE49-F238E27FC236}">
                <a16:creationId xmlns:a16="http://schemas.microsoft.com/office/drawing/2014/main" id="{A5757C5B-D44C-2919-7A75-08DF1EB2ABCD}"/>
              </a:ext>
            </a:extLst>
          </p:cNvPr>
          <p:cNvSpPr>
            <a:spLocks noGrp="1"/>
          </p:cNvSpPr>
          <p:nvPr>
            <p:ph type="body" sz="quarter" idx="178" hasCustomPrompt="1"/>
          </p:nvPr>
        </p:nvSpPr>
        <p:spPr>
          <a:xfrm>
            <a:off x="8033657" y="5720688"/>
            <a:ext cx="1418469" cy="192087"/>
          </a:xfrm>
        </p:spPr>
        <p:txBody>
          <a:bodyPr lIns="0" rIns="0"/>
          <a:lstStyle>
            <a:lvl1pPr>
              <a:buFontTx/>
              <a:buNone/>
              <a:defRPr sz="800"/>
            </a:lvl1pPr>
            <a:lvl2pPr>
              <a:buFontTx/>
              <a:buNone/>
              <a:defRPr sz="800"/>
            </a:lvl2pPr>
            <a:lvl3pPr>
              <a:buFontTx/>
              <a:buNone/>
              <a:defRPr sz="800"/>
            </a:lvl3pPr>
            <a:lvl4pPr>
              <a:buFontTx/>
              <a:buNone/>
              <a:defRPr sz="800"/>
            </a:lvl4pPr>
            <a:lvl5pPr>
              <a:buFontTx/>
              <a:buNone/>
              <a:defRPr sz="800"/>
            </a:lvl5pPr>
          </a:lstStyle>
          <a:p>
            <a:pPr lvl="0"/>
            <a:r>
              <a:rPr lang="en-GB" dirty="0"/>
              <a:t>Title</a:t>
            </a:r>
            <a:endParaRPr lang="en-US" dirty="0"/>
          </a:p>
        </p:txBody>
      </p:sp>
      <p:sp>
        <p:nvSpPr>
          <p:cNvPr id="344" name="Text Placeholder 73">
            <a:extLst>
              <a:ext uri="{FF2B5EF4-FFF2-40B4-BE49-F238E27FC236}">
                <a16:creationId xmlns:a16="http://schemas.microsoft.com/office/drawing/2014/main" id="{06921F89-D0FC-DB6E-F6AE-3D3C93EF5C0E}"/>
              </a:ext>
            </a:extLst>
          </p:cNvPr>
          <p:cNvSpPr>
            <a:spLocks noGrp="1"/>
          </p:cNvSpPr>
          <p:nvPr>
            <p:ph type="body" sz="quarter" idx="180" hasCustomPrompt="1"/>
          </p:nvPr>
        </p:nvSpPr>
        <p:spPr>
          <a:xfrm>
            <a:off x="8033657" y="6135482"/>
            <a:ext cx="1418469" cy="157524"/>
          </a:xfrm>
        </p:spPr>
        <p:txBody>
          <a:bodyPr lIns="0" rIns="0"/>
          <a:lstStyle>
            <a:lvl1pPr marL="0" indent="0">
              <a:lnSpc>
                <a:spcPct val="100000"/>
              </a:lnSpc>
              <a:spcBef>
                <a:spcPts val="100"/>
              </a:spcBef>
              <a:spcAft>
                <a:spcPts val="100"/>
              </a:spcAft>
              <a:buNone/>
              <a:defRPr sz="1100">
                <a:solidFill>
                  <a:schemeClr val="tx1"/>
                </a:solidFill>
                <a:latin typeface="+mj-lt"/>
              </a:defRPr>
            </a:lvl1pPr>
            <a:lvl2pPr marL="0" indent="0">
              <a:lnSpc>
                <a:spcPct val="100000"/>
              </a:lnSpc>
              <a:spcBef>
                <a:spcPts val="100"/>
              </a:spcBef>
              <a:spcAft>
                <a:spcPts val="163"/>
              </a:spcAft>
              <a:buNone/>
              <a:defRPr sz="1100" spc="-20"/>
            </a:lvl2pPr>
            <a:lvl3pPr marL="0" indent="0">
              <a:lnSpc>
                <a:spcPct val="120000"/>
              </a:lnSpc>
              <a:buFont typeface="Arial" panose="020B0604020202020204" pitchFamily="34" charset="0"/>
              <a:buNone/>
              <a:defRPr sz="800" spc="0"/>
            </a:lvl3pPr>
          </a:lstStyle>
          <a:p>
            <a:pPr lvl="0"/>
            <a:r>
              <a:rPr lang="en-US" dirty="0"/>
              <a:t>Name</a:t>
            </a:r>
          </a:p>
        </p:txBody>
      </p:sp>
      <p:sp>
        <p:nvSpPr>
          <p:cNvPr id="345" name="Text Placeholder 210">
            <a:extLst>
              <a:ext uri="{FF2B5EF4-FFF2-40B4-BE49-F238E27FC236}">
                <a16:creationId xmlns:a16="http://schemas.microsoft.com/office/drawing/2014/main" id="{D864EB01-FEBA-48B3-9693-5E45F9C093FA}"/>
              </a:ext>
            </a:extLst>
          </p:cNvPr>
          <p:cNvSpPr>
            <a:spLocks noGrp="1"/>
          </p:cNvSpPr>
          <p:nvPr>
            <p:ph type="body" sz="quarter" idx="181" hasCustomPrompt="1"/>
          </p:nvPr>
        </p:nvSpPr>
        <p:spPr>
          <a:xfrm>
            <a:off x="8033657" y="6308063"/>
            <a:ext cx="1418469" cy="192087"/>
          </a:xfrm>
        </p:spPr>
        <p:txBody>
          <a:bodyPr lIns="0" rIns="0"/>
          <a:lstStyle>
            <a:lvl1pPr>
              <a:buFontTx/>
              <a:buNone/>
              <a:defRPr sz="800"/>
            </a:lvl1pPr>
            <a:lvl2pPr>
              <a:buFontTx/>
              <a:buNone/>
              <a:defRPr sz="800"/>
            </a:lvl2pPr>
            <a:lvl3pPr>
              <a:buFontTx/>
              <a:buNone/>
              <a:defRPr sz="800"/>
            </a:lvl3pPr>
            <a:lvl4pPr>
              <a:buFontTx/>
              <a:buNone/>
              <a:defRPr sz="800"/>
            </a:lvl4pPr>
            <a:lvl5pPr>
              <a:buFontTx/>
              <a:buNone/>
              <a:defRPr sz="800"/>
            </a:lvl5pPr>
          </a:lstStyle>
          <a:p>
            <a:pPr lvl="0"/>
            <a:r>
              <a:rPr lang="en-GB" dirty="0"/>
              <a:t>Title</a:t>
            </a:r>
            <a:endParaRPr lang="en-US" dirty="0"/>
          </a:p>
        </p:txBody>
      </p:sp>
      <p:sp>
        <p:nvSpPr>
          <p:cNvPr id="362" name="Picture Placeholder 9">
            <a:extLst>
              <a:ext uri="{FF2B5EF4-FFF2-40B4-BE49-F238E27FC236}">
                <a16:creationId xmlns:a16="http://schemas.microsoft.com/office/drawing/2014/main" id="{C2DB6E5F-D923-D375-BB85-AFC264D20E64}"/>
              </a:ext>
            </a:extLst>
          </p:cNvPr>
          <p:cNvSpPr>
            <a:spLocks noGrp="1"/>
          </p:cNvSpPr>
          <p:nvPr>
            <p:ph type="pic" sz="quarter" idx="183"/>
          </p:nvPr>
        </p:nvSpPr>
        <p:spPr>
          <a:xfrm>
            <a:off x="9794166" y="3345505"/>
            <a:ext cx="676925" cy="720000"/>
          </a:xfrm>
          <a:prstGeom prst="roundRect">
            <a:avLst>
              <a:gd name="adj" fmla="val 17504"/>
            </a:avLst>
          </a:prstGeom>
          <a:solidFill>
            <a:schemeClr val="accent5"/>
          </a:solidFill>
        </p:spPr>
        <p:txBody>
          <a:bodyPr/>
          <a:lstStyle/>
          <a:p>
            <a:endParaRPr lang="en-US"/>
          </a:p>
        </p:txBody>
      </p:sp>
      <p:sp>
        <p:nvSpPr>
          <p:cNvPr id="363" name="Text Placeholder 73">
            <a:extLst>
              <a:ext uri="{FF2B5EF4-FFF2-40B4-BE49-F238E27FC236}">
                <a16:creationId xmlns:a16="http://schemas.microsoft.com/office/drawing/2014/main" id="{CAAA78D2-4562-1126-0F7B-DD2723831751}"/>
              </a:ext>
            </a:extLst>
          </p:cNvPr>
          <p:cNvSpPr>
            <a:spLocks noGrp="1"/>
          </p:cNvSpPr>
          <p:nvPr>
            <p:ph type="body" sz="quarter" idx="184" hasCustomPrompt="1"/>
          </p:nvPr>
        </p:nvSpPr>
        <p:spPr>
          <a:xfrm>
            <a:off x="10562926" y="3467613"/>
            <a:ext cx="1321200" cy="157524"/>
          </a:xfrm>
        </p:spPr>
        <p:txBody>
          <a:bodyPr lIns="0" rIns="0"/>
          <a:lstStyle>
            <a:lvl1pPr marL="0" indent="0">
              <a:lnSpc>
                <a:spcPct val="100000"/>
              </a:lnSpc>
              <a:spcBef>
                <a:spcPts val="100"/>
              </a:spcBef>
              <a:spcAft>
                <a:spcPts val="100"/>
              </a:spcAft>
              <a:buNone/>
              <a:defRPr sz="1100">
                <a:solidFill>
                  <a:schemeClr val="tx1"/>
                </a:solidFill>
                <a:latin typeface="+mj-lt"/>
              </a:defRPr>
            </a:lvl1pPr>
            <a:lvl2pPr marL="0" indent="0">
              <a:lnSpc>
                <a:spcPct val="100000"/>
              </a:lnSpc>
              <a:spcBef>
                <a:spcPts val="100"/>
              </a:spcBef>
              <a:spcAft>
                <a:spcPts val="163"/>
              </a:spcAft>
              <a:buNone/>
              <a:defRPr sz="1100" spc="-20"/>
            </a:lvl2pPr>
            <a:lvl3pPr marL="0" indent="0">
              <a:lnSpc>
                <a:spcPct val="120000"/>
              </a:lnSpc>
              <a:buFont typeface="Arial" panose="020B0604020202020204" pitchFamily="34" charset="0"/>
              <a:buNone/>
              <a:defRPr sz="800" spc="0"/>
            </a:lvl3pPr>
          </a:lstStyle>
          <a:p>
            <a:pPr lvl="0"/>
            <a:r>
              <a:rPr lang="en-US" dirty="0"/>
              <a:t>Name</a:t>
            </a:r>
          </a:p>
        </p:txBody>
      </p:sp>
      <p:sp>
        <p:nvSpPr>
          <p:cNvPr id="364" name="Text Placeholder 210">
            <a:extLst>
              <a:ext uri="{FF2B5EF4-FFF2-40B4-BE49-F238E27FC236}">
                <a16:creationId xmlns:a16="http://schemas.microsoft.com/office/drawing/2014/main" id="{E01A10C9-2244-C217-57E0-013C415F850B}"/>
              </a:ext>
            </a:extLst>
          </p:cNvPr>
          <p:cNvSpPr>
            <a:spLocks noGrp="1"/>
          </p:cNvSpPr>
          <p:nvPr>
            <p:ph type="body" sz="quarter" idx="185" hasCustomPrompt="1"/>
          </p:nvPr>
        </p:nvSpPr>
        <p:spPr>
          <a:xfrm>
            <a:off x="10562926" y="3640194"/>
            <a:ext cx="1321200" cy="192087"/>
          </a:xfrm>
        </p:spPr>
        <p:txBody>
          <a:bodyPr lIns="0" rIns="0"/>
          <a:lstStyle>
            <a:lvl1pPr>
              <a:buFontTx/>
              <a:buNone/>
              <a:defRPr sz="800"/>
            </a:lvl1pPr>
            <a:lvl2pPr>
              <a:buFontTx/>
              <a:buNone/>
              <a:defRPr sz="800"/>
            </a:lvl2pPr>
            <a:lvl3pPr>
              <a:buFontTx/>
              <a:buNone/>
              <a:defRPr sz="800"/>
            </a:lvl3pPr>
            <a:lvl4pPr>
              <a:buFontTx/>
              <a:buNone/>
              <a:defRPr sz="800"/>
            </a:lvl4pPr>
            <a:lvl5pPr>
              <a:buFontTx/>
              <a:buNone/>
              <a:defRPr sz="800"/>
            </a:lvl5pPr>
          </a:lstStyle>
          <a:p>
            <a:pPr lvl="0"/>
            <a:r>
              <a:rPr lang="en-GB" dirty="0"/>
              <a:t>Title</a:t>
            </a:r>
            <a:endParaRPr lang="en-US" dirty="0"/>
          </a:p>
        </p:txBody>
      </p:sp>
      <p:sp>
        <p:nvSpPr>
          <p:cNvPr id="366" name="Text Placeholder 73">
            <a:extLst>
              <a:ext uri="{FF2B5EF4-FFF2-40B4-BE49-F238E27FC236}">
                <a16:creationId xmlns:a16="http://schemas.microsoft.com/office/drawing/2014/main" id="{73B1BCD0-FA8F-2CA0-04C8-31BDC24A0F3B}"/>
              </a:ext>
            </a:extLst>
          </p:cNvPr>
          <p:cNvSpPr>
            <a:spLocks noGrp="1"/>
          </p:cNvSpPr>
          <p:nvPr>
            <p:ph type="body" sz="quarter" idx="187" hasCustomPrompt="1"/>
          </p:nvPr>
        </p:nvSpPr>
        <p:spPr>
          <a:xfrm>
            <a:off x="10417312" y="4376532"/>
            <a:ext cx="1418469" cy="157524"/>
          </a:xfrm>
        </p:spPr>
        <p:txBody>
          <a:bodyPr lIns="0" rIns="0"/>
          <a:lstStyle>
            <a:lvl1pPr marL="0" indent="0">
              <a:lnSpc>
                <a:spcPct val="100000"/>
              </a:lnSpc>
              <a:spcBef>
                <a:spcPts val="100"/>
              </a:spcBef>
              <a:spcAft>
                <a:spcPts val="100"/>
              </a:spcAft>
              <a:buNone/>
              <a:defRPr sz="1100">
                <a:solidFill>
                  <a:schemeClr val="tx1"/>
                </a:solidFill>
                <a:latin typeface="+mj-lt"/>
              </a:defRPr>
            </a:lvl1pPr>
            <a:lvl2pPr marL="0" indent="0">
              <a:lnSpc>
                <a:spcPct val="100000"/>
              </a:lnSpc>
              <a:spcBef>
                <a:spcPts val="100"/>
              </a:spcBef>
              <a:spcAft>
                <a:spcPts val="163"/>
              </a:spcAft>
              <a:buNone/>
              <a:defRPr sz="1100" spc="-20"/>
            </a:lvl2pPr>
            <a:lvl3pPr marL="0" indent="0">
              <a:lnSpc>
                <a:spcPct val="120000"/>
              </a:lnSpc>
              <a:buFont typeface="Arial" panose="020B0604020202020204" pitchFamily="34" charset="0"/>
              <a:buNone/>
              <a:defRPr sz="800" spc="0"/>
            </a:lvl3pPr>
          </a:lstStyle>
          <a:p>
            <a:pPr lvl="0"/>
            <a:r>
              <a:rPr lang="en-US" dirty="0"/>
              <a:t>Name</a:t>
            </a:r>
          </a:p>
        </p:txBody>
      </p:sp>
      <p:sp>
        <p:nvSpPr>
          <p:cNvPr id="367" name="Text Placeholder 210">
            <a:extLst>
              <a:ext uri="{FF2B5EF4-FFF2-40B4-BE49-F238E27FC236}">
                <a16:creationId xmlns:a16="http://schemas.microsoft.com/office/drawing/2014/main" id="{809DAD4A-8EFA-7C48-D02A-F7C39B3D056E}"/>
              </a:ext>
            </a:extLst>
          </p:cNvPr>
          <p:cNvSpPr>
            <a:spLocks noGrp="1"/>
          </p:cNvSpPr>
          <p:nvPr>
            <p:ph type="body" sz="quarter" idx="188" hasCustomPrompt="1"/>
          </p:nvPr>
        </p:nvSpPr>
        <p:spPr>
          <a:xfrm>
            <a:off x="10417312" y="4549113"/>
            <a:ext cx="1418469" cy="192087"/>
          </a:xfrm>
        </p:spPr>
        <p:txBody>
          <a:bodyPr lIns="0" rIns="0"/>
          <a:lstStyle>
            <a:lvl1pPr>
              <a:buFontTx/>
              <a:buNone/>
              <a:defRPr sz="800"/>
            </a:lvl1pPr>
            <a:lvl2pPr>
              <a:buFontTx/>
              <a:buNone/>
              <a:defRPr sz="800"/>
            </a:lvl2pPr>
            <a:lvl3pPr>
              <a:buFontTx/>
              <a:buNone/>
              <a:defRPr sz="800"/>
            </a:lvl3pPr>
            <a:lvl4pPr>
              <a:buFontTx/>
              <a:buNone/>
              <a:defRPr sz="800"/>
            </a:lvl4pPr>
            <a:lvl5pPr>
              <a:buFontTx/>
              <a:buNone/>
              <a:defRPr sz="800"/>
            </a:lvl5pPr>
          </a:lstStyle>
          <a:p>
            <a:pPr lvl="0"/>
            <a:r>
              <a:rPr lang="en-GB" dirty="0"/>
              <a:t>Title</a:t>
            </a:r>
            <a:endParaRPr lang="en-US" dirty="0"/>
          </a:p>
        </p:txBody>
      </p:sp>
      <p:sp>
        <p:nvSpPr>
          <p:cNvPr id="369" name="Text Placeholder 73">
            <a:extLst>
              <a:ext uri="{FF2B5EF4-FFF2-40B4-BE49-F238E27FC236}">
                <a16:creationId xmlns:a16="http://schemas.microsoft.com/office/drawing/2014/main" id="{5DFE515A-7C6A-5604-E764-2FE030E5E73F}"/>
              </a:ext>
            </a:extLst>
          </p:cNvPr>
          <p:cNvSpPr>
            <a:spLocks noGrp="1"/>
          </p:cNvSpPr>
          <p:nvPr>
            <p:ph type="body" sz="quarter" idx="190" hasCustomPrompt="1"/>
          </p:nvPr>
        </p:nvSpPr>
        <p:spPr>
          <a:xfrm>
            <a:off x="10417312" y="4960732"/>
            <a:ext cx="1418469" cy="157524"/>
          </a:xfrm>
        </p:spPr>
        <p:txBody>
          <a:bodyPr lIns="0" rIns="0"/>
          <a:lstStyle>
            <a:lvl1pPr marL="0" indent="0">
              <a:lnSpc>
                <a:spcPct val="100000"/>
              </a:lnSpc>
              <a:spcBef>
                <a:spcPts val="100"/>
              </a:spcBef>
              <a:spcAft>
                <a:spcPts val="100"/>
              </a:spcAft>
              <a:buNone/>
              <a:defRPr sz="1100">
                <a:solidFill>
                  <a:schemeClr val="tx1"/>
                </a:solidFill>
                <a:latin typeface="+mj-lt"/>
              </a:defRPr>
            </a:lvl1pPr>
            <a:lvl2pPr marL="0" indent="0">
              <a:lnSpc>
                <a:spcPct val="100000"/>
              </a:lnSpc>
              <a:spcBef>
                <a:spcPts val="100"/>
              </a:spcBef>
              <a:spcAft>
                <a:spcPts val="163"/>
              </a:spcAft>
              <a:buNone/>
              <a:defRPr sz="1100" spc="-20"/>
            </a:lvl2pPr>
            <a:lvl3pPr marL="0" indent="0">
              <a:lnSpc>
                <a:spcPct val="120000"/>
              </a:lnSpc>
              <a:buFont typeface="Arial" panose="020B0604020202020204" pitchFamily="34" charset="0"/>
              <a:buNone/>
              <a:defRPr sz="800" spc="0"/>
            </a:lvl3pPr>
          </a:lstStyle>
          <a:p>
            <a:pPr lvl="0"/>
            <a:r>
              <a:rPr lang="en-US" dirty="0"/>
              <a:t>Name</a:t>
            </a:r>
          </a:p>
        </p:txBody>
      </p:sp>
      <p:sp>
        <p:nvSpPr>
          <p:cNvPr id="370" name="Text Placeholder 210">
            <a:extLst>
              <a:ext uri="{FF2B5EF4-FFF2-40B4-BE49-F238E27FC236}">
                <a16:creationId xmlns:a16="http://schemas.microsoft.com/office/drawing/2014/main" id="{6E1E4EF3-CE37-04A5-855C-A3685E16E90B}"/>
              </a:ext>
            </a:extLst>
          </p:cNvPr>
          <p:cNvSpPr>
            <a:spLocks noGrp="1"/>
          </p:cNvSpPr>
          <p:nvPr>
            <p:ph type="body" sz="quarter" idx="191" hasCustomPrompt="1"/>
          </p:nvPr>
        </p:nvSpPr>
        <p:spPr>
          <a:xfrm>
            <a:off x="10417312" y="5133313"/>
            <a:ext cx="1418469" cy="192087"/>
          </a:xfrm>
        </p:spPr>
        <p:txBody>
          <a:bodyPr lIns="0" rIns="0"/>
          <a:lstStyle>
            <a:lvl1pPr>
              <a:buFontTx/>
              <a:buNone/>
              <a:defRPr sz="800"/>
            </a:lvl1pPr>
            <a:lvl2pPr>
              <a:buFontTx/>
              <a:buNone/>
              <a:defRPr sz="800"/>
            </a:lvl2pPr>
            <a:lvl3pPr>
              <a:buFontTx/>
              <a:buNone/>
              <a:defRPr sz="800"/>
            </a:lvl3pPr>
            <a:lvl4pPr>
              <a:buFontTx/>
              <a:buNone/>
              <a:defRPr sz="800"/>
            </a:lvl4pPr>
            <a:lvl5pPr>
              <a:buFontTx/>
              <a:buNone/>
              <a:defRPr sz="800"/>
            </a:lvl5pPr>
          </a:lstStyle>
          <a:p>
            <a:pPr lvl="0"/>
            <a:r>
              <a:rPr lang="en-GB" dirty="0"/>
              <a:t>Title</a:t>
            </a:r>
            <a:endParaRPr lang="en-US" dirty="0"/>
          </a:p>
        </p:txBody>
      </p:sp>
      <p:sp>
        <p:nvSpPr>
          <p:cNvPr id="372" name="Text Placeholder 73">
            <a:extLst>
              <a:ext uri="{FF2B5EF4-FFF2-40B4-BE49-F238E27FC236}">
                <a16:creationId xmlns:a16="http://schemas.microsoft.com/office/drawing/2014/main" id="{DF46F13F-3AA8-F374-7511-99D346A28360}"/>
              </a:ext>
            </a:extLst>
          </p:cNvPr>
          <p:cNvSpPr>
            <a:spLocks noGrp="1"/>
          </p:cNvSpPr>
          <p:nvPr>
            <p:ph type="body" sz="quarter" idx="193" hasCustomPrompt="1"/>
          </p:nvPr>
        </p:nvSpPr>
        <p:spPr>
          <a:xfrm>
            <a:off x="10417312" y="5548107"/>
            <a:ext cx="1418469" cy="157524"/>
          </a:xfrm>
        </p:spPr>
        <p:txBody>
          <a:bodyPr lIns="0" rIns="0"/>
          <a:lstStyle>
            <a:lvl1pPr marL="0" indent="0">
              <a:lnSpc>
                <a:spcPct val="100000"/>
              </a:lnSpc>
              <a:spcBef>
                <a:spcPts val="100"/>
              </a:spcBef>
              <a:spcAft>
                <a:spcPts val="100"/>
              </a:spcAft>
              <a:buNone/>
              <a:defRPr sz="1100">
                <a:solidFill>
                  <a:schemeClr val="tx1"/>
                </a:solidFill>
                <a:latin typeface="+mj-lt"/>
              </a:defRPr>
            </a:lvl1pPr>
            <a:lvl2pPr marL="0" indent="0">
              <a:lnSpc>
                <a:spcPct val="100000"/>
              </a:lnSpc>
              <a:spcBef>
                <a:spcPts val="100"/>
              </a:spcBef>
              <a:spcAft>
                <a:spcPts val="163"/>
              </a:spcAft>
              <a:buNone/>
              <a:defRPr sz="1100" spc="-20"/>
            </a:lvl2pPr>
            <a:lvl3pPr marL="0" indent="0">
              <a:lnSpc>
                <a:spcPct val="120000"/>
              </a:lnSpc>
              <a:buFont typeface="Arial" panose="020B0604020202020204" pitchFamily="34" charset="0"/>
              <a:buNone/>
              <a:defRPr sz="800" spc="0"/>
            </a:lvl3pPr>
          </a:lstStyle>
          <a:p>
            <a:pPr lvl="0"/>
            <a:r>
              <a:rPr lang="en-US" dirty="0"/>
              <a:t>Name</a:t>
            </a:r>
          </a:p>
        </p:txBody>
      </p:sp>
      <p:sp>
        <p:nvSpPr>
          <p:cNvPr id="373" name="Text Placeholder 210">
            <a:extLst>
              <a:ext uri="{FF2B5EF4-FFF2-40B4-BE49-F238E27FC236}">
                <a16:creationId xmlns:a16="http://schemas.microsoft.com/office/drawing/2014/main" id="{577A02A3-F909-8FD1-3808-3DFCEDE5BDFF}"/>
              </a:ext>
            </a:extLst>
          </p:cNvPr>
          <p:cNvSpPr>
            <a:spLocks noGrp="1"/>
          </p:cNvSpPr>
          <p:nvPr>
            <p:ph type="body" sz="quarter" idx="194" hasCustomPrompt="1"/>
          </p:nvPr>
        </p:nvSpPr>
        <p:spPr>
          <a:xfrm>
            <a:off x="10417312" y="5720688"/>
            <a:ext cx="1418469" cy="192087"/>
          </a:xfrm>
        </p:spPr>
        <p:txBody>
          <a:bodyPr lIns="0" rIns="0"/>
          <a:lstStyle>
            <a:lvl1pPr>
              <a:buFontTx/>
              <a:buNone/>
              <a:defRPr sz="800"/>
            </a:lvl1pPr>
            <a:lvl2pPr>
              <a:buFontTx/>
              <a:buNone/>
              <a:defRPr sz="800"/>
            </a:lvl2pPr>
            <a:lvl3pPr>
              <a:buFontTx/>
              <a:buNone/>
              <a:defRPr sz="800"/>
            </a:lvl3pPr>
            <a:lvl4pPr>
              <a:buFontTx/>
              <a:buNone/>
              <a:defRPr sz="800"/>
            </a:lvl4pPr>
            <a:lvl5pPr>
              <a:buFontTx/>
              <a:buNone/>
              <a:defRPr sz="800"/>
            </a:lvl5pPr>
          </a:lstStyle>
          <a:p>
            <a:pPr lvl="0"/>
            <a:r>
              <a:rPr lang="en-GB" dirty="0"/>
              <a:t>Title</a:t>
            </a:r>
            <a:endParaRPr lang="en-US" dirty="0"/>
          </a:p>
        </p:txBody>
      </p:sp>
      <p:sp>
        <p:nvSpPr>
          <p:cNvPr id="375" name="Text Placeholder 73">
            <a:extLst>
              <a:ext uri="{FF2B5EF4-FFF2-40B4-BE49-F238E27FC236}">
                <a16:creationId xmlns:a16="http://schemas.microsoft.com/office/drawing/2014/main" id="{5D36CA97-9167-1392-F760-B364A9B12EFB}"/>
              </a:ext>
            </a:extLst>
          </p:cNvPr>
          <p:cNvSpPr>
            <a:spLocks noGrp="1"/>
          </p:cNvSpPr>
          <p:nvPr>
            <p:ph type="body" sz="quarter" idx="196" hasCustomPrompt="1"/>
          </p:nvPr>
        </p:nvSpPr>
        <p:spPr>
          <a:xfrm>
            <a:off x="10417312" y="6135482"/>
            <a:ext cx="1418469" cy="157524"/>
          </a:xfrm>
        </p:spPr>
        <p:txBody>
          <a:bodyPr lIns="0" rIns="0"/>
          <a:lstStyle>
            <a:lvl1pPr marL="0" indent="0">
              <a:lnSpc>
                <a:spcPct val="100000"/>
              </a:lnSpc>
              <a:spcBef>
                <a:spcPts val="100"/>
              </a:spcBef>
              <a:spcAft>
                <a:spcPts val="100"/>
              </a:spcAft>
              <a:buNone/>
              <a:defRPr sz="1100">
                <a:solidFill>
                  <a:schemeClr val="tx1"/>
                </a:solidFill>
                <a:latin typeface="+mj-lt"/>
              </a:defRPr>
            </a:lvl1pPr>
            <a:lvl2pPr marL="0" indent="0">
              <a:lnSpc>
                <a:spcPct val="100000"/>
              </a:lnSpc>
              <a:spcBef>
                <a:spcPts val="100"/>
              </a:spcBef>
              <a:spcAft>
                <a:spcPts val="163"/>
              </a:spcAft>
              <a:buNone/>
              <a:defRPr sz="1100" spc="-20"/>
            </a:lvl2pPr>
            <a:lvl3pPr marL="0" indent="0">
              <a:lnSpc>
                <a:spcPct val="120000"/>
              </a:lnSpc>
              <a:buFont typeface="Arial" panose="020B0604020202020204" pitchFamily="34" charset="0"/>
              <a:buNone/>
              <a:defRPr sz="800" spc="0"/>
            </a:lvl3pPr>
          </a:lstStyle>
          <a:p>
            <a:pPr lvl="0"/>
            <a:r>
              <a:rPr lang="en-US" dirty="0"/>
              <a:t>Name</a:t>
            </a:r>
          </a:p>
        </p:txBody>
      </p:sp>
      <p:sp>
        <p:nvSpPr>
          <p:cNvPr id="376" name="Text Placeholder 210">
            <a:extLst>
              <a:ext uri="{FF2B5EF4-FFF2-40B4-BE49-F238E27FC236}">
                <a16:creationId xmlns:a16="http://schemas.microsoft.com/office/drawing/2014/main" id="{509003F2-90DD-BE28-33AB-52AABF6BDE4B}"/>
              </a:ext>
            </a:extLst>
          </p:cNvPr>
          <p:cNvSpPr>
            <a:spLocks noGrp="1"/>
          </p:cNvSpPr>
          <p:nvPr>
            <p:ph type="body" sz="quarter" idx="197" hasCustomPrompt="1"/>
          </p:nvPr>
        </p:nvSpPr>
        <p:spPr>
          <a:xfrm>
            <a:off x="10417312" y="6308063"/>
            <a:ext cx="1418469" cy="192087"/>
          </a:xfrm>
        </p:spPr>
        <p:txBody>
          <a:bodyPr lIns="0" rIns="0"/>
          <a:lstStyle>
            <a:lvl1pPr>
              <a:buFontTx/>
              <a:buNone/>
              <a:defRPr sz="800"/>
            </a:lvl1pPr>
            <a:lvl2pPr>
              <a:buFontTx/>
              <a:buNone/>
              <a:defRPr sz="800"/>
            </a:lvl2pPr>
            <a:lvl3pPr>
              <a:buFontTx/>
              <a:buNone/>
              <a:defRPr sz="800"/>
            </a:lvl3pPr>
            <a:lvl4pPr>
              <a:buFontTx/>
              <a:buNone/>
              <a:defRPr sz="800"/>
            </a:lvl4pPr>
            <a:lvl5pPr>
              <a:buFontTx/>
              <a:buNone/>
              <a:defRPr sz="800"/>
            </a:lvl5pPr>
          </a:lstStyle>
          <a:p>
            <a:pPr lvl="0"/>
            <a:r>
              <a:rPr lang="en-GB" dirty="0"/>
              <a:t>Title</a:t>
            </a:r>
            <a:endParaRPr lang="en-US" dirty="0"/>
          </a:p>
        </p:txBody>
      </p:sp>
      <p:sp>
        <p:nvSpPr>
          <p:cNvPr id="6" name="Text Placeholder 73">
            <a:extLst>
              <a:ext uri="{FF2B5EF4-FFF2-40B4-BE49-F238E27FC236}">
                <a16:creationId xmlns:a16="http://schemas.microsoft.com/office/drawing/2014/main" id="{F229BF28-FFAE-6CA2-8A9A-D1507AA9594D}"/>
              </a:ext>
            </a:extLst>
          </p:cNvPr>
          <p:cNvSpPr>
            <a:spLocks noGrp="1"/>
          </p:cNvSpPr>
          <p:nvPr>
            <p:ph type="body" sz="quarter" idx="223" hasCustomPrompt="1"/>
          </p:nvPr>
        </p:nvSpPr>
        <p:spPr>
          <a:xfrm>
            <a:off x="5358880" y="2541289"/>
            <a:ext cx="1481337" cy="157524"/>
          </a:xfrm>
        </p:spPr>
        <p:txBody>
          <a:bodyPr lIns="0" rIns="0"/>
          <a:lstStyle>
            <a:lvl1pPr marL="0" indent="0" algn="ctr">
              <a:lnSpc>
                <a:spcPct val="100000"/>
              </a:lnSpc>
              <a:spcBef>
                <a:spcPts val="100"/>
              </a:spcBef>
              <a:spcAft>
                <a:spcPts val="100"/>
              </a:spcAft>
              <a:buNone/>
              <a:defRPr sz="1100">
                <a:solidFill>
                  <a:schemeClr val="tx1"/>
                </a:solidFill>
                <a:latin typeface="+mj-lt"/>
              </a:defRPr>
            </a:lvl1pPr>
            <a:lvl2pPr marL="0" indent="0">
              <a:lnSpc>
                <a:spcPct val="100000"/>
              </a:lnSpc>
              <a:spcBef>
                <a:spcPts val="100"/>
              </a:spcBef>
              <a:spcAft>
                <a:spcPts val="163"/>
              </a:spcAft>
              <a:buNone/>
              <a:defRPr sz="1100" spc="-20"/>
            </a:lvl2pPr>
            <a:lvl3pPr marL="0" indent="0">
              <a:lnSpc>
                <a:spcPct val="120000"/>
              </a:lnSpc>
              <a:buFont typeface="Arial" panose="020B0604020202020204" pitchFamily="34" charset="0"/>
              <a:buNone/>
              <a:defRPr sz="800" spc="0"/>
            </a:lvl3pPr>
          </a:lstStyle>
          <a:p>
            <a:pPr lvl="0"/>
            <a:r>
              <a:rPr lang="en-US" dirty="0"/>
              <a:t>Name</a:t>
            </a:r>
          </a:p>
        </p:txBody>
      </p:sp>
      <p:sp>
        <p:nvSpPr>
          <p:cNvPr id="7" name="Text Placeholder 210">
            <a:extLst>
              <a:ext uri="{FF2B5EF4-FFF2-40B4-BE49-F238E27FC236}">
                <a16:creationId xmlns:a16="http://schemas.microsoft.com/office/drawing/2014/main" id="{1F1D3BC9-07C9-6D8E-1F8F-5402B091C567}"/>
              </a:ext>
            </a:extLst>
          </p:cNvPr>
          <p:cNvSpPr>
            <a:spLocks noGrp="1"/>
          </p:cNvSpPr>
          <p:nvPr>
            <p:ph type="body" sz="quarter" idx="224" hasCustomPrompt="1"/>
          </p:nvPr>
        </p:nvSpPr>
        <p:spPr>
          <a:xfrm>
            <a:off x="5358880" y="2713870"/>
            <a:ext cx="1481337" cy="192087"/>
          </a:xfrm>
        </p:spPr>
        <p:txBody>
          <a:bodyPr lIns="0" rIns="0"/>
          <a:lstStyle>
            <a:lvl1pPr algn="ctr">
              <a:buFontTx/>
              <a:buNone/>
              <a:defRPr sz="800"/>
            </a:lvl1pPr>
            <a:lvl2pPr>
              <a:buFontTx/>
              <a:buNone/>
              <a:defRPr sz="800"/>
            </a:lvl2pPr>
            <a:lvl3pPr>
              <a:buFontTx/>
              <a:buNone/>
              <a:defRPr sz="800"/>
            </a:lvl3pPr>
            <a:lvl4pPr>
              <a:buFontTx/>
              <a:buNone/>
              <a:defRPr sz="800"/>
            </a:lvl4pPr>
            <a:lvl5pPr>
              <a:buFontTx/>
              <a:buNone/>
              <a:defRPr sz="800"/>
            </a:lvl5pPr>
          </a:lstStyle>
          <a:p>
            <a:pPr lvl="0"/>
            <a:r>
              <a:rPr lang="en-GB" dirty="0"/>
              <a:t>Title</a:t>
            </a:r>
            <a:endParaRPr lang="en-US" dirty="0"/>
          </a:p>
        </p:txBody>
      </p:sp>
    </p:spTree>
    <p:extLst>
      <p:ext uri="{BB962C8B-B14F-4D97-AF65-F5344CB8AC3E}">
        <p14:creationId xmlns:p14="http://schemas.microsoft.com/office/powerpoint/2010/main" val="2634534432"/>
      </p:ext>
    </p:extLst>
  </p:cSld>
  <p:clrMapOvr>
    <a:masterClrMapping/>
  </p:clrMapOvr>
  <p:extLst>
    <p:ext uri="{DCECCB84-F9BA-43D5-87BE-67443E8EF086}">
      <p15:sldGuideLst xmlns:p15="http://schemas.microsoft.com/office/powerpoint/2012/main">
        <p15:guide id="1" orient="horz" pos="3385" userDrawn="1">
          <p15:clr>
            <a:srgbClr val="FBAE40"/>
          </p15:clr>
        </p15:guide>
        <p15:guide id="2" pos="1504" userDrawn="1">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Only title">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9D4DA111-601D-5416-53DD-CF5177C6FBA5}"/>
              </a:ext>
            </a:extLst>
          </p:cNvPr>
          <p:cNvSpPr>
            <a:spLocks noGrp="1"/>
          </p:cNvSpPr>
          <p:nvPr>
            <p:ph type="dt" sz="half" idx="10"/>
          </p:nvPr>
        </p:nvSpPr>
        <p:spPr/>
        <p:txBody>
          <a:bodyPr/>
          <a:lstStyle/>
          <a:p>
            <a:fld id="{ED0747FB-F930-4911-99AF-5FD842C504D1}" type="datetime1">
              <a:rPr lang="en-US" smtClean="0"/>
              <a:t>9/9/26</a:t>
            </a:fld>
            <a:endParaRPr lang="en-US"/>
          </a:p>
        </p:txBody>
      </p:sp>
      <p:sp>
        <p:nvSpPr>
          <p:cNvPr id="4" name="Footer Placeholder 3">
            <a:extLst>
              <a:ext uri="{FF2B5EF4-FFF2-40B4-BE49-F238E27FC236}">
                <a16:creationId xmlns:a16="http://schemas.microsoft.com/office/drawing/2014/main" id="{221BFD73-B3FC-8D98-4FE6-26C938E9A78F}"/>
              </a:ext>
            </a:extLst>
          </p:cNvPr>
          <p:cNvSpPr>
            <a:spLocks noGrp="1"/>
          </p:cNvSpPr>
          <p:nvPr>
            <p:ph type="ftr" sz="quarter" idx="11"/>
          </p:nvPr>
        </p:nvSpPr>
        <p:spPr/>
        <p:txBody>
          <a:bodyPr/>
          <a:lstStyle/>
          <a:p>
            <a:r>
              <a:rPr lang="en-US"/>
              <a:t>Date 2025</a:t>
            </a:r>
          </a:p>
        </p:txBody>
      </p:sp>
      <p:sp>
        <p:nvSpPr>
          <p:cNvPr id="5" name="Slide Number Placeholder 4">
            <a:extLst>
              <a:ext uri="{FF2B5EF4-FFF2-40B4-BE49-F238E27FC236}">
                <a16:creationId xmlns:a16="http://schemas.microsoft.com/office/drawing/2014/main" id="{AD809EF9-E582-7A79-359E-34C003391DB0}"/>
              </a:ext>
            </a:extLst>
          </p:cNvPr>
          <p:cNvSpPr>
            <a:spLocks noGrp="1"/>
          </p:cNvSpPr>
          <p:nvPr>
            <p:ph type="sldNum" sz="quarter" idx="12"/>
          </p:nvPr>
        </p:nvSpPr>
        <p:spPr/>
        <p:txBody>
          <a:bodyPr/>
          <a:lstStyle/>
          <a:p>
            <a:fld id="{B6B988FE-5450-4D13-83CD-A9004418B02C}" type="slidenum">
              <a:rPr lang="en-US" smtClean="0"/>
              <a:t>‹#›</a:t>
            </a:fld>
            <a:endParaRPr lang="en-US"/>
          </a:p>
        </p:txBody>
      </p:sp>
      <p:sp>
        <p:nvSpPr>
          <p:cNvPr id="2" name="Text Placeholder 4">
            <a:extLst>
              <a:ext uri="{FF2B5EF4-FFF2-40B4-BE49-F238E27FC236}">
                <a16:creationId xmlns:a16="http://schemas.microsoft.com/office/drawing/2014/main" id="{D03F3829-9855-20EE-B6AE-A9B7293F430C}"/>
              </a:ext>
            </a:extLst>
          </p:cNvPr>
          <p:cNvSpPr>
            <a:spLocks noGrp="1"/>
          </p:cNvSpPr>
          <p:nvPr>
            <p:ph type="body" sz="quarter" idx="19" hasCustomPrompt="1"/>
          </p:nvPr>
        </p:nvSpPr>
        <p:spPr>
          <a:xfrm>
            <a:off x="222250" y="685800"/>
            <a:ext cx="11745911" cy="60120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Tree>
    <p:extLst>
      <p:ext uri="{BB962C8B-B14F-4D97-AF65-F5344CB8AC3E}">
        <p14:creationId xmlns:p14="http://schemas.microsoft.com/office/powerpoint/2010/main" val="166617645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893CC65-68EC-87E3-901D-F2AA70168CAD}"/>
              </a:ext>
            </a:extLst>
          </p:cNvPr>
          <p:cNvSpPr>
            <a:spLocks noGrp="1"/>
          </p:cNvSpPr>
          <p:nvPr>
            <p:ph type="dt" sz="half" idx="10"/>
          </p:nvPr>
        </p:nvSpPr>
        <p:spPr/>
        <p:txBody>
          <a:bodyPr/>
          <a:lstStyle/>
          <a:p>
            <a:fld id="{76DBED74-1DCD-4FB7-ADAF-AC3BC81793DA}" type="datetime1">
              <a:rPr lang="en-US" smtClean="0"/>
              <a:t>9/9/26</a:t>
            </a:fld>
            <a:endParaRPr lang="en-US"/>
          </a:p>
        </p:txBody>
      </p:sp>
      <p:sp>
        <p:nvSpPr>
          <p:cNvPr id="3" name="Footer Placeholder 2">
            <a:extLst>
              <a:ext uri="{FF2B5EF4-FFF2-40B4-BE49-F238E27FC236}">
                <a16:creationId xmlns:a16="http://schemas.microsoft.com/office/drawing/2014/main" id="{611CD136-1186-18DF-03E1-7202B4E1AEEE}"/>
              </a:ext>
            </a:extLst>
          </p:cNvPr>
          <p:cNvSpPr>
            <a:spLocks noGrp="1"/>
          </p:cNvSpPr>
          <p:nvPr>
            <p:ph type="ftr" sz="quarter" idx="11"/>
          </p:nvPr>
        </p:nvSpPr>
        <p:spPr/>
        <p:txBody>
          <a:bodyPr/>
          <a:lstStyle/>
          <a:p>
            <a:r>
              <a:rPr lang="en-US"/>
              <a:t>Date 2025</a:t>
            </a:r>
          </a:p>
        </p:txBody>
      </p:sp>
      <p:sp>
        <p:nvSpPr>
          <p:cNvPr id="4" name="Slide Number Placeholder 3">
            <a:extLst>
              <a:ext uri="{FF2B5EF4-FFF2-40B4-BE49-F238E27FC236}">
                <a16:creationId xmlns:a16="http://schemas.microsoft.com/office/drawing/2014/main" id="{5D2C2AE7-DB24-CD8D-F9F9-BBB399800A45}"/>
              </a:ext>
            </a:extLst>
          </p:cNvPr>
          <p:cNvSpPr>
            <a:spLocks noGrp="1"/>
          </p:cNvSpPr>
          <p:nvPr>
            <p:ph type="sldNum" sz="quarter" idx="12"/>
          </p:nvPr>
        </p:nvSpPr>
        <p:spPr/>
        <p:txBody>
          <a:bodyPr/>
          <a:lstStyle/>
          <a:p>
            <a:fld id="{B6B988FE-5450-4D13-83CD-A9004418B02C}" type="slidenum">
              <a:rPr lang="en-US" smtClean="0"/>
              <a:t>‹#›</a:t>
            </a:fld>
            <a:endParaRPr lang="en-US"/>
          </a:p>
        </p:txBody>
      </p:sp>
    </p:spTree>
    <p:extLst>
      <p:ext uri="{BB962C8B-B14F-4D97-AF65-F5344CB8AC3E}">
        <p14:creationId xmlns:p14="http://schemas.microsoft.com/office/powerpoint/2010/main" val="194286096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End cover with blush">
    <p:spTree>
      <p:nvGrpSpPr>
        <p:cNvPr id="1" name=""/>
        <p:cNvGrpSpPr/>
        <p:nvPr/>
      </p:nvGrpSpPr>
      <p:grpSpPr>
        <a:xfrm>
          <a:off x="0" y="0"/>
          <a:ext cx="0" cy="0"/>
          <a:chOff x="0" y="0"/>
          <a:chExt cx="0" cy="0"/>
        </a:xfrm>
      </p:grpSpPr>
      <p:pic>
        <p:nvPicPr>
          <p:cNvPr id="8" name="Picture 7" descr="A yellow and black background&#10;&#10;AI-generated content may be incorrect.">
            <a:extLst>
              <a:ext uri="{FF2B5EF4-FFF2-40B4-BE49-F238E27FC236}">
                <a16:creationId xmlns:a16="http://schemas.microsoft.com/office/drawing/2014/main" id="{86336CB7-6ED9-2C86-D367-D3D270CBE94F}"/>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flipH="1">
            <a:off x="0" y="883623"/>
            <a:ext cx="3679593" cy="5974377"/>
          </a:xfrm>
          <a:prstGeom prst="rect">
            <a:avLst/>
          </a:prstGeom>
        </p:spPr>
      </p:pic>
      <p:sp>
        <p:nvSpPr>
          <p:cNvPr id="2" name="Rubrik 1">
            <a:extLst>
              <a:ext uri="{FF2B5EF4-FFF2-40B4-BE49-F238E27FC236}">
                <a16:creationId xmlns:a16="http://schemas.microsoft.com/office/drawing/2014/main" id="{A258EC79-F416-4E3D-A67E-4A13E8004581}"/>
              </a:ext>
            </a:extLst>
          </p:cNvPr>
          <p:cNvSpPr>
            <a:spLocks noGrp="1"/>
          </p:cNvSpPr>
          <p:nvPr>
            <p:ph type="ctrTitle" hasCustomPrompt="1"/>
          </p:nvPr>
        </p:nvSpPr>
        <p:spPr>
          <a:xfrm>
            <a:off x="223838" y="1877167"/>
            <a:ext cx="5810249" cy="904445"/>
          </a:xfrm>
          <a:prstGeom prst="rect">
            <a:avLst/>
          </a:prstGeom>
        </p:spPr>
        <p:txBody>
          <a:bodyPr anchor="t"/>
          <a:lstStyle>
            <a:lvl1pPr algn="l">
              <a:lnSpc>
                <a:spcPct val="82000"/>
              </a:lnSpc>
              <a:defRPr sz="6400" spc="-30" baseline="0">
                <a:solidFill>
                  <a:schemeClr val="tx1"/>
                </a:solidFill>
                <a:latin typeface="Host Grotesk SemiBold" panose="020B0504030402000203" pitchFamily="34" charset="0"/>
              </a:defRPr>
            </a:lvl1pPr>
          </a:lstStyle>
          <a:p>
            <a:r>
              <a:rPr lang="en-US" dirty="0"/>
              <a:t>Short end title</a:t>
            </a:r>
          </a:p>
        </p:txBody>
      </p:sp>
      <p:sp>
        <p:nvSpPr>
          <p:cNvPr id="3" name="Underrubrik 2">
            <a:extLst>
              <a:ext uri="{FF2B5EF4-FFF2-40B4-BE49-F238E27FC236}">
                <a16:creationId xmlns:a16="http://schemas.microsoft.com/office/drawing/2014/main" id="{0B04F11C-8931-4F2C-862F-B58C9926FB12}"/>
              </a:ext>
            </a:extLst>
          </p:cNvPr>
          <p:cNvSpPr>
            <a:spLocks noGrp="1"/>
          </p:cNvSpPr>
          <p:nvPr>
            <p:ph type="subTitle" idx="1"/>
          </p:nvPr>
        </p:nvSpPr>
        <p:spPr>
          <a:xfrm>
            <a:off x="223837" y="3083669"/>
            <a:ext cx="5810250" cy="916833"/>
          </a:xfrm>
          <a:prstGeom prst="rect">
            <a:avLst/>
          </a:prstGeom>
        </p:spPr>
        <p:txBody>
          <a:bodyPr/>
          <a:lstStyle>
            <a:lvl1pPr marL="0" indent="0" algn="l">
              <a:lnSpc>
                <a:spcPct val="90000"/>
              </a:lnSpc>
              <a:spcBef>
                <a:spcPts val="0"/>
              </a:spcBef>
              <a:spcAft>
                <a:spcPts val="0"/>
              </a:spcAft>
              <a:buNone/>
              <a:defRPr sz="2900" spc="-10" baseline="0">
                <a:solidFill>
                  <a:schemeClr val="tx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Platshållare för datum 3">
            <a:extLst>
              <a:ext uri="{FF2B5EF4-FFF2-40B4-BE49-F238E27FC236}">
                <a16:creationId xmlns:a16="http://schemas.microsoft.com/office/drawing/2014/main" id="{9964F6B1-10EC-43D7-8A6F-B43A304B5901}"/>
              </a:ext>
            </a:extLst>
          </p:cNvPr>
          <p:cNvSpPr>
            <a:spLocks noGrp="1"/>
          </p:cNvSpPr>
          <p:nvPr>
            <p:ph type="dt" sz="half" idx="10"/>
          </p:nvPr>
        </p:nvSpPr>
        <p:spPr/>
        <p:txBody>
          <a:bodyPr/>
          <a:lstStyle/>
          <a:p>
            <a:fld id="{AE4DFCC1-2084-4FD6-9461-EA621C20D875}" type="datetime1">
              <a:rPr lang="en-US" smtClean="0"/>
              <a:t>9/9/26</a:t>
            </a:fld>
            <a:endParaRPr lang="en-US"/>
          </a:p>
        </p:txBody>
      </p:sp>
      <p:sp>
        <p:nvSpPr>
          <p:cNvPr id="5" name="Platshållare för sidfot 4">
            <a:extLst>
              <a:ext uri="{FF2B5EF4-FFF2-40B4-BE49-F238E27FC236}">
                <a16:creationId xmlns:a16="http://schemas.microsoft.com/office/drawing/2014/main" id="{637ACD31-1B3B-4C51-AAAF-B74C576BADD5}"/>
              </a:ext>
            </a:extLst>
          </p:cNvPr>
          <p:cNvSpPr>
            <a:spLocks noGrp="1"/>
          </p:cNvSpPr>
          <p:nvPr>
            <p:ph type="ftr" sz="quarter" idx="11"/>
          </p:nvPr>
        </p:nvSpPr>
        <p:spPr/>
        <p:txBody>
          <a:bodyPr/>
          <a:lstStyle/>
          <a:p>
            <a:r>
              <a:rPr lang="en-US"/>
              <a:t>Date 2025</a:t>
            </a:r>
          </a:p>
        </p:txBody>
      </p:sp>
      <p:sp>
        <p:nvSpPr>
          <p:cNvPr id="6" name="Platshållare för bildnummer 5">
            <a:extLst>
              <a:ext uri="{FF2B5EF4-FFF2-40B4-BE49-F238E27FC236}">
                <a16:creationId xmlns:a16="http://schemas.microsoft.com/office/drawing/2014/main" id="{81FD2A41-9C0C-486B-814D-D78D722ED64C}"/>
              </a:ext>
            </a:extLst>
          </p:cNvPr>
          <p:cNvSpPr>
            <a:spLocks noGrp="1"/>
          </p:cNvSpPr>
          <p:nvPr>
            <p:ph type="sldNum" sz="quarter" idx="12"/>
          </p:nvPr>
        </p:nvSpPr>
        <p:spPr/>
        <p:txBody>
          <a:bodyPr/>
          <a:lstStyle/>
          <a:p>
            <a:fld id="{AE086683-F536-42AB-ABBC-F4803DFE8DBC}" type="slidenum">
              <a:rPr lang="en-US" smtClean="0"/>
              <a:t>‹#›</a:t>
            </a:fld>
            <a:endParaRPr lang="en-US"/>
          </a:p>
        </p:txBody>
      </p:sp>
      <p:pic>
        <p:nvPicPr>
          <p:cNvPr id="44" name="Graphic 43">
            <a:extLst>
              <a:ext uri="{FF2B5EF4-FFF2-40B4-BE49-F238E27FC236}">
                <a16:creationId xmlns:a16="http://schemas.microsoft.com/office/drawing/2014/main" id="{FDA0C664-1699-E9B9-7DF1-55E98EFC49D8}"/>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214312" y="258271"/>
            <a:ext cx="1902620" cy="406047"/>
          </a:xfrm>
          <a:prstGeom prst="rect">
            <a:avLst/>
          </a:prstGeom>
        </p:spPr>
      </p:pic>
      <p:sp>
        <p:nvSpPr>
          <p:cNvPr id="10" name="Picture Placeholder 9">
            <a:extLst>
              <a:ext uri="{FF2B5EF4-FFF2-40B4-BE49-F238E27FC236}">
                <a16:creationId xmlns:a16="http://schemas.microsoft.com/office/drawing/2014/main" id="{A6EB8854-4548-F033-B270-2294C48225CE}"/>
              </a:ext>
            </a:extLst>
          </p:cNvPr>
          <p:cNvSpPr>
            <a:spLocks noGrp="1"/>
          </p:cNvSpPr>
          <p:nvPr>
            <p:ph type="pic" sz="quarter" idx="13"/>
          </p:nvPr>
        </p:nvSpPr>
        <p:spPr>
          <a:xfrm>
            <a:off x="6096000" y="681040"/>
            <a:ext cx="5872162" cy="5873748"/>
          </a:xfrm>
          <a:prstGeom prst="roundRect">
            <a:avLst>
              <a:gd name="adj" fmla="val 3500"/>
            </a:avLst>
          </a:prstGeom>
          <a:solidFill>
            <a:schemeClr val="accent2"/>
          </a:solidFill>
        </p:spPr>
        <p:txBody>
          <a:bodyPr/>
          <a:lstStyle/>
          <a:p>
            <a:r>
              <a:rPr lang="en-US"/>
              <a:t>Click icon to add picture</a:t>
            </a:r>
          </a:p>
        </p:txBody>
      </p:sp>
      <p:sp>
        <p:nvSpPr>
          <p:cNvPr id="11" name="Text Placeholder 10">
            <a:extLst>
              <a:ext uri="{FF2B5EF4-FFF2-40B4-BE49-F238E27FC236}">
                <a16:creationId xmlns:a16="http://schemas.microsoft.com/office/drawing/2014/main" id="{FCF347F7-195F-9BBF-0CF2-48B123D1052C}"/>
              </a:ext>
            </a:extLst>
          </p:cNvPr>
          <p:cNvSpPr>
            <a:spLocks noGrp="1"/>
          </p:cNvSpPr>
          <p:nvPr>
            <p:ph type="body" sz="quarter" idx="14"/>
          </p:nvPr>
        </p:nvSpPr>
        <p:spPr>
          <a:xfrm>
            <a:off x="223836" y="4152900"/>
            <a:ext cx="5810251" cy="2401886"/>
          </a:xfrm>
        </p:spPr>
        <p:txBody>
          <a:bodyPr/>
          <a:lstStyle>
            <a:lvl1pPr>
              <a:defRPr>
                <a:solidFill>
                  <a:schemeClr val="tx1"/>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Box 6">
            <a:extLst>
              <a:ext uri="{FF2B5EF4-FFF2-40B4-BE49-F238E27FC236}">
                <a16:creationId xmlns:a16="http://schemas.microsoft.com/office/drawing/2014/main" id="{B1F59B0C-CD3B-EF0F-F257-D8984365ECFF}"/>
              </a:ext>
            </a:extLst>
          </p:cNvPr>
          <p:cNvSpPr txBox="1"/>
          <p:nvPr userDrawn="1"/>
        </p:nvSpPr>
        <p:spPr>
          <a:xfrm rot="5400000">
            <a:off x="11607911" y="3407150"/>
            <a:ext cx="961802" cy="84190"/>
          </a:xfrm>
          <a:prstGeom prst="rect">
            <a:avLst/>
          </a:prstGeom>
          <a:noFill/>
          <a:ln>
            <a:noFill/>
          </a:ln>
        </p:spPr>
        <p:txBody>
          <a:bodyPr wrap="none" lIns="0" tIns="0" rIns="0" bIns="0" rtlCol="0" anchor="ctr">
            <a:spAutoFit/>
          </a:bodyPr>
          <a:lstStyle/>
          <a:p>
            <a:pPr algn="l">
              <a:lnSpc>
                <a:spcPct val="90000"/>
              </a:lnSpc>
            </a:pPr>
            <a:r>
              <a:rPr lang="en-US" sz="600" b="0" spc="0">
                <a:solidFill>
                  <a:schemeClr val="tx2"/>
                </a:solidFill>
                <a:latin typeface="+mj-lt"/>
                <a:cs typeface="Arial" panose="020B0604020202020204" pitchFamily="34" charset="0"/>
              </a:rPr>
              <a:t>©2026 All rights reserved</a:t>
            </a:r>
          </a:p>
        </p:txBody>
      </p:sp>
    </p:spTree>
    <p:extLst>
      <p:ext uri="{BB962C8B-B14F-4D97-AF65-F5344CB8AC3E}">
        <p14:creationId xmlns:p14="http://schemas.microsoft.com/office/powerpoint/2010/main" val="52717571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Layouts after this one does not belong to this template">
    <p:spTree>
      <p:nvGrpSpPr>
        <p:cNvPr id="1" name=""/>
        <p:cNvGrpSpPr/>
        <p:nvPr/>
      </p:nvGrpSpPr>
      <p:grpSpPr>
        <a:xfrm>
          <a:off x="0" y="0"/>
          <a:ext cx="0" cy="0"/>
          <a:chOff x="0" y="0"/>
          <a:chExt cx="0" cy="0"/>
        </a:xfrm>
      </p:grpSpPr>
      <p:sp>
        <p:nvSpPr>
          <p:cNvPr id="5" name="textruta 4">
            <a:extLst>
              <a:ext uri="{FF2B5EF4-FFF2-40B4-BE49-F238E27FC236}">
                <a16:creationId xmlns:a16="http://schemas.microsoft.com/office/drawing/2014/main" id="{4405A5C8-297E-E3EB-142A-5DE16BD606D2}"/>
              </a:ext>
            </a:extLst>
          </p:cNvPr>
          <p:cNvSpPr txBox="1"/>
          <p:nvPr userDrawn="1"/>
        </p:nvSpPr>
        <p:spPr>
          <a:xfrm>
            <a:off x="1949450" y="1848787"/>
            <a:ext cx="8293100" cy="3559244"/>
          </a:xfrm>
          <a:prstGeom prst="rect">
            <a:avLst/>
          </a:prstGeom>
          <a:noFill/>
        </p:spPr>
        <p:txBody>
          <a:bodyPr wrap="square" rtlCol="0">
            <a:spAutoFit/>
          </a:bodyPr>
          <a:lstStyle/>
          <a:p>
            <a:pPr algn="ctr">
              <a:lnSpc>
                <a:spcPct val="90000"/>
              </a:lnSpc>
            </a:pPr>
            <a:r>
              <a:rPr lang="en-US" sz="5000" b="1" kern="1200">
                <a:solidFill>
                  <a:schemeClr val="tx1"/>
                </a:solidFill>
                <a:latin typeface="+mj-lt"/>
                <a:ea typeface="+mj-ea"/>
                <a:cs typeface="+mj-cs"/>
              </a:rPr>
              <a:t>Layouts after this one does not belong to this template. Select one of the layouts before this one in the layout list.</a:t>
            </a:r>
          </a:p>
        </p:txBody>
      </p:sp>
    </p:spTree>
    <p:extLst>
      <p:ext uri="{BB962C8B-B14F-4D97-AF65-F5344CB8AC3E}">
        <p14:creationId xmlns:p14="http://schemas.microsoft.com/office/powerpoint/2010/main" val="79489936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258EC79-F416-4E3D-A67E-4A13E8004581}"/>
              </a:ext>
            </a:extLst>
          </p:cNvPr>
          <p:cNvSpPr>
            <a:spLocks noGrp="1"/>
          </p:cNvSpPr>
          <p:nvPr>
            <p:ph type="ctrTitle" hasCustomPrompt="1"/>
          </p:nvPr>
        </p:nvSpPr>
        <p:spPr>
          <a:xfrm>
            <a:off x="222251" y="2121367"/>
            <a:ext cx="5634038" cy="1712037"/>
          </a:xfrm>
          <a:prstGeom prst="rect">
            <a:avLst/>
          </a:prstGeom>
        </p:spPr>
        <p:txBody>
          <a:bodyPr anchor="t"/>
          <a:lstStyle>
            <a:lvl1pPr algn="l">
              <a:lnSpc>
                <a:spcPct val="82000"/>
              </a:lnSpc>
              <a:defRPr sz="6400" spc="-30" baseline="0">
                <a:latin typeface="Host Grotesk SemiBold" panose="020B0504030402000203" pitchFamily="34" charset="0"/>
              </a:defRPr>
            </a:lvl1pPr>
          </a:lstStyle>
          <a:p>
            <a:r>
              <a:rPr lang="en-US"/>
              <a:t>Short title on two rows</a:t>
            </a:r>
          </a:p>
        </p:txBody>
      </p:sp>
      <p:sp>
        <p:nvSpPr>
          <p:cNvPr id="3" name="Underrubrik 2">
            <a:extLst>
              <a:ext uri="{FF2B5EF4-FFF2-40B4-BE49-F238E27FC236}">
                <a16:creationId xmlns:a16="http://schemas.microsoft.com/office/drawing/2014/main" id="{0B04F11C-8931-4F2C-862F-B58C9926FB12}"/>
              </a:ext>
            </a:extLst>
          </p:cNvPr>
          <p:cNvSpPr>
            <a:spLocks noGrp="1"/>
          </p:cNvSpPr>
          <p:nvPr>
            <p:ph type="subTitle" idx="1"/>
          </p:nvPr>
        </p:nvSpPr>
        <p:spPr>
          <a:xfrm>
            <a:off x="222251" y="4000501"/>
            <a:ext cx="5634038" cy="1381125"/>
          </a:xfrm>
          <a:prstGeom prst="rect">
            <a:avLst/>
          </a:prstGeom>
        </p:spPr>
        <p:txBody>
          <a:bodyPr/>
          <a:lstStyle>
            <a:lvl1pPr marL="0" indent="0" algn="l">
              <a:lnSpc>
                <a:spcPct val="100000"/>
              </a:lnSpc>
              <a:buNone/>
              <a:defRPr sz="2000" spc="-4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Platshållare för datum 3">
            <a:extLst>
              <a:ext uri="{FF2B5EF4-FFF2-40B4-BE49-F238E27FC236}">
                <a16:creationId xmlns:a16="http://schemas.microsoft.com/office/drawing/2014/main" id="{9964F6B1-10EC-43D7-8A6F-B43A304B5901}"/>
              </a:ext>
            </a:extLst>
          </p:cNvPr>
          <p:cNvSpPr>
            <a:spLocks noGrp="1"/>
          </p:cNvSpPr>
          <p:nvPr>
            <p:ph type="dt" sz="half" idx="10"/>
          </p:nvPr>
        </p:nvSpPr>
        <p:spPr/>
        <p:txBody>
          <a:bodyPr/>
          <a:lstStyle/>
          <a:p>
            <a:fld id="{CFF0751E-71BC-4B75-B4D8-70FCACA2C098}" type="datetime1">
              <a:rPr lang="en-US" smtClean="0"/>
              <a:t>9/9/26</a:t>
            </a:fld>
            <a:endParaRPr lang="en-US"/>
          </a:p>
        </p:txBody>
      </p:sp>
      <p:sp>
        <p:nvSpPr>
          <p:cNvPr id="5" name="Platshållare för sidfot 4">
            <a:extLst>
              <a:ext uri="{FF2B5EF4-FFF2-40B4-BE49-F238E27FC236}">
                <a16:creationId xmlns:a16="http://schemas.microsoft.com/office/drawing/2014/main" id="{637ACD31-1B3B-4C51-AAAF-B74C576BADD5}"/>
              </a:ext>
            </a:extLst>
          </p:cNvPr>
          <p:cNvSpPr>
            <a:spLocks noGrp="1"/>
          </p:cNvSpPr>
          <p:nvPr>
            <p:ph type="ftr" sz="quarter" idx="11"/>
          </p:nvPr>
        </p:nvSpPr>
        <p:spPr/>
        <p:txBody>
          <a:bodyPr/>
          <a:lstStyle/>
          <a:p>
            <a:r>
              <a:rPr lang="en-US"/>
              <a:t>Date 2025</a:t>
            </a:r>
          </a:p>
        </p:txBody>
      </p:sp>
      <p:sp>
        <p:nvSpPr>
          <p:cNvPr id="6" name="Platshållare för bildnummer 5">
            <a:extLst>
              <a:ext uri="{FF2B5EF4-FFF2-40B4-BE49-F238E27FC236}">
                <a16:creationId xmlns:a16="http://schemas.microsoft.com/office/drawing/2014/main" id="{81FD2A41-9C0C-486B-814D-D78D722ED64C}"/>
              </a:ext>
            </a:extLst>
          </p:cNvPr>
          <p:cNvSpPr>
            <a:spLocks noGrp="1"/>
          </p:cNvSpPr>
          <p:nvPr>
            <p:ph type="sldNum" sz="quarter" idx="12"/>
          </p:nvPr>
        </p:nvSpPr>
        <p:spPr/>
        <p:txBody>
          <a:bodyPr/>
          <a:lstStyle/>
          <a:p>
            <a:fld id="{AE086683-F536-42AB-ABBC-F4803DFE8DBC}" type="slidenum">
              <a:rPr lang="en-US" smtClean="0"/>
              <a:t>‹#›</a:t>
            </a:fld>
            <a:endParaRPr lang="en-US"/>
          </a:p>
        </p:txBody>
      </p:sp>
      <p:pic>
        <p:nvPicPr>
          <p:cNvPr id="44" name="Graphic 43">
            <a:extLst>
              <a:ext uri="{FF2B5EF4-FFF2-40B4-BE49-F238E27FC236}">
                <a16:creationId xmlns:a16="http://schemas.microsoft.com/office/drawing/2014/main" id="{FDA0C664-1699-E9B9-7DF1-55E98EFC49D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14312" y="258271"/>
            <a:ext cx="1902620" cy="406047"/>
          </a:xfrm>
          <a:prstGeom prst="rect">
            <a:avLst/>
          </a:prstGeom>
        </p:spPr>
      </p:pic>
      <p:sp>
        <p:nvSpPr>
          <p:cNvPr id="10" name="Picture Placeholder 9">
            <a:extLst>
              <a:ext uri="{FF2B5EF4-FFF2-40B4-BE49-F238E27FC236}">
                <a16:creationId xmlns:a16="http://schemas.microsoft.com/office/drawing/2014/main" id="{A6EB8854-4548-F033-B270-2294C48225CE}"/>
              </a:ext>
            </a:extLst>
          </p:cNvPr>
          <p:cNvSpPr>
            <a:spLocks noGrp="1"/>
          </p:cNvSpPr>
          <p:nvPr>
            <p:ph type="pic" sz="quarter" idx="13"/>
          </p:nvPr>
        </p:nvSpPr>
        <p:spPr>
          <a:xfrm>
            <a:off x="7145338" y="681040"/>
            <a:ext cx="4822824" cy="5873748"/>
          </a:xfrm>
          <a:prstGeom prst="roundRect">
            <a:avLst>
              <a:gd name="adj" fmla="val 3500"/>
            </a:avLst>
          </a:prstGeom>
          <a:solidFill>
            <a:schemeClr val="accent6"/>
          </a:solidFill>
        </p:spPr>
        <p:txBody>
          <a:bodyPr/>
          <a:lstStyle/>
          <a:p>
            <a:r>
              <a:rPr lang="en-US"/>
              <a:t>Click icon to add picture</a:t>
            </a:r>
          </a:p>
        </p:txBody>
      </p:sp>
      <p:sp>
        <p:nvSpPr>
          <p:cNvPr id="15" name="Text Placeholder 14">
            <a:extLst>
              <a:ext uri="{FF2B5EF4-FFF2-40B4-BE49-F238E27FC236}">
                <a16:creationId xmlns:a16="http://schemas.microsoft.com/office/drawing/2014/main" id="{491AA875-776C-69E8-B2EE-8BC3B35CFD9B}"/>
              </a:ext>
            </a:extLst>
          </p:cNvPr>
          <p:cNvSpPr>
            <a:spLocks noGrp="1"/>
          </p:cNvSpPr>
          <p:nvPr>
            <p:ph type="body" sz="quarter" idx="14" hasCustomPrompt="1"/>
          </p:nvPr>
        </p:nvSpPr>
        <p:spPr>
          <a:xfrm>
            <a:off x="222251" y="1816894"/>
            <a:ext cx="1417775" cy="169277"/>
          </a:xfrm>
        </p:spPr>
        <p:txBody>
          <a:bodyPr wrap="none" lIns="180000">
            <a:spAutoFit/>
          </a:bodyPr>
          <a:lstStyle>
            <a:lvl1pPr marL="0" indent="0">
              <a:lnSpc>
                <a:spcPct val="100000"/>
              </a:lnSpc>
              <a:spcBef>
                <a:spcPts val="0"/>
              </a:spcBef>
              <a:spcAft>
                <a:spcPts val="0"/>
              </a:spcAft>
              <a:buNone/>
              <a:defRPr sz="1100" cap="all" spc="170" baseline="0">
                <a:solidFill>
                  <a:schemeClr val="tx1"/>
                </a:solidFill>
                <a:latin typeface="+mj-lt"/>
              </a:defRPr>
            </a:lvl1pPr>
          </a:lstStyle>
          <a:p>
            <a:pPr lvl="0"/>
            <a:r>
              <a:rPr lang="en-US" err="1"/>
              <a:t>Microtitle</a:t>
            </a:r>
            <a:endParaRPr lang="en-US"/>
          </a:p>
        </p:txBody>
      </p:sp>
      <p:sp>
        <p:nvSpPr>
          <p:cNvPr id="11" name="Text Placeholder 7">
            <a:extLst>
              <a:ext uri="{FF2B5EF4-FFF2-40B4-BE49-F238E27FC236}">
                <a16:creationId xmlns:a16="http://schemas.microsoft.com/office/drawing/2014/main" id="{2562EECC-0DF6-27D3-67C8-79C64059585A}"/>
              </a:ext>
            </a:extLst>
          </p:cNvPr>
          <p:cNvSpPr>
            <a:spLocks noGrp="1"/>
          </p:cNvSpPr>
          <p:nvPr>
            <p:ph type="body" sz="quarter" idx="17" hasCustomPrompt="1"/>
          </p:nvPr>
        </p:nvSpPr>
        <p:spPr>
          <a:xfrm>
            <a:off x="223839" y="5722621"/>
            <a:ext cx="2843211" cy="327026"/>
          </a:xfrm>
        </p:spPr>
        <p:txBody>
          <a:bodyPr/>
          <a:lstStyle>
            <a:lvl1pPr marL="0" indent="0">
              <a:lnSpc>
                <a:spcPct val="110000"/>
              </a:lnSpc>
              <a:spcBef>
                <a:spcPts val="225"/>
              </a:spcBef>
              <a:spcAft>
                <a:spcPts val="225"/>
              </a:spcAft>
              <a:buNone/>
              <a:defRPr sz="2000" spc="-40">
                <a:solidFill>
                  <a:schemeClr val="tx1"/>
                </a:solidFill>
                <a:latin typeface="+mj-lt"/>
              </a:defRPr>
            </a:lvl1pPr>
            <a:lvl2pPr marL="0" indent="0">
              <a:spcBef>
                <a:spcPts val="225"/>
              </a:spcBef>
              <a:buNone/>
              <a:defRPr b="0">
                <a:solidFill>
                  <a:schemeClr val="tx2"/>
                </a:solidFill>
              </a:defRPr>
            </a:lvl2pPr>
            <a:lvl4pPr marL="343350" indent="-285750">
              <a:buFont typeface="Arial" panose="020B0604020202020204" pitchFamily="34" charset="0"/>
              <a:buChar char="•"/>
              <a:defRPr/>
            </a:lvl4pPr>
          </a:lstStyle>
          <a:p>
            <a:pPr lvl="0"/>
            <a:r>
              <a:rPr lang="en-US"/>
              <a:t>Author</a:t>
            </a:r>
          </a:p>
        </p:txBody>
      </p:sp>
      <p:sp>
        <p:nvSpPr>
          <p:cNvPr id="12" name="Text Placeholder 7">
            <a:extLst>
              <a:ext uri="{FF2B5EF4-FFF2-40B4-BE49-F238E27FC236}">
                <a16:creationId xmlns:a16="http://schemas.microsoft.com/office/drawing/2014/main" id="{D107CFFB-DD7E-C562-5891-D5FA7754F0F4}"/>
              </a:ext>
            </a:extLst>
          </p:cNvPr>
          <p:cNvSpPr>
            <a:spLocks noGrp="1"/>
          </p:cNvSpPr>
          <p:nvPr>
            <p:ph type="body" sz="quarter" idx="19" hasCustomPrompt="1"/>
          </p:nvPr>
        </p:nvSpPr>
        <p:spPr>
          <a:xfrm>
            <a:off x="222250" y="6049647"/>
            <a:ext cx="2844800" cy="505142"/>
          </a:xfrm>
        </p:spPr>
        <p:txBody>
          <a:bodyPr/>
          <a:lstStyle>
            <a:lvl1pPr marL="0" indent="0">
              <a:lnSpc>
                <a:spcPct val="110000"/>
              </a:lnSpc>
              <a:spcBef>
                <a:spcPts val="225"/>
              </a:spcBef>
              <a:spcAft>
                <a:spcPts val="225"/>
              </a:spcAft>
              <a:buNone/>
              <a:defRPr sz="1600" spc="-40">
                <a:solidFill>
                  <a:schemeClr val="tx2"/>
                </a:solidFill>
                <a:latin typeface="+mn-lt"/>
              </a:defRPr>
            </a:lvl1pPr>
            <a:lvl2pPr marL="0" indent="0">
              <a:spcBef>
                <a:spcPts val="225"/>
              </a:spcBef>
              <a:buNone/>
              <a:defRPr sz="1600" b="0">
                <a:solidFill>
                  <a:schemeClr val="tx2"/>
                </a:solidFill>
              </a:defRPr>
            </a:lvl2pPr>
            <a:lvl4pPr marL="343350" indent="-285750">
              <a:buFont typeface="Arial" panose="020B0604020202020204" pitchFamily="34" charset="0"/>
              <a:buChar char="•"/>
              <a:defRPr/>
            </a:lvl4pPr>
          </a:lstStyle>
          <a:p>
            <a:pPr lvl="0"/>
            <a:r>
              <a:rPr lang="en-US"/>
              <a:t>Job Position</a:t>
            </a:r>
            <a:br>
              <a:rPr lang="en-US"/>
            </a:br>
            <a:r>
              <a:rPr lang="en-US"/>
              <a:t>Company</a:t>
            </a:r>
          </a:p>
        </p:txBody>
      </p:sp>
      <p:sp>
        <p:nvSpPr>
          <p:cNvPr id="7" name="TextBox 6">
            <a:extLst>
              <a:ext uri="{FF2B5EF4-FFF2-40B4-BE49-F238E27FC236}">
                <a16:creationId xmlns:a16="http://schemas.microsoft.com/office/drawing/2014/main" id="{2DC983F0-C273-A1A5-E7B7-CF9287F8FD12}"/>
              </a:ext>
            </a:extLst>
          </p:cNvPr>
          <p:cNvSpPr txBox="1"/>
          <p:nvPr userDrawn="1"/>
        </p:nvSpPr>
        <p:spPr>
          <a:xfrm rot="5400000">
            <a:off x="11607911" y="3407150"/>
            <a:ext cx="961802" cy="84190"/>
          </a:xfrm>
          <a:prstGeom prst="rect">
            <a:avLst/>
          </a:prstGeom>
          <a:noFill/>
          <a:ln>
            <a:noFill/>
          </a:ln>
        </p:spPr>
        <p:txBody>
          <a:bodyPr wrap="none" lIns="0" tIns="0" rIns="0" bIns="0" rtlCol="0" anchor="ctr">
            <a:spAutoFit/>
          </a:bodyPr>
          <a:lstStyle/>
          <a:p>
            <a:pPr algn="l">
              <a:lnSpc>
                <a:spcPct val="90000"/>
              </a:lnSpc>
            </a:pPr>
            <a:r>
              <a:rPr lang="en-US" sz="600" b="0" spc="0">
                <a:solidFill>
                  <a:schemeClr val="tx2"/>
                </a:solidFill>
                <a:latin typeface="+mj-lt"/>
                <a:cs typeface="Arial" panose="020B0604020202020204" pitchFamily="34" charset="0"/>
              </a:rPr>
              <a:t>©2026 All rights reserved</a:t>
            </a:r>
          </a:p>
        </p:txBody>
      </p:sp>
    </p:spTree>
    <p:extLst>
      <p:ext uri="{BB962C8B-B14F-4D97-AF65-F5344CB8AC3E}">
        <p14:creationId xmlns:p14="http://schemas.microsoft.com/office/powerpoint/2010/main" val="139064259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Chapte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258EC79-F416-4E3D-A67E-4A13E8004581}"/>
              </a:ext>
            </a:extLst>
          </p:cNvPr>
          <p:cNvSpPr>
            <a:spLocks noGrp="1"/>
          </p:cNvSpPr>
          <p:nvPr>
            <p:ph type="ctrTitle" hasCustomPrompt="1"/>
          </p:nvPr>
        </p:nvSpPr>
        <p:spPr>
          <a:xfrm>
            <a:off x="222251" y="2239114"/>
            <a:ext cx="5634038" cy="1351811"/>
          </a:xfrm>
          <a:prstGeom prst="rect">
            <a:avLst/>
          </a:prstGeom>
        </p:spPr>
        <p:txBody>
          <a:bodyPr anchor="b"/>
          <a:lstStyle>
            <a:lvl1pPr algn="l">
              <a:lnSpc>
                <a:spcPct val="82000"/>
              </a:lnSpc>
              <a:spcBef>
                <a:spcPts val="0"/>
              </a:spcBef>
              <a:defRPr sz="5000" spc="-10" baseline="0">
                <a:solidFill>
                  <a:schemeClr val="tx1"/>
                </a:solidFill>
                <a:latin typeface="Host Grotesk SemiBold" panose="020B0504030402000203" pitchFamily="34" charset="0"/>
              </a:defRPr>
            </a:lvl1pPr>
          </a:lstStyle>
          <a:p>
            <a:r>
              <a:rPr lang="en-US"/>
              <a:t>Short title</a:t>
            </a:r>
            <a:br>
              <a:rPr lang="en-US"/>
            </a:br>
            <a:r>
              <a:rPr lang="en-US"/>
              <a:t>on two rows</a:t>
            </a:r>
          </a:p>
        </p:txBody>
      </p:sp>
      <p:sp>
        <p:nvSpPr>
          <p:cNvPr id="3" name="Underrubrik 2">
            <a:extLst>
              <a:ext uri="{FF2B5EF4-FFF2-40B4-BE49-F238E27FC236}">
                <a16:creationId xmlns:a16="http://schemas.microsoft.com/office/drawing/2014/main" id="{0B04F11C-8931-4F2C-862F-B58C9926FB12}"/>
              </a:ext>
            </a:extLst>
          </p:cNvPr>
          <p:cNvSpPr>
            <a:spLocks noGrp="1"/>
          </p:cNvSpPr>
          <p:nvPr>
            <p:ph type="subTitle" idx="1"/>
          </p:nvPr>
        </p:nvSpPr>
        <p:spPr>
          <a:xfrm>
            <a:off x="222251" y="3749995"/>
            <a:ext cx="5634038" cy="1617346"/>
          </a:xfrm>
          <a:prstGeom prst="rect">
            <a:avLst/>
          </a:prstGeom>
        </p:spPr>
        <p:txBody>
          <a:bodyPr/>
          <a:lstStyle>
            <a:lvl1pPr marL="0" indent="0" algn="l">
              <a:lnSpc>
                <a:spcPct val="100000"/>
              </a:lnSpc>
              <a:buNone/>
              <a:defRPr sz="2000" spc="-4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Platshållare för datum 3">
            <a:extLst>
              <a:ext uri="{FF2B5EF4-FFF2-40B4-BE49-F238E27FC236}">
                <a16:creationId xmlns:a16="http://schemas.microsoft.com/office/drawing/2014/main" id="{9964F6B1-10EC-43D7-8A6F-B43A304B5901}"/>
              </a:ext>
            </a:extLst>
          </p:cNvPr>
          <p:cNvSpPr>
            <a:spLocks noGrp="1"/>
          </p:cNvSpPr>
          <p:nvPr>
            <p:ph type="dt" sz="half" idx="10"/>
          </p:nvPr>
        </p:nvSpPr>
        <p:spPr/>
        <p:txBody>
          <a:bodyPr/>
          <a:lstStyle/>
          <a:p>
            <a:fld id="{1CB68D5C-6051-4500-8C53-EA347324118D}" type="datetime1">
              <a:rPr lang="en-US" smtClean="0"/>
              <a:t>9/9/26</a:t>
            </a:fld>
            <a:endParaRPr lang="en-US"/>
          </a:p>
        </p:txBody>
      </p:sp>
      <p:sp>
        <p:nvSpPr>
          <p:cNvPr id="5" name="Platshållare för sidfot 4">
            <a:extLst>
              <a:ext uri="{FF2B5EF4-FFF2-40B4-BE49-F238E27FC236}">
                <a16:creationId xmlns:a16="http://schemas.microsoft.com/office/drawing/2014/main" id="{637ACD31-1B3B-4C51-AAAF-B74C576BADD5}"/>
              </a:ext>
            </a:extLst>
          </p:cNvPr>
          <p:cNvSpPr>
            <a:spLocks noGrp="1"/>
          </p:cNvSpPr>
          <p:nvPr>
            <p:ph type="ftr" sz="quarter" idx="11"/>
          </p:nvPr>
        </p:nvSpPr>
        <p:spPr/>
        <p:txBody>
          <a:bodyPr/>
          <a:lstStyle/>
          <a:p>
            <a:r>
              <a:rPr lang="en-US"/>
              <a:t>Date 2025</a:t>
            </a:r>
          </a:p>
        </p:txBody>
      </p:sp>
      <p:sp>
        <p:nvSpPr>
          <p:cNvPr id="6" name="Platshållare för bildnummer 5">
            <a:extLst>
              <a:ext uri="{FF2B5EF4-FFF2-40B4-BE49-F238E27FC236}">
                <a16:creationId xmlns:a16="http://schemas.microsoft.com/office/drawing/2014/main" id="{81FD2A41-9C0C-486B-814D-D78D722ED64C}"/>
              </a:ext>
            </a:extLst>
          </p:cNvPr>
          <p:cNvSpPr>
            <a:spLocks noGrp="1"/>
          </p:cNvSpPr>
          <p:nvPr>
            <p:ph type="sldNum" sz="quarter" idx="12"/>
          </p:nvPr>
        </p:nvSpPr>
        <p:spPr/>
        <p:txBody>
          <a:bodyPr/>
          <a:lstStyle/>
          <a:p>
            <a:fld id="{AE086683-F536-42AB-ABBC-F4803DFE8DBC}" type="slidenum">
              <a:rPr lang="en-US" smtClean="0"/>
              <a:t>‹#›</a:t>
            </a:fld>
            <a:endParaRPr lang="en-US"/>
          </a:p>
        </p:txBody>
      </p:sp>
      <p:sp>
        <p:nvSpPr>
          <p:cNvPr id="10" name="Picture Placeholder 9">
            <a:extLst>
              <a:ext uri="{FF2B5EF4-FFF2-40B4-BE49-F238E27FC236}">
                <a16:creationId xmlns:a16="http://schemas.microsoft.com/office/drawing/2014/main" id="{A6EB8854-4548-F033-B270-2294C48225CE}"/>
              </a:ext>
            </a:extLst>
          </p:cNvPr>
          <p:cNvSpPr>
            <a:spLocks noGrp="1"/>
          </p:cNvSpPr>
          <p:nvPr>
            <p:ph type="pic" sz="quarter" idx="13"/>
          </p:nvPr>
        </p:nvSpPr>
        <p:spPr>
          <a:xfrm>
            <a:off x="7145338" y="681042"/>
            <a:ext cx="4822824" cy="5873746"/>
          </a:xfrm>
          <a:prstGeom prst="roundRect">
            <a:avLst>
              <a:gd name="adj" fmla="val 3500"/>
            </a:avLst>
          </a:prstGeom>
          <a:solidFill>
            <a:schemeClr val="accent6"/>
          </a:solidFill>
        </p:spPr>
        <p:txBody>
          <a:bodyPr/>
          <a:lstStyle/>
          <a:p>
            <a:r>
              <a:rPr lang="en-US"/>
              <a:t>Click icon to add picture</a:t>
            </a:r>
          </a:p>
        </p:txBody>
      </p:sp>
      <p:sp>
        <p:nvSpPr>
          <p:cNvPr id="15" name="Text Placeholder 14">
            <a:extLst>
              <a:ext uri="{FF2B5EF4-FFF2-40B4-BE49-F238E27FC236}">
                <a16:creationId xmlns:a16="http://schemas.microsoft.com/office/drawing/2014/main" id="{491AA875-776C-69E8-B2EE-8BC3B35CFD9B}"/>
              </a:ext>
            </a:extLst>
          </p:cNvPr>
          <p:cNvSpPr>
            <a:spLocks noGrp="1"/>
          </p:cNvSpPr>
          <p:nvPr>
            <p:ph type="body" sz="quarter" idx="14" hasCustomPrompt="1"/>
          </p:nvPr>
        </p:nvSpPr>
        <p:spPr>
          <a:xfrm>
            <a:off x="222251" y="1816894"/>
            <a:ext cx="1417775" cy="169277"/>
          </a:xfrm>
        </p:spPr>
        <p:txBody>
          <a:bodyPr wrap="none" lIns="180000">
            <a:spAutoFit/>
          </a:bodyPr>
          <a:lstStyle>
            <a:lvl1pPr marL="0" indent="0">
              <a:lnSpc>
                <a:spcPct val="100000"/>
              </a:lnSpc>
              <a:spcBef>
                <a:spcPts val="0"/>
              </a:spcBef>
              <a:spcAft>
                <a:spcPts val="0"/>
              </a:spcAft>
              <a:buNone/>
              <a:defRPr sz="1100" cap="all" spc="170" baseline="0">
                <a:solidFill>
                  <a:schemeClr val="tx1"/>
                </a:solidFill>
                <a:latin typeface="+mj-lt"/>
              </a:defRPr>
            </a:lvl1pPr>
          </a:lstStyle>
          <a:p>
            <a:pPr lvl="0"/>
            <a:r>
              <a:rPr lang="en-US" err="1"/>
              <a:t>Microtitle</a:t>
            </a:r>
            <a:endParaRPr lang="en-US"/>
          </a:p>
        </p:txBody>
      </p:sp>
    </p:spTree>
    <p:extLst>
      <p:ext uri="{BB962C8B-B14F-4D97-AF65-F5344CB8AC3E}">
        <p14:creationId xmlns:p14="http://schemas.microsoft.com/office/powerpoint/2010/main" val="298807155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4E8AE-3317-3E77-A602-81BCE5FC016F}"/>
              </a:ext>
            </a:extLst>
          </p:cNvPr>
          <p:cNvSpPr>
            <a:spLocks noGrp="1"/>
          </p:cNvSpPr>
          <p:nvPr>
            <p:ph type="title" hasCustomPrompt="1"/>
          </p:nvPr>
        </p:nvSpPr>
        <p:spPr>
          <a:xfrm>
            <a:off x="222250" y="1695450"/>
            <a:ext cx="2844800" cy="530225"/>
          </a:xfrm>
        </p:spPr>
        <p:txBody>
          <a:bodyPr/>
          <a:lstStyle>
            <a:lvl1pPr>
              <a:defRPr sz="3400">
                <a:solidFill>
                  <a:schemeClr val="bg2"/>
                </a:solidFill>
              </a:defRPr>
            </a:lvl1pPr>
          </a:lstStyle>
          <a:p>
            <a:r>
              <a:rPr lang="en-US"/>
              <a:t>Agenda title</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446CCC77-1A5D-495A-A032-F73DB7A4441E}" type="datetime1">
              <a:rPr lang="en-US" smtClean="0"/>
              <a:t>9/9/26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8" name="Text Placeholder 7">
            <a:extLst>
              <a:ext uri="{FF2B5EF4-FFF2-40B4-BE49-F238E27FC236}">
                <a16:creationId xmlns:a16="http://schemas.microsoft.com/office/drawing/2014/main" id="{D90E3AE5-BFE7-4132-2427-72C11E5F2935}"/>
              </a:ext>
            </a:extLst>
          </p:cNvPr>
          <p:cNvSpPr>
            <a:spLocks noGrp="1"/>
          </p:cNvSpPr>
          <p:nvPr>
            <p:ph type="body" sz="quarter" idx="17" hasCustomPrompt="1"/>
          </p:nvPr>
        </p:nvSpPr>
        <p:spPr>
          <a:xfrm>
            <a:off x="3189288" y="1695449"/>
            <a:ext cx="8778875" cy="4860917"/>
          </a:xfrm>
        </p:spPr>
        <p:txBody>
          <a:bodyPr/>
          <a:lstStyle>
            <a:lvl1pPr marL="508000" indent="-508000">
              <a:spcAft>
                <a:spcPts val="513"/>
              </a:spcAft>
              <a:buClr>
                <a:schemeClr val="bg2"/>
              </a:buClr>
              <a:buFont typeface="+mj-lt"/>
              <a:buAutoNum type="arabicPeriod"/>
              <a:defRPr sz="2000">
                <a:solidFill>
                  <a:schemeClr val="tx1"/>
                </a:solidFill>
                <a:latin typeface="+mj-lt"/>
              </a:defRPr>
            </a:lvl1pPr>
            <a:lvl2pPr marL="0" indent="0">
              <a:buNone/>
              <a:defRPr/>
            </a:lvl2pPr>
          </a:lstStyle>
          <a:p>
            <a:pPr lvl="0"/>
            <a:r>
              <a:rPr lang="en-US"/>
              <a:t>Agenda item</a:t>
            </a:r>
          </a:p>
        </p:txBody>
      </p:sp>
    </p:spTree>
    <p:extLst>
      <p:ext uri="{BB962C8B-B14F-4D97-AF65-F5344CB8AC3E}">
        <p14:creationId xmlns:p14="http://schemas.microsoft.com/office/powerpoint/2010/main" val="196577299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70080C-2365-A4AD-E5A8-5C90B15EC3B7}"/>
              </a:ext>
            </a:extLst>
          </p:cNvPr>
          <p:cNvSpPr>
            <a:spLocks noGrp="1"/>
          </p:cNvSpPr>
          <p:nvPr>
            <p:ph idx="1"/>
          </p:nvPr>
        </p:nvSpPr>
        <p:spPr>
          <a:xfrm>
            <a:off x="222251" y="2224090"/>
            <a:ext cx="11745912" cy="432937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1" y="1369415"/>
            <a:ext cx="11745912"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5" name="Text Placeholder 14">
            <a:extLst>
              <a:ext uri="{FF2B5EF4-FFF2-40B4-BE49-F238E27FC236}">
                <a16:creationId xmlns:a16="http://schemas.microsoft.com/office/drawing/2014/main" id="{F163CFA5-4099-C202-47DE-D831CD64434A}"/>
              </a:ext>
            </a:extLst>
          </p:cNvPr>
          <p:cNvSpPr>
            <a:spLocks noGrp="1"/>
          </p:cNvSpPr>
          <p:nvPr>
            <p:ph type="body" sz="quarter" idx="17" hasCustomPrompt="1"/>
          </p:nvPr>
        </p:nvSpPr>
        <p:spPr>
          <a:xfrm>
            <a:off x="222251" y="6391410"/>
            <a:ext cx="4645025"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8" name="Text Placeholder 4">
            <a:extLst>
              <a:ext uri="{FF2B5EF4-FFF2-40B4-BE49-F238E27FC236}">
                <a16:creationId xmlns:a16="http://schemas.microsoft.com/office/drawing/2014/main" id="{ECC3D6F4-B48A-8003-0AB3-0D218D80F247}"/>
              </a:ext>
            </a:extLst>
          </p:cNvPr>
          <p:cNvSpPr>
            <a:spLocks noGrp="1"/>
          </p:cNvSpPr>
          <p:nvPr>
            <p:ph type="body" sz="quarter" idx="19" hasCustomPrompt="1"/>
          </p:nvPr>
        </p:nvSpPr>
        <p:spPr>
          <a:xfrm>
            <a:off x="222250" y="685800"/>
            <a:ext cx="11745911" cy="601655"/>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
        <p:nvSpPr>
          <p:cNvPr id="2" name="Date Placeholder 1">
            <a:extLst>
              <a:ext uri="{FF2B5EF4-FFF2-40B4-BE49-F238E27FC236}">
                <a16:creationId xmlns:a16="http://schemas.microsoft.com/office/drawing/2014/main" id="{5993A335-9B94-E918-53A0-D997C029FB16}"/>
              </a:ext>
            </a:extLst>
          </p:cNvPr>
          <p:cNvSpPr>
            <a:spLocks noGrp="1"/>
          </p:cNvSpPr>
          <p:nvPr>
            <p:ph type="dt" sz="half" idx="20"/>
          </p:nvPr>
        </p:nvSpPr>
        <p:spPr/>
        <p:txBody>
          <a:bodyPr/>
          <a:lstStyle/>
          <a:p>
            <a:fld id="{82F7C616-C2F3-4C0D-A346-C787553C963B}" type="datetime1">
              <a:rPr lang="en-US" smtClean="0"/>
              <a:t>9/9/26</a:t>
            </a:fld>
            <a:endParaRPr lang="en-US"/>
          </a:p>
        </p:txBody>
      </p:sp>
      <p:sp>
        <p:nvSpPr>
          <p:cNvPr id="4" name="Footer Placeholder 3">
            <a:extLst>
              <a:ext uri="{FF2B5EF4-FFF2-40B4-BE49-F238E27FC236}">
                <a16:creationId xmlns:a16="http://schemas.microsoft.com/office/drawing/2014/main" id="{EE8E3A84-A36F-184B-E930-25BC174C32D2}"/>
              </a:ext>
            </a:extLst>
          </p:cNvPr>
          <p:cNvSpPr>
            <a:spLocks noGrp="1"/>
          </p:cNvSpPr>
          <p:nvPr>
            <p:ph type="ftr" sz="quarter" idx="21"/>
          </p:nvPr>
        </p:nvSpPr>
        <p:spPr/>
        <p:txBody>
          <a:bodyPr/>
          <a:lstStyle/>
          <a:p>
            <a:r>
              <a:rPr lang="en-US"/>
              <a:t>Date 2025</a:t>
            </a:r>
          </a:p>
        </p:txBody>
      </p:sp>
      <p:sp>
        <p:nvSpPr>
          <p:cNvPr id="5" name="Slide Number Placeholder 4">
            <a:extLst>
              <a:ext uri="{FF2B5EF4-FFF2-40B4-BE49-F238E27FC236}">
                <a16:creationId xmlns:a16="http://schemas.microsoft.com/office/drawing/2014/main" id="{54BF800B-9AB9-1F18-5BDD-E8C7097B69B6}"/>
              </a:ext>
            </a:extLst>
          </p:cNvPr>
          <p:cNvSpPr>
            <a:spLocks noGrp="1"/>
          </p:cNvSpPr>
          <p:nvPr>
            <p:ph type="sldNum" sz="quarter" idx="22"/>
          </p:nvPr>
        </p:nvSpPr>
        <p:spPr/>
        <p:txBody>
          <a:bodyPr/>
          <a:lstStyle/>
          <a:p>
            <a:fld id="{AE086683-F536-42AB-ABBC-F4803DFE8DBC}" type="slidenum">
              <a:rPr lang="en-US" smtClean="0"/>
              <a:pPr/>
              <a:t>‹#›</a:t>
            </a:fld>
            <a:endParaRPr lang="en-US" sz="700"/>
          </a:p>
        </p:txBody>
      </p:sp>
    </p:spTree>
    <p:extLst>
      <p:ext uri="{BB962C8B-B14F-4D97-AF65-F5344CB8AC3E}">
        <p14:creationId xmlns:p14="http://schemas.microsoft.com/office/powerpoint/2010/main" val="289043809"/>
      </p:ext>
    </p:extLst>
  </p:cSld>
  <p:clrMapOvr>
    <a:masterClrMapping/>
  </p:clrMapOvr>
  <p:extLst>
    <p:ext uri="{DCECCB84-F9BA-43D5-87BE-67443E8EF086}">
      <p15:sldGuideLst xmlns:p15="http://schemas.microsoft.com/office/powerpoint/2012/main"/>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itle and 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70080C-2365-A4AD-E5A8-5C90B15EC3B7}"/>
              </a:ext>
            </a:extLst>
          </p:cNvPr>
          <p:cNvSpPr>
            <a:spLocks noGrp="1"/>
          </p:cNvSpPr>
          <p:nvPr>
            <p:ph idx="1"/>
          </p:nvPr>
        </p:nvSpPr>
        <p:spPr>
          <a:xfrm>
            <a:off x="222251" y="2224090"/>
            <a:ext cx="5873749" cy="43306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0" y="1369414"/>
            <a:ext cx="11745912"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75A24401-8524-4B1A-A163-9B08773D09AB}" type="datetime1">
              <a:rPr lang="en-US" smtClean="0"/>
              <a:t>9/9/26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4" name="Content Placeholder 2">
            <a:extLst>
              <a:ext uri="{FF2B5EF4-FFF2-40B4-BE49-F238E27FC236}">
                <a16:creationId xmlns:a16="http://schemas.microsoft.com/office/drawing/2014/main" id="{3DFDB433-BBC2-A495-BD04-8755B05E1E42}"/>
              </a:ext>
            </a:extLst>
          </p:cNvPr>
          <p:cNvSpPr>
            <a:spLocks noGrp="1"/>
          </p:cNvSpPr>
          <p:nvPr>
            <p:ph idx="17"/>
          </p:nvPr>
        </p:nvSpPr>
        <p:spPr>
          <a:xfrm>
            <a:off x="6094414" y="2224090"/>
            <a:ext cx="5873749" cy="43306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ext Placeholder 14">
            <a:extLst>
              <a:ext uri="{FF2B5EF4-FFF2-40B4-BE49-F238E27FC236}">
                <a16:creationId xmlns:a16="http://schemas.microsoft.com/office/drawing/2014/main" id="{EE9CFC37-78D2-1655-09E3-7BBBE0CD3FDD}"/>
              </a:ext>
            </a:extLst>
          </p:cNvPr>
          <p:cNvSpPr>
            <a:spLocks noGrp="1"/>
          </p:cNvSpPr>
          <p:nvPr>
            <p:ph type="body" sz="quarter" idx="18" hasCustomPrompt="1"/>
          </p:nvPr>
        </p:nvSpPr>
        <p:spPr>
          <a:xfrm>
            <a:off x="222251" y="6391410"/>
            <a:ext cx="4645025"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5" name="Text Placeholder 4">
            <a:extLst>
              <a:ext uri="{FF2B5EF4-FFF2-40B4-BE49-F238E27FC236}">
                <a16:creationId xmlns:a16="http://schemas.microsoft.com/office/drawing/2014/main" id="{A74672C0-B446-9464-6D37-0D9AA7A13663}"/>
              </a:ext>
            </a:extLst>
          </p:cNvPr>
          <p:cNvSpPr>
            <a:spLocks noGrp="1"/>
          </p:cNvSpPr>
          <p:nvPr>
            <p:ph type="body" sz="quarter" idx="19" hasCustomPrompt="1"/>
          </p:nvPr>
        </p:nvSpPr>
        <p:spPr>
          <a:xfrm>
            <a:off x="222250" y="685800"/>
            <a:ext cx="11745911" cy="601655"/>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Tree>
    <p:extLst>
      <p:ext uri="{BB962C8B-B14F-4D97-AF65-F5344CB8AC3E}">
        <p14:creationId xmlns:p14="http://schemas.microsoft.com/office/powerpoint/2010/main" val="268388247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itle and three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70080C-2365-A4AD-E5A8-5C90B15EC3B7}"/>
              </a:ext>
            </a:extLst>
          </p:cNvPr>
          <p:cNvSpPr>
            <a:spLocks noGrp="1"/>
          </p:cNvSpPr>
          <p:nvPr>
            <p:ph idx="1"/>
          </p:nvPr>
        </p:nvSpPr>
        <p:spPr>
          <a:xfrm>
            <a:off x="222251" y="2224091"/>
            <a:ext cx="3916800" cy="43322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1" y="1369414"/>
            <a:ext cx="11745911"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1F2DFDE9-8407-43B0-914E-F3C3AFBB8D1B}" type="datetime1">
              <a:rPr lang="en-US" smtClean="0"/>
              <a:t>9/9/26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4" name="Content Placeholder 2">
            <a:extLst>
              <a:ext uri="{FF2B5EF4-FFF2-40B4-BE49-F238E27FC236}">
                <a16:creationId xmlns:a16="http://schemas.microsoft.com/office/drawing/2014/main" id="{3DFDB433-BBC2-A495-BD04-8755B05E1E42}"/>
              </a:ext>
            </a:extLst>
          </p:cNvPr>
          <p:cNvSpPr>
            <a:spLocks noGrp="1"/>
          </p:cNvSpPr>
          <p:nvPr>
            <p:ph idx="17"/>
          </p:nvPr>
        </p:nvSpPr>
        <p:spPr>
          <a:xfrm>
            <a:off x="4136807" y="2224091"/>
            <a:ext cx="3916800" cy="43322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2">
            <a:extLst>
              <a:ext uri="{FF2B5EF4-FFF2-40B4-BE49-F238E27FC236}">
                <a16:creationId xmlns:a16="http://schemas.microsoft.com/office/drawing/2014/main" id="{DDD54EFC-21F8-BA53-A99B-00040D7FE72F}"/>
              </a:ext>
            </a:extLst>
          </p:cNvPr>
          <p:cNvSpPr>
            <a:spLocks noGrp="1"/>
          </p:cNvSpPr>
          <p:nvPr>
            <p:ph idx="18"/>
          </p:nvPr>
        </p:nvSpPr>
        <p:spPr>
          <a:xfrm>
            <a:off x="8051362" y="2224091"/>
            <a:ext cx="3916800" cy="43322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Text Placeholder 14">
            <a:extLst>
              <a:ext uri="{FF2B5EF4-FFF2-40B4-BE49-F238E27FC236}">
                <a16:creationId xmlns:a16="http://schemas.microsoft.com/office/drawing/2014/main" id="{3B59D605-1235-DA3A-A5BD-E7818B31DE09}"/>
              </a:ext>
            </a:extLst>
          </p:cNvPr>
          <p:cNvSpPr>
            <a:spLocks noGrp="1"/>
          </p:cNvSpPr>
          <p:nvPr>
            <p:ph type="body" sz="quarter" idx="19" hasCustomPrompt="1"/>
          </p:nvPr>
        </p:nvSpPr>
        <p:spPr>
          <a:xfrm>
            <a:off x="222251" y="6391410"/>
            <a:ext cx="4645025"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2" name="Text Placeholder 4">
            <a:extLst>
              <a:ext uri="{FF2B5EF4-FFF2-40B4-BE49-F238E27FC236}">
                <a16:creationId xmlns:a16="http://schemas.microsoft.com/office/drawing/2014/main" id="{F4D0B7F0-18BC-EF2B-438F-0E2643C40CA3}"/>
              </a:ext>
            </a:extLst>
          </p:cNvPr>
          <p:cNvSpPr>
            <a:spLocks noGrp="1"/>
          </p:cNvSpPr>
          <p:nvPr>
            <p:ph type="body" sz="quarter" idx="20" hasCustomPrompt="1"/>
          </p:nvPr>
        </p:nvSpPr>
        <p:spPr>
          <a:xfrm>
            <a:off x="222250" y="685800"/>
            <a:ext cx="11745911" cy="601655"/>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Tree>
    <p:extLst>
      <p:ext uri="{BB962C8B-B14F-4D97-AF65-F5344CB8AC3E}">
        <p14:creationId xmlns:p14="http://schemas.microsoft.com/office/powerpoint/2010/main" val="358388316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itle and four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70080C-2365-A4AD-E5A8-5C90B15EC3B7}"/>
              </a:ext>
            </a:extLst>
          </p:cNvPr>
          <p:cNvSpPr>
            <a:spLocks noGrp="1"/>
          </p:cNvSpPr>
          <p:nvPr>
            <p:ph idx="1"/>
          </p:nvPr>
        </p:nvSpPr>
        <p:spPr>
          <a:xfrm>
            <a:off x="222251" y="2224099"/>
            <a:ext cx="2937600" cy="43322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1" y="1369414"/>
            <a:ext cx="11745912"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EDEAE57A-7B9A-4BDD-971C-A79317CBF9A8}" type="datetime1">
              <a:rPr lang="en-US" smtClean="0"/>
              <a:t>9/9/26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4" name="Content Placeholder 2">
            <a:extLst>
              <a:ext uri="{FF2B5EF4-FFF2-40B4-BE49-F238E27FC236}">
                <a16:creationId xmlns:a16="http://schemas.microsoft.com/office/drawing/2014/main" id="{3DFDB433-BBC2-A495-BD04-8755B05E1E42}"/>
              </a:ext>
            </a:extLst>
          </p:cNvPr>
          <p:cNvSpPr>
            <a:spLocks noGrp="1"/>
          </p:cNvSpPr>
          <p:nvPr>
            <p:ph idx="17"/>
          </p:nvPr>
        </p:nvSpPr>
        <p:spPr>
          <a:xfrm>
            <a:off x="3158355" y="2224099"/>
            <a:ext cx="2937600" cy="43322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2">
            <a:extLst>
              <a:ext uri="{FF2B5EF4-FFF2-40B4-BE49-F238E27FC236}">
                <a16:creationId xmlns:a16="http://schemas.microsoft.com/office/drawing/2014/main" id="{DDD54EFC-21F8-BA53-A99B-00040D7FE72F}"/>
              </a:ext>
            </a:extLst>
          </p:cNvPr>
          <p:cNvSpPr>
            <a:spLocks noGrp="1"/>
          </p:cNvSpPr>
          <p:nvPr>
            <p:ph idx="18"/>
          </p:nvPr>
        </p:nvSpPr>
        <p:spPr>
          <a:xfrm>
            <a:off x="6094459" y="2224099"/>
            <a:ext cx="2937600" cy="43322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7ABD57BA-6541-2655-884D-A553F16AACF0}"/>
              </a:ext>
            </a:extLst>
          </p:cNvPr>
          <p:cNvSpPr>
            <a:spLocks noGrp="1"/>
          </p:cNvSpPr>
          <p:nvPr>
            <p:ph idx="19"/>
          </p:nvPr>
        </p:nvSpPr>
        <p:spPr>
          <a:xfrm>
            <a:off x="9030562" y="2224099"/>
            <a:ext cx="2937600" cy="43322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ext Placeholder 14">
            <a:extLst>
              <a:ext uri="{FF2B5EF4-FFF2-40B4-BE49-F238E27FC236}">
                <a16:creationId xmlns:a16="http://schemas.microsoft.com/office/drawing/2014/main" id="{245DB907-C333-EB64-4B3A-8E0CB45DC212}"/>
              </a:ext>
            </a:extLst>
          </p:cNvPr>
          <p:cNvSpPr>
            <a:spLocks noGrp="1"/>
          </p:cNvSpPr>
          <p:nvPr>
            <p:ph type="body" sz="quarter" idx="20" hasCustomPrompt="1"/>
          </p:nvPr>
        </p:nvSpPr>
        <p:spPr>
          <a:xfrm>
            <a:off x="222251" y="6391410"/>
            <a:ext cx="4645025"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5" name="Text Placeholder 4">
            <a:extLst>
              <a:ext uri="{FF2B5EF4-FFF2-40B4-BE49-F238E27FC236}">
                <a16:creationId xmlns:a16="http://schemas.microsoft.com/office/drawing/2014/main" id="{30BE8279-20FB-721A-3FF1-01F4E4DFE88F}"/>
              </a:ext>
            </a:extLst>
          </p:cNvPr>
          <p:cNvSpPr>
            <a:spLocks noGrp="1"/>
          </p:cNvSpPr>
          <p:nvPr>
            <p:ph type="body" sz="quarter" idx="21" hasCustomPrompt="1"/>
          </p:nvPr>
        </p:nvSpPr>
        <p:spPr>
          <a:xfrm>
            <a:off x="222250" y="685800"/>
            <a:ext cx="11745911" cy="601655"/>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Tree>
    <p:extLst>
      <p:ext uri="{BB962C8B-B14F-4D97-AF65-F5344CB8AC3E}">
        <p14:creationId xmlns:p14="http://schemas.microsoft.com/office/powerpoint/2010/main" val="415003424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itle and two content w icons">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70080C-2365-A4AD-E5A8-5C90B15EC3B7}"/>
              </a:ext>
            </a:extLst>
          </p:cNvPr>
          <p:cNvSpPr>
            <a:spLocks noGrp="1"/>
          </p:cNvSpPr>
          <p:nvPr>
            <p:ph idx="1"/>
          </p:nvPr>
        </p:nvSpPr>
        <p:spPr>
          <a:xfrm>
            <a:off x="222251" y="2656717"/>
            <a:ext cx="5873749" cy="389965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1" y="1369414"/>
            <a:ext cx="11745912"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F7445418-8A2D-4C16-8DED-E711BB9BC5D8}" type="datetime1">
              <a:rPr lang="en-US" smtClean="0"/>
              <a:t>9/9/26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4" name="Content Placeholder 2">
            <a:extLst>
              <a:ext uri="{FF2B5EF4-FFF2-40B4-BE49-F238E27FC236}">
                <a16:creationId xmlns:a16="http://schemas.microsoft.com/office/drawing/2014/main" id="{3DFDB433-BBC2-A495-BD04-8755B05E1E42}"/>
              </a:ext>
            </a:extLst>
          </p:cNvPr>
          <p:cNvSpPr>
            <a:spLocks noGrp="1"/>
          </p:cNvSpPr>
          <p:nvPr>
            <p:ph idx="17"/>
          </p:nvPr>
        </p:nvSpPr>
        <p:spPr>
          <a:xfrm>
            <a:off x="6094414" y="2656717"/>
            <a:ext cx="5873749" cy="389965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ext Placeholder 14">
            <a:extLst>
              <a:ext uri="{FF2B5EF4-FFF2-40B4-BE49-F238E27FC236}">
                <a16:creationId xmlns:a16="http://schemas.microsoft.com/office/drawing/2014/main" id="{EE9CFC37-78D2-1655-09E3-7BBBE0CD3FDD}"/>
              </a:ext>
            </a:extLst>
          </p:cNvPr>
          <p:cNvSpPr>
            <a:spLocks noGrp="1"/>
          </p:cNvSpPr>
          <p:nvPr>
            <p:ph type="body" sz="quarter" idx="18" hasCustomPrompt="1"/>
          </p:nvPr>
        </p:nvSpPr>
        <p:spPr>
          <a:xfrm>
            <a:off x="222251" y="6391410"/>
            <a:ext cx="4645025"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14" name="Picture Placeholder 8">
            <a:extLst>
              <a:ext uri="{FF2B5EF4-FFF2-40B4-BE49-F238E27FC236}">
                <a16:creationId xmlns:a16="http://schemas.microsoft.com/office/drawing/2014/main" id="{DF68908A-F142-62DD-CD4F-CFB0C0C255E6}"/>
              </a:ext>
            </a:extLst>
          </p:cNvPr>
          <p:cNvSpPr>
            <a:spLocks noGrp="1"/>
          </p:cNvSpPr>
          <p:nvPr>
            <p:ph type="pic" sz="quarter" idx="20" hasCustomPrompt="1"/>
          </p:nvPr>
        </p:nvSpPr>
        <p:spPr>
          <a:xfrm>
            <a:off x="341458" y="2224088"/>
            <a:ext cx="368154" cy="322132"/>
          </a:xfrm>
        </p:spPr>
        <p:txBody>
          <a:bodyPr/>
          <a:lstStyle>
            <a:lvl1pPr marL="0" indent="0">
              <a:buNone/>
              <a:defRPr sz="100">
                <a:noFill/>
              </a:defRPr>
            </a:lvl1pPr>
          </a:lstStyle>
          <a:p>
            <a:r>
              <a:rPr lang="en-US"/>
              <a:t> </a:t>
            </a:r>
          </a:p>
        </p:txBody>
      </p:sp>
      <p:sp>
        <p:nvSpPr>
          <p:cNvPr id="5" name="Picture Placeholder 8">
            <a:extLst>
              <a:ext uri="{FF2B5EF4-FFF2-40B4-BE49-F238E27FC236}">
                <a16:creationId xmlns:a16="http://schemas.microsoft.com/office/drawing/2014/main" id="{111EA46C-DF19-D0C9-32DC-559622F8474A}"/>
              </a:ext>
            </a:extLst>
          </p:cNvPr>
          <p:cNvSpPr>
            <a:spLocks noGrp="1"/>
          </p:cNvSpPr>
          <p:nvPr>
            <p:ph type="pic" sz="quarter" idx="21" hasCustomPrompt="1"/>
          </p:nvPr>
        </p:nvSpPr>
        <p:spPr>
          <a:xfrm>
            <a:off x="6226968" y="2224088"/>
            <a:ext cx="368154" cy="322132"/>
          </a:xfrm>
        </p:spPr>
        <p:txBody>
          <a:bodyPr/>
          <a:lstStyle>
            <a:lvl1pPr marL="0" indent="0">
              <a:buNone/>
              <a:defRPr sz="100">
                <a:noFill/>
              </a:defRPr>
            </a:lvl1pPr>
          </a:lstStyle>
          <a:p>
            <a:r>
              <a:rPr lang="en-US"/>
              <a:t> </a:t>
            </a:r>
          </a:p>
        </p:txBody>
      </p:sp>
      <p:sp>
        <p:nvSpPr>
          <p:cNvPr id="6" name="Text Placeholder 4">
            <a:extLst>
              <a:ext uri="{FF2B5EF4-FFF2-40B4-BE49-F238E27FC236}">
                <a16:creationId xmlns:a16="http://schemas.microsoft.com/office/drawing/2014/main" id="{3C3772F1-D3F1-29BB-2D54-97A9E30C2C7A}"/>
              </a:ext>
            </a:extLst>
          </p:cNvPr>
          <p:cNvSpPr>
            <a:spLocks noGrp="1"/>
          </p:cNvSpPr>
          <p:nvPr>
            <p:ph type="body" sz="quarter" idx="19" hasCustomPrompt="1"/>
          </p:nvPr>
        </p:nvSpPr>
        <p:spPr>
          <a:xfrm>
            <a:off x="222250" y="685800"/>
            <a:ext cx="11745911" cy="601655"/>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Tree>
    <p:extLst>
      <p:ext uri="{BB962C8B-B14F-4D97-AF65-F5344CB8AC3E}">
        <p14:creationId xmlns:p14="http://schemas.microsoft.com/office/powerpoint/2010/main" val="243197900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itle and three content w icons">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70080C-2365-A4AD-E5A8-5C90B15EC3B7}"/>
              </a:ext>
            </a:extLst>
          </p:cNvPr>
          <p:cNvSpPr>
            <a:spLocks noGrp="1"/>
          </p:cNvSpPr>
          <p:nvPr>
            <p:ph idx="1"/>
          </p:nvPr>
        </p:nvSpPr>
        <p:spPr>
          <a:xfrm>
            <a:off x="222251" y="2656717"/>
            <a:ext cx="3916800" cy="389965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1" y="1369414"/>
            <a:ext cx="11745911"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1C99B62E-A2AF-42F8-BAF5-D61F2A5D02C8}" type="datetime1">
              <a:rPr lang="en-US" smtClean="0"/>
              <a:t>9/9/26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4" name="Content Placeholder 2">
            <a:extLst>
              <a:ext uri="{FF2B5EF4-FFF2-40B4-BE49-F238E27FC236}">
                <a16:creationId xmlns:a16="http://schemas.microsoft.com/office/drawing/2014/main" id="{3DFDB433-BBC2-A495-BD04-8755B05E1E42}"/>
              </a:ext>
            </a:extLst>
          </p:cNvPr>
          <p:cNvSpPr>
            <a:spLocks noGrp="1"/>
          </p:cNvSpPr>
          <p:nvPr>
            <p:ph idx="17"/>
          </p:nvPr>
        </p:nvSpPr>
        <p:spPr>
          <a:xfrm>
            <a:off x="4136807" y="2656717"/>
            <a:ext cx="3916800" cy="389965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2">
            <a:extLst>
              <a:ext uri="{FF2B5EF4-FFF2-40B4-BE49-F238E27FC236}">
                <a16:creationId xmlns:a16="http://schemas.microsoft.com/office/drawing/2014/main" id="{DDD54EFC-21F8-BA53-A99B-00040D7FE72F}"/>
              </a:ext>
            </a:extLst>
          </p:cNvPr>
          <p:cNvSpPr>
            <a:spLocks noGrp="1"/>
          </p:cNvSpPr>
          <p:nvPr>
            <p:ph idx="18"/>
          </p:nvPr>
        </p:nvSpPr>
        <p:spPr>
          <a:xfrm>
            <a:off x="8051362" y="2656717"/>
            <a:ext cx="3916800" cy="389965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Text Placeholder 14">
            <a:extLst>
              <a:ext uri="{FF2B5EF4-FFF2-40B4-BE49-F238E27FC236}">
                <a16:creationId xmlns:a16="http://schemas.microsoft.com/office/drawing/2014/main" id="{3B59D605-1235-DA3A-A5BD-E7818B31DE09}"/>
              </a:ext>
            </a:extLst>
          </p:cNvPr>
          <p:cNvSpPr>
            <a:spLocks noGrp="1"/>
          </p:cNvSpPr>
          <p:nvPr>
            <p:ph type="body" sz="quarter" idx="19" hasCustomPrompt="1"/>
          </p:nvPr>
        </p:nvSpPr>
        <p:spPr>
          <a:xfrm>
            <a:off x="222251" y="6391410"/>
            <a:ext cx="4645025"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2" name="Text Placeholder 4">
            <a:extLst>
              <a:ext uri="{FF2B5EF4-FFF2-40B4-BE49-F238E27FC236}">
                <a16:creationId xmlns:a16="http://schemas.microsoft.com/office/drawing/2014/main" id="{061CA5AD-3637-A61F-9B97-BB5CE27DCD0F}"/>
              </a:ext>
            </a:extLst>
          </p:cNvPr>
          <p:cNvSpPr>
            <a:spLocks noGrp="1"/>
          </p:cNvSpPr>
          <p:nvPr>
            <p:ph type="body" sz="quarter" idx="23" hasCustomPrompt="1"/>
          </p:nvPr>
        </p:nvSpPr>
        <p:spPr>
          <a:xfrm>
            <a:off x="222250" y="685800"/>
            <a:ext cx="11745911" cy="601655"/>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
        <p:nvSpPr>
          <p:cNvPr id="5" name="Picture Placeholder 8">
            <a:extLst>
              <a:ext uri="{FF2B5EF4-FFF2-40B4-BE49-F238E27FC236}">
                <a16:creationId xmlns:a16="http://schemas.microsoft.com/office/drawing/2014/main" id="{4C3A44AD-9EDA-4C30-9BBE-5BEFFBC7C438}"/>
              </a:ext>
            </a:extLst>
          </p:cNvPr>
          <p:cNvSpPr>
            <a:spLocks noGrp="1"/>
          </p:cNvSpPr>
          <p:nvPr>
            <p:ph type="pic" sz="quarter" idx="20" hasCustomPrompt="1"/>
          </p:nvPr>
        </p:nvSpPr>
        <p:spPr>
          <a:xfrm>
            <a:off x="341458" y="2224088"/>
            <a:ext cx="368154" cy="322132"/>
          </a:xfrm>
        </p:spPr>
        <p:txBody>
          <a:bodyPr/>
          <a:lstStyle>
            <a:lvl1pPr marL="0" indent="0">
              <a:buNone/>
              <a:defRPr sz="100">
                <a:noFill/>
              </a:defRPr>
            </a:lvl1pPr>
          </a:lstStyle>
          <a:p>
            <a:r>
              <a:rPr lang="en-US"/>
              <a:t> </a:t>
            </a:r>
          </a:p>
        </p:txBody>
      </p:sp>
      <p:sp>
        <p:nvSpPr>
          <p:cNvPr id="8" name="Picture Placeholder 8">
            <a:extLst>
              <a:ext uri="{FF2B5EF4-FFF2-40B4-BE49-F238E27FC236}">
                <a16:creationId xmlns:a16="http://schemas.microsoft.com/office/drawing/2014/main" id="{D81DA7D1-BCAD-C521-C85E-616E62D2AE72}"/>
              </a:ext>
            </a:extLst>
          </p:cNvPr>
          <p:cNvSpPr>
            <a:spLocks noGrp="1"/>
          </p:cNvSpPr>
          <p:nvPr>
            <p:ph type="pic" sz="quarter" idx="21" hasCustomPrompt="1"/>
          </p:nvPr>
        </p:nvSpPr>
        <p:spPr>
          <a:xfrm>
            <a:off x="4271486" y="2224088"/>
            <a:ext cx="368154" cy="322132"/>
          </a:xfrm>
        </p:spPr>
        <p:txBody>
          <a:bodyPr/>
          <a:lstStyle>
            <a:lvl1pPr marL="0" indent="0">
              <a:buNone/>
              <a:defRPr sz="100">
                <a:noFill/>
              </a:defRPr>
            </a:lvl1pPr>
          </a:lstStyle>
          <a:p>
            <a:r>
              <a:rPr lang="en-US"/>
              <a:t> </a:t>
            </a:r>
          </a:p>
        </p:txBody>
      </p:sp>
      <p:sp>
        <p:nvSpPr>
          <p:cNvPr id="9" name="Picture Placeholder 8">
            <a:extLst>
              <a:ext uri="{FF2B5EF4-FFF2-40B4-BE49-F238E27FC236}">
                <a16:creationId xmlns:a16="http://schemas.microsoft.com/office/drawing/2014/main" id="{C66F2442-7E92-3011-7D83-ED5EC3948B3F}"/>
              </a:ext>
            </a:extLst>
          </p:cNvPr>
          <p:cNvSpPr>
            <a:spLocks noGrp="1"/>
          </p:cNvSpPr>
          <p:nvPr>
            <p:ph type="pic" sz="quarter" idx="24" hasCustomPrompt="1"/>
          </p:nvPr>
        </p:nvSpPr>
        <p:spPr>
          <a:xfrm>
            <a:off x="8198168" y="2224088"/>
            <a:ext cx="368154" cy="322132"/>
          </a:xfrm>
        </p:spPr>
        <p:txBody>
          <a:bodyPr/>
          <a:lstStyle>
            <a:lvl1pPr marL="0" indent="0">
              <a:buNone/>
              <a:defRPr sz="100">
                <a:noFill/>
              </a:defRPr>
            </a:lvl1pPr>
          </a:lstStyle>
          <a:p>
            <a:r>
              <a:rPr lang="en-US"/>
              <a:t> </a:t>
            </a:r>
          </a:p>
        </p:txBody>
      </p:sp>
    </p:spTree>
    <p:extLst>
      <p:ext uri="{BB962C8B-B14F-4D97-AF65-F5344CB8AC3E}">
        <p14:creationId xmlns:p14="http://schemas.microsoft.com/office/powerpoint/2010/main" val="50965177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le and four content w icons">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70080C-2365-A4AD-E5A8-5C90B15EC3B7}"/>
              </a:ext>
            </a:extLst>
          </p:cNvPr>
          <p:cNvSpPr>
            <a:spLocks noGrp="1"/>
          </p:cNvSpPr>
          <p:nvPr>
            <p:ph idx="1"/>
          </p:nvPr>
        </p:nvSpPr>
        <p:spPr>
          <a:xfrm>
            <a:off x="222251" y="2656717"/>
            <a:ext cx="2937600" cy="389965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1" y="1369414"/>
            <a:ext cx="11745911"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80D8F75D-B688-466A-8ABC-392831C9EDE8}" type="datetime1">
              <a:rPr lang="en-US" smtClean="0"/>
              <a:t>9/9/26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4" name="Content Placeholder 2">
            <a:extLst>
              <a:ext uri="{FF2B5EF4-FFF2-40B4-BE49-F238E27FC236}">
                <a16:creationId xmlns:a16="http://schemas.microsoft.com/office/drawing/2014/main" id="{3DFDB433-BBC2-A495-BD04-8755B05E1E42}"/>
              </a:ext>
            </a:extLst>
          </p:cNvPr>
          <p:cNvSpPr>
            <a:spLocks noGrp="1"/>
          </p:cNvSpPr>
          <p:nvPr>
            <p:ph idx="17"/>
          </p:nvPr>
        </p:nvSpPr>
        <p:spPr>
          <a:xfrm>
            <a:off x="3158355" y="2656717"/>
            <a:ext cx="2937600" cy="389965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2">
            <a:extLst>
              <a:ext uri="{FF2B5EF4-FFF2-40B4-BE49-F238E27FC236}">
                <a16:creationId xmlns:a16="http://schemas.microsoft.com/office/drawing/2014/main" id="{DDD54EFC-21F8-BA53-A99B-00040D7FE72F}"/>
              </a:ext>
            </a:extLst>
          </p:cNvPr>
          <p:cNvSpPr>
            <a:spLocks noGrp="1"/>
          </p:cNvSpPr>
          <p:nvPr>
            <p:ph idx="18"/>
          </p:nvPr>
        </p:nvSpPr>
        <p:spPr>
          <a:xfrm>
            <a:off x="6094459" y="2656717"/>
            <a:ext cx="2937600" cy="389965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7ABD57BA-6541-2655-884D-A553F16AACF0}"/>
              </a:ext>
            </a:extLst>
          </p:cNvPr>
          <p:cNvSpPr>
            <a:spLocks noGrp="1"/>
          </p:cNvSpPr>
          <p:nvPr>
            <p:ph idx="19"/>
          </p:nvPr>
        </p:nvSpPr>
        <p:spPr>
          <a:xfrm>
            <a:off x="9030562" y="2656717"/>
            <a:ext cx="2937600" cy="389965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ext Placeholder 14">
            <a:extLst>
              <a:ext uri="{FF2B5EF4-FFF2-40B4-BE49-F238E27FC236}">
                <a16:creationId xmlns:a16="http://schemas.microsoft.com/office/drawing/2014/main" id="{245DB907-C333-EB64-4B3A-8E0CB45DC212}"/>
              </a:ext>
            </a:extLst>
          </p:cNvPr>
          <p:cNvSpPr>
            <a:spLocks noGrp="1"/>
          </p:cNvSpPr>
          <p:nvPr>
            <p:ph type="body" sz="quarter" idx="20" hasCustomPrompt="1"/>
          </p:nvPr>
        </p:nvSpPr>
        <p:spPr>
          <a:xfrm>
            <a:off x="222251" y="6391410"/>
            <a:ext cx="4645025"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2" name="Picture Placeholder 8">
            <a:extLst>
              <a:ext uri="{FF2B5EF4-FFF2-40B4-BE49-F238E27FC236}">
                <a16:creationId xmlns:a16="http://schemas.microsoft.com/office/drawing/2014/main" id="{D6479170-1A3C-5CA6-54D0-1D76CCA63749}"/>
              </a:ext>
            </a:extLst>
          </p:cNvPr>
          <p:cNvSpPr>
            <a:spLocks noGrp="1"/>
          </p:cNvSpPr>
          <p:nvPr>
            <p:ph type="pic" sz="quarter" idx="26" hasCustomPrompt="1"/>
          </p:nvPr>
        </p:nvSpPr>
        <p:spPr>
          <a:xfrm>
            <a:off x="341458" y="2224088"/>
            <a:ext cx="368154" cy="322132"/>
          </a:xfrm>
        </p:spPr>
        <p:txBody>
          <a:bodyPr/>
          <a:lstStyle>
            <a:lvl1pPr marL="0" indent="0">
              <a:buNone/>
              <a:defRPr sz="100">
                <a:noFill/>
              </a:defRPr>
            </a:lvl1pPr>
          </a:lstStyle>
          <a:p>
            <a:r>
              <a:rPr lang="en-US"/>
              <a:t> </a:t>
            </a:r>
          </a:p>
        </p:txBody>
      </p:sp>
      <p:sp>
        <p:nvSpPr>
          <p:cNvPr id="18" name="Picture Placeholder 8">
            <a:extLst>
              <a:ext uri="{FF2B5EF4-FFF2-40B4-BE49-F238E27FC236}">
                <a16:creationId xmlns:a16="http://schemas.microsoft.com/office/drawing/2014/main" id="{E9EA11AB-FFD0-32E2-DE0D-392E578D8DB5}"/>
              </a:ext>
            </a:extLst>
          </p:cNvPr>
          <p:cNvSpPr>
            <a:spLocks noGrp="1"/>
          </p:cNvSpPr>
          <p:nvPr>
            <p:ph type="pic" sz="quarter" idx="22" hasCustomPrompt="1"/>
          </p:nvPr>
        </p:nvSpPr>
        <p:spPr>
          <a:xfrm>
            <a:off x="3295133" y="2224088"/>
            <a:ext cx="368154" cy="322132"/>
          </a:xfrm>
        </p:spPr>
        <p:txBody>
          <a:bodyPr/>
          <a:lstStyle>
            <a:lvl1pPr marL="0" indent="0">
              <a:buNone/>
              <a:defRPr sz="100">
                <a:noFill/>
              </a:defRPr>
            </a:lvl1pPr>
          </a:lstStyle>
          <a:p>
            <a:r>
              <a:rPr lang="en-US"/>
              <a:t> </a:t>
            </a:r>
          </a:p>
        </p:txBody>
      </p:sp>
      <p:sp>
        <p:nvSpPr>
          <p:cNvPr id="19" name="Picture Placeholder 8">
            <a:extLst>
              <a:ext uri="{FF2B5EF4-FFF2-40B4-BE49-F238E27FC236}">
                <a16:creationId xmlns:a16="http://schemas.microsoft.com/office/drawing/2014/main" id="{21217A44-5382-3A5C-DFBE-5038BECE4FC7}"/>
              </a:ext>
            </a:extLst>
          </p:cNvPr>
          <p:cNvSpPr>
            <a:spLocks noGrp="1"/>
          </p:cNvSpPr>
          <p:nvPr>
            <p:ph type="pic" sz="quarter" idx="23" hasCustomPrompt="1"/>
          </p:nvPr>
        </p:nvSpPr>
        <p:spPr>
          <a:xfrm>
            <a:off x="6236376" y="2224088"/>
            <a:ext cx="368154" cy="322132"/>
          </a:xfrm>
        </p:spPr>
        <p:txBody>
          <a:bodyPr/>
          <a:lstStyle>
            <a:lvl1pPr marL="0" indent="0">
              <a:buNone/>
              <a:defRPr sz="100">
                <a:noFill/>
              </a:defRPr>
            </a:lvl1pPr>
          </a:lstStyle>
          <a:p>
            <a:r>
              <a:rPr lang="en-US"/>
              <a:t> </a:t>
            </a:r>
          </a:p>
        </p:txBody>
      </p:sp>
      <p:sp>
        <p:nvSpPr>
          <p:cNvPr id="20" name="Picture Placeholder 8">
            <a:extLst>
              <a:ext uri="{FF2B5EF4-FFF2-40B4-BE49-F238E27FC236}">
                <a16:creationId xmlns:a16="http://schemas.microsoft.com/office/drawing/2014/main" id="{A4AD8092-F933-C7EE-BA1D-567BE0BEB6CC}"/>
              </a:ext>
            </a:extLst>
          </p:cNvPr>
          <p:cNvSpPr>
            <a:spLocks noGrp="1"/>
          </p:cNvSpPr>
          <p:nvPr>
            <p:ph type="pic" sz="quarter" idx="24" hasCustomPrompt="1"/>
          </p:nvPr>
        </p:nvSpPr>
        <p:spPr>
          <a:xfrm>
            <a:off x="9170473" y="2224088"/>
            <a:ext cx="368154" cy="322132"/>
          </a:xfrm>
        </p:spPr>
        <p:txBody>
          <a:bodyPr/>
          <a:lstStyle>
            <a:lvl1pPr marL="0" indent="0">
              <a:buNone/>
              <a:defRPr sz="100">
                <a:noFill/>
              </a:defRPr>
            </a:lvl1pPr>
          </a:lstStyle>
          <a:p>
            <a:r>
              <a:rPr lang="en-US"/>
              <a:t> </a:t>
            </a:r>
          </a:p>
        </p:txBody>
      </p:sp>
      <p:sp>
        <p:nvSpPr>
          <p:cNvPr id="5" name="Text Placeholder 4">
            <a:extLst>
              <a:ext uri="{FF2B5EF4-FFF2-40B4-BE49-F238E27FC236}">
                <a16:creationId xmlns:a16="http://schemas.microsoft.com/office/drawing/2014/main" id="{8513E1BF-0CF1-5CCB-5DE4-AB745B6178B1}"/>
              </a:ext>
            </a:extLst>
          </p:cNvPr>
          <p:cNvSpPr>
            <a:spLocks noGrp="1"/>
          </p:cNvSpPr>
          <p:nvPr>
            <p:ph type="body" sz="quarter" idx="25" hasCustomPrompt="1"/>
          </p:nvPr>
        </p:nvSpPr>
        <p:spPr>
          <a:xfrm>
            <a:off x="222250" y="685800"/>
            <a:ext cx="11745911" cy="601655"/>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Tree>
    <p:extLst>
      <p:ext uri="{BB962C8B-B14F-4D97-AF65-F5344CB8AC3E}">
        <p14:creationId xmlns:p14="http://schemas.microsoft.com/office/powerpoint/2010/main" val="260606762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itle and Content w pictur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70080C-2365-A4AD-E5A8-5C90B15EC3B7}"/>
              </a:ext>
            </a:extLst>
          </p:cNvPr>
          <p:cNvSpPr>
            <a:spLocks noGrp="1"/>
          </p:cNvSpPr>
          <p:nvPr>
            <p:ph idx="1"/>
          </p:nvPr>
        </p:nvSpPr>
        <p:spPr>
          <a:xfrm>
            <a:off x="222251" y="2224099"/>
            <a:ext cx="6799262" cy="43306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1" y="1369414"/>
            <a:ext cx="6799262"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99FB69A4-D2BA-400C-A62E-49E9A3261753}" type="datetime1">
              <a:rPr lang="en-US" smtClean="0"/>
              <a:t>9/9/26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6" name="Picture Placeholder 9">
            <a:extLst>
              <a:ext uri="{FF2B5EF4-FFF2-40B4-BE49-F238E27FC236}">
                <a16:creationId xmlns:a16="http://schemas.microsoft.com/office/drawing/2014/main" id="{7952717B-E9AF-4EEA-3A4C-974169182215}"/>
              </a:ext>
            </a:extLst>
          </p:cNvPr>
          <p:cNvSpPr>
            <a:spLocks noGrp="1"/>
          </p:cNvSpPr>
          <p:nvPr>
            <p:ph type="pic" sz="quarter" idx="17"/>
          </p:nvPr>
        </p:nvSpPr>
        <p:spPr>
          <a:xfrm>
            <a:off x="8135940" y="685800"/>
            <a:ext cx="3832222" cy="5868988"/>
          </a:xfrm>
          <a:prstGeom prst="roundRect">
            <a:avLst>
              <a:gd name="adj" fmla="val 3500"/>
            </a:avLst>
          </a:prstGeom>
          <a:solidFill>
            <a:schemeClr val="accent6"/>
          </a:solidFill>
        </p:spPr>
        <p:txBody>
          <a:bodyPr/>
          <a:lstStyle/>
          <a:p>
            <a:r>
              <a:rPr lang="en-US"/>
              <a:t>Click icon to add picture</a:t>
            </a:r>
          </a:p>
        </p:txBody>
      </p:sp>
      <p:sp>
        <p:nvSpPr>
          <p:cNvPr id="8" name="Text Placeholder 14">
            <a:extLst>
              <a:ext uri="{FF2B5EF4-FFF2-40B4-BE49-F238E27FC236}">
                <a16:creationId xmlns:a16="http://schemas.microsoft.com/office/drawing/2014/main" id="{1AE390C8-5261-D5BC-C257-9288CDA0F225}"/>
              </a:ext>
            </a:extLst>
          </p:cNvPr>
          <p:cNvSpPr>
            <a:spLocks noGrp="1"/>
          </p:cNvSpPr>
          <p:nvPr>
            <p:ph type="body" sz="quarter" idx="18" hasCustomPrompt="1"/>
          </p:nvPr>
        </p:nvSpPr>
        <p:spPr>
          <a:xfrm>
            <a:off x="222251" y="6391410"/>
            <a:ext cx="4645025"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4" name="Text Placeholder 4">
            <a:extLst>
              <a:ext uri="{FF2B5EF4-FFF2-40B4-BE49-F238E27FC236}">
                <a16:creationId xmlns:a16="http://schemas.microsoft.com/office/drawing/2014/main" id="{653F050F-51F8-6B30-6CCF-38404C26C0D9}"/>
              </a:ext>
            </a:extLst>
          </p:cNvPr>
          <p:cNvSpPr>
            <a:spLocks noGrp="1"/>
          </p:cNvSpPr>
          <p:nvPr>
            <p:ph type="body" sz="quarter" idx="19" hasCustomPrompt="1"/>
          </p:nvPr>
        </p:nvSpPr>
        <p:spPr>
          <a:xfrm>
            <a:off x="222250" y="685800"/>
            <a:ext cx="6799263" cy="60120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Tree>
    <p:extLst>
      <p:ext uri="{BB962C8B-B14F-4D97-AF65-F5344CB8AC3E}">
        <p14:creationId xmlns:p14="http://schemas.microsoft.com/office/powerpoint/2010/main" val="26183645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itle and two content w pictur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70080C-2365-A4AD-E5A8-5C90B15EC3B7}"/>
              </a:ext>
            </a:extLst>
          </p:cNvPr>
          <p:cNvSpPr>
            <a:spLocks noGrp="1"/>
          </p:cNvSpPr>
          <p:nvPr>
            <p:ph idx="1"/>
          </p:nvPr>
        </p:nvSpPr>
        <p:spPr>
          <a:xfrm>
            <a:off x="223838" y="2224099"/>
            <a:ext cx="3400200" cy="43306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3838" y="1369414"/>
            <a:ext cx="6799263"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F10BBFC1-059D-434D-A345-7BD956BAF7D9}" type="datetime1">
              <a:rPr lang="en-US" smtClean="0"/>
              <a:t>9/9/26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6" name="Picture Placeholder 9">
            <a:extLst>
              <a:ext uri="{FF2B5EF4-FFF2-40B4-BE49-F238E27FC236}">
                <a16:creationId xmlns:a16="http://schemas.microsoft.com/office/drawing/2014/main" id="{7952717B-E9AF-4EEA-3A4C-974169182215}"/>
              </a:ext>
            </a:extLst>
          </p:cNvPr>
          <p:cNvSpPr>
            <a:spLocks noGrp="1"/>
          </p:cNvSpPr>
          <p:nvPr>
            <p:ph type="pic" sz="quarter" idx="17"/>
          </p:nvPr>
        </p:nvSpPr>
        <p:spPr>
          <a:xfrm>
            <a:off x="8135940" y="685800"/>
            <a:ext cx="3832222" cy="5868988"/>
          </a:xfrm>
          <a:prstGeom prst="roundRect">
            <a:avLst>
              <a:gd name="adj" fmla="val 3500"/>
            </a:avLst>
          </a:prstGeom>
          <a:solidFill>
            <a:schemeClr val="accent6"/>
          </a:solidFill>
        </p:spPr>
        <p:txBody>
          <a:bodyPr/>
          <a:lstStyle/>
          <a:p>
            <a:r>
              <a:rPr lang="en-US"/>
              <a:t>Click icon to add picture</a:t>
            </a:r>
          </a:p>
        </p:txBody>
      </p:sp>
      <p:sp>
        <p:nvSpPr>
          <p:cNvPr id="5" name="Content Placeholder 2">
            <a:extLst>
              <a:ext uri="{FF2B5EF4-FFF2-40B4-BE49-F238E27FC236}">
                <a16:creationId xmlns:a16="http://schemas.microsoft.com/office/drawing/2014/main" id="{EB663C11-E66F-12B2-1F87-6D2FD3FE304D}"/>
              </a:ext>
            </a:extLst>
          </p:cNvPr>
          <p:cNvSpPr>
            <a:spLocks noGrp="1"/>
          </p:cNvSpPr>
          <p:nvPr>
            <p:ph idx="18"/>
          </p:nvPr>
        </p:nvSpPr>
        <p:spPr>
          <a:xfrm>
            <a:off x="3622899" y="2224099"/>
            <a:ext cx="3400200" cy="43306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14">
            <a:extLst>
              <a:ext uri="{FF2B5EF4-FFF2-40B4-BE49-F238E27FC236}">
                <a16:creationId xmlns:a16="http://schemas.microsoft.com/office/drawing/2014/main" id="{53FF3394-21CF-6CC2-A59B-A8E93FE834B5}"/>
              </a:ext>
            </a:extLst>
          </p:cNvPr>
          <p:cNvSpPr>
            <a:spLocks noGrp="1"/>
          </p:cNvSpPr>
          <p:nvPr>
            <p:ph type="body" sz="quarter" idx="19" hasCustomPrompt="1"/>
          </p:nvPr>
        </p:nvSpPr>
        <p:spPr>
          <a:xfrm>
            <a:off x="223838" y="6391410"/>
            <a:ext cx="4645025"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4" name="Text Placeholder 4">
            <a:extLst>
              <a:ext uri="{FF2B5EF4-FFF2-40B4-BE49-F238E27FC236}">
                <a16:creationId xmlns:a16="http://schemas.microsoft.com/office/drawing/2014/main" id="{F0EDB2BA-2DF0-E043-2C0F-A0DB520FBDD7}"/>
              </a:ext>
            </a:extLst>
          </p:cNvPr>
          <p:cNvSpPr>
            <a:spLocks noGrp="1"/>
          </p:cNvSpPr>
          <p:nvPr>
            <p:ph type="body" sz="quarter" idx="20" hasCustomPrompt="1"/>
          </p:nvPr>
        </p:nvSpPr>
        <p:spPr>
          <a:xfrm>
            <a:off x="222251" y="685800"/>
            <a:ext cx="6799264" cy="60120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Tree>
    <p:extLst>
      <p:ext uri="{BB962C8B-B14F-4D97-AF65-F5344CB8AC3E}">
        <p14:creationId xmlns:p14="http://schemas.microsoft.com/office/powerpoint/2010/main" val="366668769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itle and three content w pictur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70080C-2365-A4AD-E5A8-5C90B15EC3B7}"/>
              </a:ext>
            </a:extLst>
          </p:cNvPr>
          <p:cNvSpPr>
            <a:spLocks noGrp="1"/>
          </p:cNvSpPr>
          <p:nvPr>
            <p:ph idx="1"/>
          </p:nvPr>
        </p:nvSpPr>
        <p:spPr>
          <a:xfrm>
            <a:off x="223838" y="2224099"/>
            <a:ext cx="2926800" cy="43322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3838" y="1369414"/>
            <a:ext cx="8778873"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75EB7F78-A2BE-4095-B85E-0665D396B132}" type="datetime1">
              <a:rPr lang="en-US" smtClean="0"/>
              <a:t>9/9/26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6" name="Picture Placeholder 9">
            <a:extLst>
              <a:ext uri="{FF2B5EF4-FFF2-40B4-BE49-F238E27FC236}">
                <a16:creationId xmlns:a16="http://schemas.microsoft.com/office/drawing/2014/main" id="{7952717B-E9AF-4EEA-3A4C-974169182215}"/>
              </a:ext>
            </a:extLst>
          </p:cNvPr>
          <p:cNvSpPr>
            <a:spLocks noGrp="1"/>
          </p:cNvSpPr>
          <p:nvPr>
            <p:ph type="pic" sz="quarter" idx="17"/>
          </p:nvPr>
        </p:nvSpPr>
        <p:spPr>
          <a:xfrm>
            <a:off x="9123363" y="681040"/>
            <a:ext cx="2844799" cy="5873748"/>
          </a:xfrm>
          <a:prstGeom prst="roundRect">
            <a:avLst>
              <a:gd name="adj" fmla="val 4575"/>
            </a:avLst>
          </a:prstGeom>
          <a:solidFill>
            <a:schemeClr val="accent6"/>
          </a:solidFill>
        </p:spPr>
        <p:txBody>
          <a:bodyPr/>
          <a:lstStyle/>
          <a:p>
            <a:r>
              <a:rPr lang="en-US"/>
              <a:t>Click icon to add picture</a:t>
            </a:r>
          </a:p>
        </p:txBody>
      </p:sp>
      <p:sp>
        <p:nvSpPr>
          <p:cNvPr id="5" name="Content Placeholder 2">
            <a:extLst>
              <a:ext uri="{FF2B5EF4-FFF2-40B4-BE49-F238E27FC236}">
                <a16:creationId xmlns:a16="http://schemas.microsoft.com/office/drawing/2014/main" id="{EB663C11-E66F-12B2-1F87-6D2FD3FE304D}"/>
              </a:ext>
            </a:extLst>
          </p:cNvPr>
          <p:cNvSpPr>
            <a:spLocks noGrp="1"/>
          </p:cNvSpPr>
          <p:nvPr>
            <p:ph idx="18"/>
          </p:nvPr>
        </p:nvSpPr>
        <p:spPr>
          <a:xfrm>
            <a:off x="3148288" y="2224099"/>
            <a:ext cx="2926800" cy="43322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14EE2369-54E5-DF8C-812B-99A0F88D78D1}"/>
              </a:ext>
            </a:extLst>
          </p:cNvPr>
          <p:cNvSpPr>
            <a:spLocks noGrp="1"/>
          </p:cNvSpPr>
          <p:nvPr>
            <p:ph idx="19"/>
          </p:nvPr>
        </p:nvSpPr>
        <p:spPr>
          <a:xfrm>
            <a:off x="6074325" y="2224099"/>
            <a:ext cx="2926800" cy="43322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ext Placeholder 14">
            <a:extLst>
              <a:ext uri="{FF2B5EF4-FFF2-40B4-BE49-F238E27FC236}">
                <a16:creationId xmlns:a16="http://schemas.microsoft.com/office/drawing/2014/main" id="{A20EFE2E-981B-D26A-E527-023CEB7C4899}"/>
              </a:ext>
            </a:extLst>
          </p:cNvPr>
          <p:cNvSpPr>
            <a:spLocks noGrp="1"/>
          </p:cNvSpPr>
          <p:nvPr>
            <p:ph type="body" sz="quarter" idx="20" hasCustomPrompt="1"/>
          </p:nvPr>
        </p:nvSpPr>
        <p:spPr>
          <a:xfrm>
            <a:off x="223838" y="6391410"/>
            <a:ext cx="4645025"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2" name="Text Placeholder 4">
            <a:extLst>
              <a:ext uri="{FF2B5EF4-FFF2-40B4-BE49-F238E27FC236}">
                <a16:creationId xmlns:a16="http://schemas.microsoft.com/office/drawing/2014/main" id="{F3CF926A-E74B-F98A-3337-019F6A2843AD}"/>
              </a:ext>
            </a:extLst>
          </p:cNvPr>
          <p:cNvSpPr>
            <a:spLocks noGrp="1"/>
          </p:cNvSpPr>
          <p:nvPr>
            <p:ph type="body" sz="quarter" idx="21" hasCustomPrompt="1"/>
          </p:nvPr>
        </p:nvSpPr>
        <p:spPr>
          <a:xfrm>
            <a:off x="222250" y="685800"/>
            <a:ext cx="8778875" cy="60120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Tree>
    <p:extLst>
      <p:ext uri="{BB962C8B-B14F-4D97-AF65-F5344CB8AC3E}">
        <p14:creationId xmlns:p14="http://schemas.microsoft.com/office/powerpoint/2010/main" val="232251993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Picture w 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70080C-2365-A4AD-E5A8-5C90B15EC3B7}"/>
              </a:ext>
            </a:extLst>
          </p:cNvPr>
          <p:cNvSpPr>
            <a:spLocks noGrp="1"/>
          </p:cNvSpPr>
          <p:nvPr>
            <p:ph idx="1"/>
          </p:nvPr>
        </p:nvSpPr>
        <p:spPr>
          <a:xfrm>
            <a:off x="4178300" y="2224099"/>
            <a:ext cx="6799262" cy="43322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4178300" y="1369414"/>
            <a:ext cx="7788043"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6A4EADB7-C509-4F43-85BE-2228EABE3C43}" type="datetime1">
              <a:rPr lang="en-US" smtClean="0"/>
              <a:t>9/9/26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6" name="Picture Placeholder 9">
            <a:extLst>
              <a:ext uri="{FF2B5EF4-FFF2-40B4-BE49-F238E27FC236}">
                <a16:creationId xmlns:a16="http://schemas.microsoft.com/office/drawing/2014/main" id="{7952717B-E9AF-4EEA-3A4C-974169182215}"/>
              </a:ext>
            </a:extLst>
          </p:cNvPr>
          <p:cNvSpPr>
            <a:spLocks noGrp="1"/>
          </p:cNvSpPr>
          <p:nvPr>
            <p:ph type="pic" sz="quarter" idx="17"/>
          </p:nvPr>
        </p:nvSpPr>
        <p:spPr>
          <a:xfrm>
            <a:off x="222250" y="681038"/>
            <a:ext cx="3832222" cy="5873750"/>
          </a:xfrm>
          <a:prstGeom prst="roundRect">
            <a:avLst>
              <a:gd name="adj" fmla="val 3500"/>
            </a:avLst>
          </a:prstGeom>
          <a:solidFill>
            <a:schemeClr val="accent6"/>
          </a:solidFill>
        </p:spPr>
        <p:txBody>
          <a:bodyPr/>
          <a:lstStyle/>
          <a:p>
            <a:r>
              <a:rPr lang="en-US"/>
              <a:t>Click icon to add picture</a:t>
            </a:r>
          </a:p>
        </p:txBody>
      </p:sp>
      <p:sp>
        <p:nvSpPr>
          <p:cNvPr id="8" name="Text Placeholder 14">
            <a:extLst>
              <a:ext uri="{FF2B5EF4-FFF2-40B4-BE49-F238E27FC236}">
                <a16:creationId xmlns:a16="http://schemas.microsoft.com/office/drawing/2014/main" id="{1AE390C8-5261-D5BC-C257-9288CDA0F225}"/>
              </a:ext>
            </a:extLst>
          </p:cNvPr>
          <p:cNvSpPr>
            <a:spLocks noGrp="1"/>
          </p:cNvSpPr>
          <p:nvPr>
            <p:ph type="body" sz="quarter" idx="18" hasCustomPrompt="1"/>
          </p:nvPr>
        </p:nvSpPr>
        <p:spPr>
          <a:xfrm>
            <a:off x="4178300" y="6391410"/>
            <a:ext cx="4645025"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4" name="Text Placeholder 4">
            <a:extLst>
              <a:ext uri="{FF2B5EF4-FFF2-40B4-BE49-F238E27FC236}">
                <a16:creationId xmlns:a16="http://schemas.microsoft.com/office/drawing/2014/main" id="{653F050F-51F8-6B30-6CCF-38404C26C0D9}"/>
              </a:ext>
            </a:extLst>
          </p:cNvPr>
          <p:cNvSpPr>
            <a:spLocks noGrp="1"/>
          </p:cNvSpPr>
          <p:nvPr>
            <p:ph type="body" sz="quarter" idx="19" hasCustomPrompt="1"/>
          </p:nvPr>
        </p:nvSpPr>
        <p:spPr>
          <a:xfrm>
            <a:off x="4178300" y="685800"/>
            <a:ext cx="7789862" cy="60120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Tree>
    <p:extLst>
      <p:ext uri="{BB962C8B-B14F-4D97-AF65-F5344CB8AC3E}">
        <p14:creationId xmlns:p14="http://schemas.microsoft.com/office/powerpoint/2010/main" val="327110823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Picture w Title and two content">
    <p:spTree>
      <p:nvGrpSpPr>
        <p:cNvPr id="1" name=""/>
        <p:cNvGrpSpPr/>
        <p:nvPr/>
      </p:nvGrpSpPr>
      <p:grpSpPr>
        <a:xfrm>
          <a:off x="0" y="0"/>
          <a:ext cx="0" cy="0"/>
          <a:chOff x="0" y="0"/>
          <a:chExt cx="0" cy="0"/>
        </a:xfrm>
      </p:grpSpPr>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B02B7E75-40CC-4A56-9F16-30B06228EEBE}" type="datetime1">
              <a:rPr lang="en-US" smtClean="0"/>
              <a:t>9/9/26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6" name="Picture Placeholder 9">
            <a:extLst>
              <a:ext uri="{FF2B5EF4-FFF2-40B4-BE49-F238E27FC236}">
                <a16:creationId xmlns:a16="http://schemas.microsoft.com/office/drawing/2014/main" id="{7952717B-E9AF-4EEA-3A4C-974169182215}"/>
              </a:ext>
            </a:extLst>
          </p:cNvPr>
          <p:cNvSpPr>
            <a:spLocks noGrp="1"/>
          </p:cNvSpPr>
          <p:nvPr>
            <p:ph type="pic" sz="quarter" idx="17"/>
          </p:nvPr>
        </p:nvSpPr>
        <p:spPr>
          <a:xfrm>
            <a:off x="222250" y="681038"/>
            <a:ext cx="3832222" cy="5873750"/>
          </a:xfrm>
          <a:prstGeom prst="roundRect">
            <a:avLst>
              <a:gd name="adj" fmla="val 3500"/>
            </a:avLst>
          </a:prstGeom>
          <a:solidFill>
            <a:schemeClr val="accent6"/>
          </a:solidFill>
        </p:spPr>
        <p:txBody>
          <a:bodyPr/>
          <a:lstStyle/>
          <a:p>
            <a:r>
              <a:rPr lang="en-US"/>
              <a:t>Click icon to add picture</a:t>
            </a:r>
          </a:p>
        </p:txBody>
      </p:sp>
      <p:sp>
        <p:nvSpPr>
          <p:cNvPr id="8" name="Text Placeholder 14">
            <a:extLst>
              <a:ext uri="{FF2B5EF4-FFF2-40B4-BE49-F238E27FC236}">
                <a16:creationId xmlns:a16="http://schemas.microsoft.com/office/drawing/2014/main" id="{1AE390C8-5261-D5BC-C257-9288CDA0F225}"/>
              </a:ext>
            </a:extLst>
          </p:cNvPr>
          <p:cNvSpPr>
            <a:spLocks noGrp="1"/>
          </p:cNvSpPr>
          <p:nvPr>
            <p:ph type="body" sz="quarter" idx="18" hasCustomPrompt="1"/>
          </p:nvPr>
        </p:nvSpPr>
        <p:spPr>
          <a:xfrm>
            <a:off x="4178300" y="6391410"/>
            <a:ext cx="4645025"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4" name="Text Placeholder 4">
            <a:extLst>
              <a:ext uri="{FF2B5EF4-FFF2-40B4-BE49-F238E27FC236}">
                <a16:creationId xmlns:a16="http://schemas.microsoft.com/office/drawing/2014/main" id="{653F050F-51F8-6B30-6CCF-38404C26C0D9}"/>
              </a:ext>
            </a:extLst>
          </p:cNvPr>
          <p:cNvSpPr>
            <a:spLocks noGrp="1"/>
          </p:cNvSpPr>
          <p:nvPr>
            <p:ph type="body" sz="quarter" idx="19" hasCustomPrompt="1"/>
          </p:nvPr>
        </p:nvSpPr>
        <p:spPr>
          <a:xfrm>
            <a:off x="4178299" y="685800"/>
            <a:ext cx="7789863" cy="60120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
        <p:nvSpPr>
          <p:cNvPr id="9" name="Content Placeholder 2">
            <a:extLst>
              <a:ext uri="{FF2B5EF4-FFF2-40B4-BE49-F238E27FC236}">
                <a16:creationId xmlns:a16="http://schemas.microsoft.com/office/drawing/2014/main" id="{B110E180-F884-0194-4DC1-B4B4258FAF59}"/>
              </a:ext>
            </a:extLst>
          </p:cNvPr>
          <p:cNvSpPr>
            <a:spLocks noGrp="1"/>
          </p:cNvSpPr>
          <p:nvPr>
            <p:ph idx="1"/>
          </p:nvPr>
        </p:nvSpPr>
        <p:spPr>
          <a:xfrm>
            <a:off x="4178299" y="2224099"/>
            <a:ext cx="3833813" cy="43322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35D6CF3F-A69D-8EF7-10D6-647D493BDAC4}"/>
              </a:ext>
            </a:extLst>
          </p:cNvPr>
          <p:cNvSpPr>
            <a:spLocks noGrp="1"/>
          </p:cNvSpPr>
          <p:nvPr>
            <p:ph idx="20"/>
          </p:nvPr>
        </p:nvSpPr>
        <p:spPr>
          <a:xfrm>
            <a:off x="8145462" y="2224099"/>
            <a:ext cx="3833813" cy="43322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4178300" y="1369414"/>
            <a:ext cx="7788044"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372321800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Picture w Title and three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70080C-2365-A4AD-E5A8-5C90B15EC3B7}"/>
              </a:ext>
            </a:extLst>
          </p:cNvPr>
          <p:cNvSpPr>
            <a:spLocks noGrp="1"/>
          </p:cNvSpPr>
          <p:nvPr>
            <p:ph idx="1"/>
          </p:nvPr>
        </p:nvSpPr>
        <p:spPr>
          <a:xfrm>
            <a:off x="3190876" y="2224098"/>
            <a:ext cx="2926800" cy="43306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3190876" y="1369414"/>
            <a:ext cx="8778873"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4E6A2E19-0462-42BA-A40D-05C104BB3FC4}" type="datetime1">
              <a:rPr lang="en-US" smtClean="0"/>
              <a:t>9/9/26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6" name="Picture Placeholder 9">
            <a:extLst>
              <a:ext uri="{FF2B5EF4-FFF2-40B4-BE49-F238E27FC236}">
                <a16:creationId xmlns:a16="http://schemas.microsoft.com/office/drawing/2014/main" id="{7952717B-E9AF-4EEA-3A4C-974169182215}"/>
              </a:ext>
            </a:extLst>
          </p:cNvPr>
          <p:cNvSpPr>
            <a:spLocks noGrp="1"/>
          </p:cNvSpPr>
          <p:nvPr>
            <p:ph type="pic" sz="quarter" idx="17"/>
          </p:nvPr>
        </p:nvSpPr>
        <p:spPr>
          <a:xfrm>
            <a:off x="222250" y="685800"/>
            <a:ext cx="2844800" cy="5868988"/>
          </a:xfrm>
          <a:prstGeom prst="roundRect">
            <a:avLst>
              <a:gd name="adj" fmla="val 4575"/>
            </a:avLst>
          </a:prstGeom>
          <a:solidFill>
            <a:schemeClr val="accent6"/>
          </a:solidFill>
        </p:spPr>
        <p:txBody>
          <a:bodyPr/>
          <a:lstStyle/>
          <a:p>
            <a:r>
              <a:rPr lang="en-US"/>
              <a:t>Click icon to add picture</a:t>
            </a:r>
          </a:p>
        </p:txBody>
      </p:sp>
      <p:sp>
        <p:nvSpPr>
          <p:cNvPr id="5" name="Content Placeholder 2">
            <a:extLst>
              <a:ext uri="{FF2B5EF4-FFF2-40B4-BE49-F238E27FC236}">
                <a16:creationId xmlns:a16="http://schemas.microsoft.com/office/drawing/2014/main" id="{EB663C11-E66F-12B2-1F87-6D2FD3FE304D}"/>
              </a:ext>
            </a:extLst>
          </p:cNvPr>
          <p:cNvSpPr>
            <a:spLocks noGrp="1"/>
          </p:cNvSpPr>
          <p:nvPr>
            <p:ph idx="18"/>
          </p:nvPr>
        </p:nvSpPr>
        <p:spPr>
          <a:xfrm>
            <a:off x="6115326" y="2224098"/>
            <a:ext cx="2926800" cy="43306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14EE2369-54E5-DF8C-812B-99A0F88D78D1}"/>
              </a:ext>
            </a:extLst>
          </p:cNvPr>
          <p:cNvSpPr>
            <a:spLocks noGrp="1"/>
          </p:cNvSpPr>
          <p:nvPr>
            <p:ph idx="19"/>
          </p:nvPr>
        </p:nvSpPr>
        <p:spPr>
          <a:xfrm>
            <a:off x="9041363" y="2224098"/>
            <a:ext cx="2926800" cy="43306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ext Placeholder 14">
            <a:extLst>
              <a:ext uri="{FF2B5EF4-FFF2-40B4-BE49-F238E27FC236}">
                <a16:creationId xmlns:a16="http://schemas.microsoft.com/office/drawing/2014/main" id="{A20EFE2E-981B-D26A-E527-023CEB7C4899}"/>
              </a:ext>
            </a:extLst>
          </p:cNvPr>
          <p:cNvSpPr>
            <a:spLocks noGrp="1"/>
          </p:cNvSpPr>
          <p:nvPr>
            <p:ph type="body" sz="quarter" idx="20" hasCustomPrompt="1"/>
          </p:nvPr>
        </p:nvSpPr>
        <p:spPr>
          <a:xfrm>
            <a:off x="3189288" y="6391410"/>
            <a:ext cx="4645025"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2" name="Text Placeholder 4">
            <a:extLst>
              <a:ext uri="{FF2B5EF4-FFF2-40B4-BE49-F238E27FC236}">
                <a16:creationId xmlns:a16="http://schemas.microsoft.com/office/drawing/2014/main" id="{F3CF926A-E74B-F98A-3337-019F6A2843AD}"/>
              </a:ext>
            </a:extLst>
          </p:cNvPr>
          <p:cNvSpPr>
            <a:spLocks noGrp="1"/>
          </p:cNvSpPr>
          <p:nvPr>
            <p:ph type="body" sz="quarter" idx="21" hasCustomPrompt="1"/>
          </p:nvPr>
        </p:nvSpPr>
        <p:spPr>
          <a:xfrm>
            <a:off x="3189288" y="685800"/>
            <a:ext cx="8778875" cy="60120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Tree>
    <p:extLst>
      <p:ext uri="{BB962C8B-B14F-4D97-AF65-F5344CB8AC3E}">
        <p14:creationId xmlns:p14="http://schemas.microsoft.com/office/powerpoint/2010/main" val="211536803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itle and Preamble w four picture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653F050F-51F8-6B30-6CCF-38404C26C0D9}"/>
              </a:ext>
            </a:extLst>
          </p:cNvPr>
          <p:cNvSpPr>
            <a:spLocks noGrp="1"/>
          </p:cNvSpPr>
          <p:nvPr>
            <p:ph type="body" sz="quarter" idx="19" hasCustomPrompt="1"/>
          </p:nvPr>
        </p:nvSpPr>
        <p:spPr>
          <a:xfrm>
            <a:off x="222250" y="685800"/>
            <a:ext cx="9767888" cy="129312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0" y="2061070"/>
            <a:ext cx="9767887"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Picture Placeholder 9">
            <a:extLst>
              <a:ext uri="{FF2B5EF4-FFF2-40B4-BE49-F238E27FC236}">
                <a16:creationId xmlns:a16="http://schemas.microsoft.com/office/drawing/2014/main" id="{7952717B-E9AF-4EEA-3A4C-974169182215}"/>
              </a:ext>
            </a:extLst>
          </p:cNvPr>
          <p:cNvSpPr>
            <a:spLocks noGrp="1"/>
          </p:cNvSpPr>
          <p:nvPr>
            <p:ph type="pic" sz="quarter" idx="17"/>
          </p:nvPr>
        </p:nvSpPr>
        <p:spPr>
          <a:xfrm>
            <a:off x="223841" y="3685359"/>
            <a:ext cx="2843209" cy="2871007"/>
          </a:xfrm>
          <a:prstGeom prst="roundRect">
            <a:avLst>
              <a:gd name="adj" fmla="val 5555"/>
            </a:avLst>
          </a:prstGeom>
          <a:solidFill>
            <a:schemeClr val="accent6"/>
          </a:solidFill>
        </p:spPr>
        <p:txBody>
          <a:bodyPr/>
          <a:lstStyle/>
          <a:p>
            <a:r>
              <a:rPr lang="en-US"/>
              <a:t>Click icon to add picture</a:t>
            </a:r>
          </a:p>
        </p:txBody>
      </p:sp>
      <p:sp>
        <p:nvSpPr>
          <p:cNvPr id="15" name="Picture Placeholder 9">
            <a:extLst>
              <a:ext uri="{FF2B5EF4-FFF2-40B4-BE49-F238E27FC236}">
                <a16:creationId xmlns:a16="http://schemas.microsoft.com/office/drawing/2014/main" id="{0488A322-2AA0-9E8A-4FA4-C0A6667662D8}"/>
              </a:ext>
            </a:extLst>
          </p:cNvPr>
          <p:cNvSpPr>
            <a:spLocks noGrp="1"/>
          </p:cNvSpPr>
          <p:nvPr>
            <p:ph type="pic" sz="quarter" idx="20"/>
          </p:nvPr>
        </p:nvSpPr>
        <p:spPr>
          <a:xfrm>
            <a:off x="3190879" y="3685359"/>
            <a:ext cx="2843209" cy="2871007"/>
          </a:xfrm>
          <a:prstGeom prst="roundRect">
            <a:avLst>
              <a:gd name="adj" fmla="val 5555"/>
            </a:avLst>
          </a:prstGeom>
          <a:solidFill>
            <a:schemeClr val="accent6"/>
          </a:solidFill>
        </p:spPr>
        <p:txBody>
          <a:bodyPr/>
          <a:lstStyle/>
          <a:p>
            <a:r>
              <a:rPr lang="en-US"/>
              <a:t>Click icon to add picture</a:t>
            </a:r>
          </a:p>
        </p:txBody>
      </p:sp>
      <p:sp>
        <p:nvSpPr>
          <p:cNvPr id="16" name="Picture Placeholder 9">
            <a:extLst>
              <a:ext uri="{FF2B5EF4-FFF2-40B4-BE49-F238E27FC236}">
                <a16:creationId xmlns:a16="http://schemas.microsoft.com/office/drawing/2014/main" id="{727D2FDA-E17E-0AA8-8670-8208187CB305}"/>
              </a:ext>
            </a:extLst>
          </p:cNvPr>
          <p:cNvSpPr>
            <a:spLocks noGrp="1"/>
          </p:cNvSpPr>
          <p:nvPr>
            <p:ph type="pic" sz="quarter" idx="21"/>
          </p:nvPr>
        </p:nvSpPr>
        <p:spPr>
          <a:xfrm>
            <a:off x="6157917" y="3685359"/>
            <a:ext cx="2843209" cy="2871007"/>
          </a:xfrm>
          <a:prstGeom prst="roundRect">
            <a:avLst>
              <a:gd name="adj" fmla="val 5555"/>
            </a:avLst>
          </a:prstGeom>
          <a:solidFill>
            <a:schemeClr val="accent6"/>
          </a:solidFill>
        </p:spPr>
        <p:txBody>
          <a:bodyPr/>
          <a:lstStyle/>
          <a:p>
            <a:r>
              <a:rPr lang="en-US"/>
              <a:t>Click icon to add picture</a:t>
            </a:r>
          </a:p>
        </p:txBody>
      </p:sp>
      <p:sp>
        <p:nvSpPr>
          <p:cNvPr id="17" name="Picture Placeholder 9">
            <a:extLst>
              <a:ext uri="{FF2B5EF4-FFF2-40B4-BE49-F238E27FC236}">
                <a16:creationId xmlns:a16="http://schemas.microsoft.com/office/drawing/2014/main" id="{F1CBC30C-B70D-E4B1-3503-340BA08EC2F3}"/>
              </a:ext>
            </a:extLst>
          </p:cNvPr>
          <p:cNvSpPr>
            <a:spLocks noGrp="1"/>
          </p:cNvSpPr>
          <p:nvPr>
            <p:ph type="pic" sz="quarter" idx="22"/>
          </p:nvPr>
        </p:nvSpPr>
        <p:spPr>
          <a:xfrm>
            <a:off x="9124954" y="3685359"/>
            <a:ext cx="2843209" cy="2871007"/>
          </a:xfrm>
          <a:prstGeom prst="roundRect">
            <a:avLst>
              <a:gd name="adj" fmla="val 5555"/>
            </a:avLst>
          </a:prstGeom>
          <a:solidFill>
            <a:schemeClr val="accent6"/>
          </a:solidFill>
        </p:spPr>
        <p:txBody>
          <a:bodyPr/>
          <a:lstStyle/>
          <a:p>
            <a:r>
              <a:rPr lang="en-US"/>
              <a:t>Click icon to add picture</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316CC17A-F356-4496-8AB4-DE66404C4146}" type="datetime1">
              <a:rPr lang="en-US" smtClean="0"/>
              <a:t>9/9/26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24" name="Text Placeholder 2">
            <a:extLst>
              <a:ext uri="{FF2B5EF4-FFF2-40B4-BE49-F238E27FC236}">
                <a16:creationId xmlns:a16="http://schemas.microsoft.com/office/drawing/2014/main" id="{1DDBDEAC-A823-44D7-2915-E61BE181CBF2}"/>
              </a:ext>
            </a:extLst>
          </p:cNvPr>
          <p:cNvSpPr>
            <a:spLocks noGrp="1"/>
          </p:cNvSpPr>
          <p:nvPr>
            <p:ph type="body" idx="23" hasCustomPrompt="1"/>
          </p:nvPr>
        </p:nvSpPr>
        <p:spPr>
          <a:xfrm>
            <a:off x="223837" y="3205211"/>
            <a:ext cx="2843213" cy="326821"/>
          </a:xfrm>
        </p:spPr>
        <p:txBody>
          <a:bodyPr wrap="square" anchor="t">
            <a:spAutoFit/>
          </a:bodyPr>
          <a:lstStyle>
            <a:lvl1pPr marL="0" indent="0">
              <a:buNone/>
              <a:defRPr sz="2000" b="1"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H4 Bold heading</a:t>
            </a:r>
          </a:p>
        </p:txBody>
      </p:sp>
      <p:sp>
        <p:nvSpPr>
          <p:cNvPr id="25" name="Text Placeholder 2">
            <a:extLst>
              <a:ext uri="{FF2B5EF4-FFF2-40B4-BE49-F238E27FC236}">
                <a16:creationId xmlns:a16="http://schemas.microsoft.com/office/drawing/2014/main" id="{49AD0380-1DAC-C843-4F8A-14E3DC2A8071}"/>
              </a:ext>
            </a:extLst>
          </p:cNvPr>
          <p:cNvSpPr>
            <a:spLocks noGrp="1"/>
          </p:cNvSpPr>
          <p:nvPr>
            <p:ph type="body" idx="24" hasCustomPrompt="1"/>
          </p:nvPr>
        </p:nvSpPr>
        <p:spPr>
          <a:xfrm>
            <a:off x="3190879" y="3205211"/>
            <a:ext cx="2843213" cy="326821"/>
          </a:xfrm>
        </p:spPr>
        <p:txBody>
          <a:bodyPr wrap="square" anchor="t">
            <a:spAutoFit/>
          </a:bodyPr>
          <a:lstStyle>
            <a:lvl1pPr marL="0" indent="0">
              <a:buNone/>
              <a:defRPr sz="2000" b="1"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H4 Bold heading</a:t>
            </a:r>
          </a:p>
        </p:txBody>
      </p:sp>
      <p:sp>
        <p:nvSpPr>
          <p:cNvPr id="26" name="Text Placeholder 2">
            <a:extLst>
              <a:ext uri="{FF2B5EF4-FFF2-40B4-BE49-F238E27FC236}">
                <a16:creationId xmlns:a16="http://schemas.microsoft.com/office/drawing/2014/main" id="{0420464D-EE01-5723-944A-19AC66296A76}"/>
              </a:ext>
            </a:extLst>
          </p:cNvPr>
          <p:cNvSpPr>
            <a:spLocks noGrp="1"/>
          </p:cNvSpPr>
          <p:nvPr>
            <p:ph type="body" idx="25" hasCustomPrompt="1"/>
          </p:nvPr>
        </p:nvSpPr>
        <p:spPr>
          <a:xfrm>
            <a:off x="6156325" y="3205211"/>
            <a:ext cx="2843213" cy="326821"/>
          </a:xfrm>
        </p:spPr>
        <p:txBody>
          <a:bodyPr wrap="square" anchor="t">
            <a:spAutoFit/>
          </a:bodyPr>
          <a:lstStyle>
            <a:lvl1pPr marL="0" indent="0">
              <a:buNone/>
              <a:defRPr sz="2000" b="1"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H4 Bold heading</a:t>
            </a:r>
          </a:p>
        </p:txBody>
      </p:sp>
      <p:sp>
        <p:nvSpPr>
          <p:cNvPr id="27" name="Text Placeholder 2">
            <a:extLst>
              <a:ext uri="{FF2B5EF4-FFF2-40B4-BE49-F238E27FC236}">
                <a16:creationId xmlns:a16="http://schemas.microsoft.com/office/drawing/2014/main" id="{06ACA99F-B88A-8041-0A3D-B006F5183115}"/>
              </a:ext>
            </a:extLst>
          </p:cNvPr>
          <p:cNvSpPr>
            <a:spLocks noGrp="1"/>
          </p:cNvSpPr>
          <p:nvPr>
            <p:ph type="body" idx="26" hasCustomPrompt="1"/>
          </p:nvPr>
        </p:nvSpPr>
        <p:spPr>
          <a:xfrm>
            <a:off x="9119393" y="3205211"/>
            <a:ext cx="2843213" cy="326821"/>
          </a:xfrm>
        </p:spPr>
        <p:txBody>
          <a:bodyPr wrap="square" anchor="t">
            <a:spAutoFit/>
          </a:bodyPr>
          <a:lstStyle>
            <a:lvl1pPr marL="0" indent="0">
              <a:buNone/>
              <a:defRPr sz="2000" b="1"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H4 Bold heading</a:t>
            </a:r>
          </a:p>
        </p:txBody>
      </p:sp>
    </p:spTree>
    <p:extLst>
      <p:ext uri="{BB962C8B-B14F-4D97-AF65-F5344CB8AC3E}">
        <p14:creationId xmlns:p14="http://schemas.microsoft.com/office/powerpoint/2010/main" val="224747738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itle and Preamble w two pictures and info, horizontal">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653F050F-51F8-6B30-6CCF-38404C26C0D9}"/>
              </a:ext>
            </a:extLst>
          </p:cNvPr>
          <p:cNvSpPr>
            <a:spLocks noGrp="1"/>
          </p:cNvSpPr>
          <p:nvPr>
            <p:ph type="body" sz="quarter" idx="19" hasCustomPrompt="1"/>
          </p:nvPr>
        </p:nvSpPr>
        <p:spPr>
          <a:xfrm>
            <a:off x="222250" y="685800"/>
            <a:ext cx="9767888" cy="129312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0" y="2061070"/>
            <a:ext cx="9767887"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Picture Placeholder 9">
            <a:extLst>
              <a:ext uri="{FF2B5EF4-FFF2-40B4-BE49-F238E27FC236}">
                <a16:creationId xmlns:a16="http://schemas.microsoft.com/office/drawing/2014/main" id="{7952717B-E9AF-4EEA-3A4C-974169182215}"/>
              </a:ext>
            </a:extLst>
          </p:cNvPr>
          <p:cNvSpPr>
            <a:spLocks noGrp="1"/>
          </p:cNvSpPr>
          <p:nvPr>
            <p:ph type="pic" sz="quarter" idx="17"/>
          </p:nvPr>
        </p:nvSpPr>
        <p:spPr>
          <a:xfrm>
            <a:off x="223841" y="3685359"/>
            <a:ext cx="2843209" cy="2869425"/>
          </a:xfrm>
          <a:prstGeom prst="roundRect">
            <a:avLst>
              <a:gd name="adj" fmla="val 5555"/>
            </a:avLst>
          </a:prstGeom>
          <a:solidFill>
            <a:schemeClr val="accent6"/>
          </a:solidFill>
        </p:spPr>
        <p:txBody>
          <a:bodyPr/>
          <a:lstStyle/>
          <a:p>
            <a:r>
              <a:rPr lang="en-US"/>
              <a:t>Click icon to add picture</a:t>
            </a:r>
          </a:p>
        </p:txBody>
      </p:sp>
      <p:sp>
        <p:nvSpPr>
          <p:cNvPr id="15" name="Picture Placeholder 9">
            <a:extLst>
              <a:ext uri="{FF2B5EF4-FFF2-40B4-BE49-F238E27FC236}">
                <a16:creationId xmlns:a16="http://schemas.microsoft.com/office/drawing/2014/main" id="{0488A322-2AA0-9E8A-4FA4-C0A6667662D8}"/>
              </a:ext>
            </a:extLst>
          </p:cNvPr>
          <p:cNvSpPr>
            <a:spLocks noGrp="1"/>
          </p:cNvSpPr>
          <p:nvPr>
            <p:ph type="pic" sz="quarter" idx="20"/>
          </p:nvPr>
        </p:nvSpPr>
        <p:spPr>
          <a:xfrm>
            <a:off x="6157918" y="3685359"/>
            <a:ext cx="2843209" cy="2869425"/>
          </a:xfrm>
          <a:prstGeom prst="roundRect">
            <a:avLst>
              <a:gd name="adj" fmla="val 5555"/>
            </a:avLst>
          </a:prstGeom>
          <a:solidFill>
            <a:schemeClr val="accent6"/>
          </a:solidFill>
        </p:spPr>
        <p:txBody>
          <a:bodyPr/>
          <a:lstStyle/>
          <a:p>
            <a:r>
              <a:rPr lang="en-US"/>
              <a:t>Click icon to add picture</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C46CC74A-63E0-4425-9E49-58003B077708}" type="datetime1">
              <a:rPr lang="en-US" smtClean="0"/>
              <a:t>9/9/26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24" name="Text Placeholder 2">
            <a:extLst>
              <a:ext uri="{FF2B5EF4-FFF2-40B4-BE49-F238E27FC236}">
                <a16:creationId xmlns:a16="http://schemas.microsoft.com/office/drawing/2014/main" id="{1DDBDEAC-A823-44D7-2915-E61BE181CBF2}"/>
              </a:ext>
            </a:extLst>
          </p:cNvPr>
          <p:cNvSpPr>
            <a:spLocks noGrp="1"/>
          </p:cNvSpPr>
          <p:nvPr>
            <p:ph type="body" idx="23" hasCustomPrompt="1"/>
          </p:nvPr>
        </p:nvSpPr>
        <p:spPr>
          <a:xfrm>
            <a:off x="3190878" y="5064491"/>
            <a:ext cx="2843213" cy="326821"/>
          </a:xfrm>
        </p:spPr>
        <p:txBody>
          <a:bodyPr wrap="square" anchor="t">
            <a:spAutoFit/>
          </a:bodyPr>
          <a:lstStyle>
            <a:lvl1pPr marL="0" indent="0">
              <a:buNone/>
              <a:defRPr sz="2000" b="1"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H4 Bold heading</a:t>
            </a:r>
          </a:p>
        </p:txBody>
      </p:sp>
      <p:sp>
        <p:nvSpPr>
          <p:cNvPr id="25" name="Text Placeholder 2">
            <a:extLst>
              <a:ext uri="{FF2B5EF4-FFF2-40B4-BE49-F238E27FC236}">
                <a16:creationId xmlns:a16="http://schemas.microsoft.com/office/drawing/2014/main" id="{49AD0380-1DAC-C843-4F8A-14E3DC2A8071}"/>
              </a:ext>
            </a:extLst>
          </p:cNvPr>
          <p:cNvSpPr>
            <a:spLocks noGrp="1"/>
          </p:cNvSpPr>
          <p:nvPr>
            <p:ph type="body" idx="24" hasCustomPrompt="1"/>
          </p:nvPr>
        </p:nvSpPr>
        <p:spPr>
          <a:xfrm>
            <a:off x="9124954" y="5064491"/>
            <a:ext cx="2843213" cy="326821"/>
          </a:xfrm>
        </p:spPr>
        <p:txBody>
          <a:bodyPr wrap="square" anchor="t">
            <a:spAutoFit/>
          </a:bodyPr>
          <a:lstStyle>
            <a:lvl1pPr marL="0" indent="0">
              <a:buNone/>
              <a:defRPr sz="2000" b="1"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H4 Bold heading</a:t>
            </a:r>
          </a:p>
        </p:txBody>
      </p:sp>
      <p:sp>
        <p:nvSpPr>
          <p:cNvPr id="19" name="Text Placeholder 18">
            <a:extLst>
              <a:ext uri="{FF2B5EF4-FFF2-40B4-BE49-F238E27FC236}">
                <a16:creationId xmlns:a16="http://schemas.microsoft.com/office/drawing/2014/main" id="{E4FBA878-D5C9-DE39-C298-2231D090919E}"/>
              </a:ext>
            </a:extLst>
          </p:cNvPr>
          <p:cNvSpPr>
            <a:spLocks noGrp="1"/>
          </p:cNvSpPr>
          <p:nvPr>
            <p:ph type="body" sz="quarter" idx="25"/>
          </p:nvPr>
        </p:nvSpPr>
        <p:spPr>
          <a:xfrm>
            <a:off x="3190875" y="5634038"/>
            <a:ext cx="2843213" cy="9207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Text Placeholder 18">
            <a:extLst>
              <a:ext uri="{FF2B5EF4-FFF2-40B4-BE49-F238E27FC236}">
                <a16:creationId xmlns:a16="http://schemas.microsoft.com/office/drawing/2014/main" id="{190EE011-22E3-7AAF-5B62-34DFCD78714F}"/>
              </a:ext>
            </a:extLst>
          </p:cNvPr>
          <p:cNvSpPr>
            <a:spLocks noGrp="1"/>
          </p:cNvSpPr>
          <p:nvPr>
            <p:ph type="body" sz="quarter" idx="26"/>
          </p:nvPr>
        </p:nvSpPr>
        <p:spPr>
          <a:xfrm>
            <a:off x="9124954" y="5634038"/>
            <a:ext cx="2843213" cy="9207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Picture Placeholder 8">
            <a:extLst>
              <a:ext uri="{FF2B5EF4-FFF2-40B4-BE49-F238E27FC236}">
                <a16:creationId xmlns:a16="http://schemas.microsoft.com/office/drawing/2014/main" id="{8B4321D8-1704-F4DF-5F2B-3012E0EF33CE}"/>
              </a:ext>
            </a:extLst>
          </p:cNvPr>
          <p:cNvSpPr>
            <a:spLocks noGrp="1"/>
          </p:cNvSpPr>
          <p:nvPr>
            <p:ph type="pic" sz="quarter" idx="27" hasCustomPrompt="1"/>
          </p:nvPr>
        </p:nvSpPr>
        <p:spPr>
          <a:xfrm>
            <a:off x="3323750" y="4667355"/>
            <a:ext cx="368154" cy="322133"/>
          </a:xfrm>
        </p:spPr>
        <p:txBody>
          <a:bodyPr/>
          <a:lstStyle>
            <a:lvl1pPr marL="0" indent="0">
              <a:buNone/>
              <a:defRPr sz="100">
                <a:noFill/>
              </a:defRPr>
            </a:lvl1pPr>
          </a:lstStyle>
          <a:p>
            <a:r>
              <a:rPr lang="en-US"/>
              <a:t> </a:t>
            </a:r>
          </a:p>
        </p:txBody>
      </p:sp>
      <p:sp>
        <p:nvSpPr>
          <p:cNvPr id="22" name="Picture Placeholder 8">
            <a:extLst>
              <a:ext uri="{FF2B5EF4-FFF2-40B4-BE49-F238E27FC236}">
                <a16:creationId xmlns:a16="http://schemas.microsoft.com/office/drawing/2014/main" id="{F8263361-8EDF-EB50-637D-D64DFD46F7D9}"/>
              </a:ext>
            </a:extLst>
          </p:cNvPr>
          <p:cNvSpPr>
            <a:spLocks noGrp="1"/>
          </p:cNvSpPr>
          <p:nvPr>
            <p:ph type="pic" sz="quarter" idx="28" hasCustomPrompt="1"/>
          </p:nvPr>
        </p:nvSpPr>
        <p:spPr>
          <a:xfrm>
            <a:off x="9257827" y="4667355"/>
            <a:ext cx="368154" cy="322133"/>
          </a:xfrm>
        </p:spPr>
        <p:txBody>
          <a:bodyPr/>
          <a:lstStyle>
            <a:lvl1pPr marL="0" indent="0">
              <a:buNone/>
              <a:defRPr sz="100">
                <a:noFill/>
              </a:defRPr>
            </a:lvl1pPr>
          </a:lstStyle>
          <a:p>
            <a:r>
              <a:rPr lang="en-US"/>
              <a:t> </a:t>
            </a:r>
          </a:p>
        </p:txBody>
      </p:sp>
    </p:spTree>
    <p:extLst>
      <p:ext uri="{BB962C8B-B14F-4D97-AF65-F5344CB8AC3E}">
        <p14:creationId xmlns:p14="http://schemas.microsoft.com/office/powerpoint/2010/main" val="223665665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itle and Preamble w two pictures and info, vertical">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653F050F-51F8-6B30-6CCF-38404C26C0D9}"/>
              </a:ext>
            </a:extLst>
          </p:cNvPr>
          <p:cNvSpPr>
            <a:spLocks noGrp="1"/>
          </p:cNvSpPr>
          <p:nvPr>
            <p:ph type="body" sz="quarter" idx="19" hasCustomPrompt="1"/>
          </p:nvPr>
        </p:nvSpPr>
        <p:spPr>
          <a:xfrm>
            <a:off x="222250" y="685800"/>
            <a:ext cx="5811838" cy="129312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0" y="2718060"/>
            <a:ext cx="5811837"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Picture Placeholder 9">
            <a:extLst>
              <a:ext uri="{FF2B5EF4-FFF2-40B4-BE49-F238E27FC236}">
                <a16:creationId xmlns:a16="http://schemas.microsoft.com/office/drawing/2014/main" id="{7952717B-E9AF-4EEA-3A4C-974169182215}"/>
              </a:ext>
            </a:extLst>
          </p:cNvPr>
          <p:cNvSpPr>
            <a:spLocks noGrp="1"/>
          </p:cNvSpPr>
          <p:nvPr>
            <p:ph type="pic" sz="quarter" idx="17"/>
          </p:nvPr>
        </p:nvSpPr>
        <p:spPr>
          <a:xfrm>
            <a:off x="6157918" y="685799"/>
            <a:ext cx="2843209" cy="2871015"/>
          </a:xfrm>
          <a:prstGeom prst="roundRect">
            <a:avLst>
              <a:gd name="adj" fmla="val 5555"/>
            </a:avLst>
          </a:prstGeom>
          <a:solidFill>
            <a:schemeClr val="accent6"/>
          </a:solidFill>
        </p:spPr>
        <p:txBody>
          <a:bodyPr/>
          <a:lstStyle/>
          <a:p>
            <a:r>
              <a:rPr lang="en-US"/>
              <a:t>Click icon to add picture</a:t>
            </a:r>
          </a:p>
        </p:txBody>
      </p:sp>
      <p:sp>
        <p:nvSpPr>
          <p:cNvPr id="15" name="Picture Placeholder 9">
            <a:extLst>
              <a:ext uri="{FF2B5EF4-FFF2-40B4-BE49-F238E27FC236}">
                <a16:creationId xmlns:a16="http://schemas.microsoft.com/office/drawing/2014/main" id="{0488A322-2AA0-9E8A-4FA4-C0A6667662D8}"/>
              </a:ext>
            </a:extLst>
          </p:cNvPr>
          <p:cNvSpPr>
            <a:spLocks noGrp="1"/>
          </p:cNvSpPr>
          <p:nvPr>
            <p:ph type="pic" sz="quarter" idx="20"/>
          </p:nvPr>
        </p:nvSpPr>
        <p:spPr>
          <a:xfrm>
            <a:off x="6157918" y="3685359"/>
            <a:ext cx="2843209" cy="2871016"/>
          </a:xfrm>
          <a:prstGeom prst="roundRect">
            <a:avLst>
              <a:gd name="adj" fmla="val 5555"/>
            </a:avLst>
          </a:prstGeom>
          <a:solidFill>
            <a:schemeClr val="accent6"/>
          </a:solidFill>
        </p:spPr>
        <p:txBody>
          <a:bodyPr/>
          <a:lstStyle/>
          <a:p>
            <a:r>
              <a:rPr lang="en-US"/>
              <a:t>Click icon to add picture</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F8555E96-4F76-4E61-BC64-51CE04813A6E}" type="datetime1">
              <a:rPr lang="en-US" smtClean="0"/>
              <a:t>9/9/26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24" name="Text Placeholder 2">
            <a:extLst>
              <a:ext uri="{FF2B5EF4-FFF2-40B4-BE49-F238E27FC236}">
                <a16:creationId xmlns:a16="http://schemas.microsoft.com/office/drawing/2014/main" id="{1DDBDEAC-A823-44D7-2915-E61BE181CBF2}"/>
              </a:ext>
            </a:extLst>
          </p:cNvPr>
          <p:cNvSpPr>
            <a:spLocks noGrp="1"/>
          </p:cNvSpPr>
          <p:nvPr>
            <p:ph type="body" idx="23" hasCustomPrompt="1"/>
          </p:nvPr>
        </p:nvSpPr>
        <p:spPr>
          <a:xfrm>
            <a:off x="9124957" y="2066517"/>
            <a:ext cx="2843213" cy="326821"/>
          </a:xfrm>
        </p:spPr>
        <p:txBody>
          <a:bodyPr wrap="square" anchor="t">
            <a:spAutoFit/>
          </a:bodyPr>
          <a:lstStyle>
            <a:lvl1pPr marL="0" indent="0">
              <a:buNone/>
              <a:defRPr sz="2000" b="1"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H4 Bold heading</a:t>
            </a:r>
          </a:p>
        </p:txBody>
      </p:sp>
      <p:sp>
        <p:nvSpPr>
          <p:cNvPr id="25" name="Text Placeholder 2">
            <a:extLst>
              <a:ext uri="{FF2B5EF4-FFF2-40B4-BE49-F238E27FC236}">
                <a16:creationId xmlns:a16="http://schemas.microsoft.com/office/drawing/2014/main" id="{49AD0380-1DAC-C843-4F8A-14E3DC2A8071}"/>
              </a:ext>
            </a:extLst>
          </p:cNvPr>
          <p:cNvSpPr>
            <a:spLocks noGrp="1"/>
          </p:cNvSpPr>
          <p:nvPr>
            <p:ph type="body" idx="24" hasCustomPrompt="1"/>
          </p:nvPr>
        </p:nvSpPr>
        <p:spPr>
          <a:xfrm>
            <a:off x="9124954" y="5064491"/>
            <a:ext cx="2843213" cy="326821"/>
          </a:xfrm>
        </p:spPr>
        <p:txBody>
          <a:bodyPr wrap="square" anchor="t">
            <a:spAutoFit/>
          </a:bodyPr>
          <a:lstStyle>
            <a:lvl1pPr marL="0" indent="0">
              <a:buNone/>
              <a:defRPr sz="2000" b="1"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H4 Bold heading</a:t>
            </a:r>
          </a:p>
        </p:txBody>
      </p:sp>
      <p:sp>
        <p:nvSpPr>
          <p:cNvPr id="19" name="Text Placeholder 18">
            <a:extLst>
              <a:ext uri="{FF2B5EF4-FFF2-40B4-BE49-F238E27FC236}">
                <a16:creationId xmlns:a16="http://schemas.microsoft.com/office/drawing/2014/main" id="{E4FBA878-D5C9-DE39-C298-2231D090919E}"/>
              </a:ext>
            </a:extLst>
          </p:cNvPr>
          <p:cNvSpPr>
            <a:spLocks noGrp="1"/>
          </p:cNvSpPr>
          <p:nvPr>
            <p:ph type="body" sz="quarter" idx="25"/>
          </p:nvPr>
        </p:nvSpPr>
        <p:spPr>
          <a:xfrm>
            <a:off x="9124954" y="2636064"/>
            <a:ext cx="2843213" cy="9207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Text Placeholder 18">
            <a:extLst>
              <a:ext uri="{FF2B5EF4-FFF2-40B4-BE49-F238E27FC236}">
                <a16:creationId xmlns:a16="http://schemas.microsoft.com/office/drawing/2014/main" id="{190EE011-22E3-7AAF-5B62-34DFCD78714F}"/>
              </a:ext>
            </a:extLst>
          </p:cNvPr>
          <p:cNvSpPr>
            <a:spLocks noGrp="1"/>
          </p:cNvSpPr>
          <p:nvPr>
            <p:ph type="body" sz="quarter" idx="26"/>
          </p:nvPr>
        </p:nvSpPr>
        <p:spPr>
          <a:xfrm>
            <a:off x="9124954" y="5634038"/>
            <a:ext cx="2843213" cy="9207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Picture Placeholder 8">
            <a:extLst>
              <a:ext uri="{FF2B5EF4-FFF2-40B4-BE49-F238E27FC236}">
                <a16:creationId xmlns:a16="http://schemas.microsoft.com/office/drawing/2014/main" id="{8B4321D8-1704-F4DF-5F2B-3012E0EF33CE}"/>
              </a:ext>
            </a:extLst>
          </p:cNvPr>
          <p:cNvSpPr>
            <a:spLocks noGrp="1"/>
          </p:cNvSpPr>
          <p:nvPr>
            <p:ph type="pic" sz="quarter" idx="27" hasCustomPrompt="1"/>
          </p:nvPr>
        </p:nvSpPr>
        <p:spPr>
          <a:xfrm>
            <a:off x="9257828" y="1669381"/>
            <a:ext cx="368154" cy="322133"/>
          </a:xfrm>
        </p:spPr>
        <p:txBody>
          <a:bodyPr/>
          <a:lstStyle>
            <a:lvl1pPr marL="0" indent="0">
              <a:buNone/>
              <a:defRPr sz="100">
                <a:noFill/>
              </a:defRPr>
            </a:lvl1pPr>
          </a:lstStyle>
          <a:p>
            <a:r>
              <a:rPr lang="en-US"/>
              <a:t> </a:t>
            </a:r>
          </a:p>
        </p:txBody>
      </p:sp>
      <p:sp>
        <p:nvSpPr>
          <p:cNvPr id="22" name="Picture Placeholder 8">
            <a:extLst>
              <a:ext uri="{FF2B5EF4-FFF2-40B4-BE49-F238E27FC236}">
                <a16:creationId xmlns:a16="http://schemas.microsoft.com/office/drawing/2014/main" id="{F8263361-8EDF-EB50-637D-D64DFD46F7D9}"/>
              </a:ext>
            </a:extLst>
          </p:cNvPr>
          <p:cNvSpPr>
            <a:spLocks noGrp="1"/>
          </p:cNvSpPr>
          <p:nvPr>
            <p:ph type="pic" sz="quarter" idx="28" hasCustomPrompt="1"/>
          </p:nvPr>
        </p:nvSpPr>
        <p:spPr>
          <a:xfrm>
            <a:off x="9257828" y="4667355"/>
            <a:ext cx="368154" cy="322133"/>
          </a:xfrm>
        </p:spPr>
        <p:txBody>
          <a:bodyPr/>
          <a:lstStyle>
            <a:lvl1pPr marL="0" indent="0">
              <a:buNone/>
              <a:defRPr sz="100">
                <a:noFill/>
              </a:defRPr>
            </a:lvl1pPr>
          </a:lstStyle>
          <a:p>
            <a:r>
              <a:rPr lang="en-US"/>
              <a:t> </a:t>
            </a:r>
          </a:p>
        </p:txBody>
      </p:sp>
    </p:spTree>
    <p:extLst>
      <p:ext uri="{BB962C8B-B14F-4D97-AF65-F5344CB8AC3E}">
        <p14:creationId xmlns:p14="http://schemas.microsoft.com/office/powerpoint/2010/main" val="3589050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itle and Preamble w mixed information">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AEEB68B-3DB2-07A2-1BB0-2640CC11AF21}"/>
              </a:ext>
            </a:extLst>
          </p:cNvPr>
          <p:cNvSpPr/>
          <p:nvPr userDrawn="1"/>
        </p:nvSpPr>
        <p:spPr>
          <a:xfrm>
            <a:off x="9124954" y="3931295"/>
            <a:ext cx="2843209" cy="2626540"/>
          </a:xfrm>
          <a:prstGeom prst="roundRect">
            <a:avLst>
              <a:gd name="adj" fmla="val 6631"/>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10000"/>
              </a:lnSpc>
            </a:pPr>
            <a:endParaRPr lang="en-US" sz="1500">
              <a:solidFill>
                <a:schemeClr val="tx1"/>
              </a:solidFill>
              <a:cs typeface="Arial" panose="020B0604020202020204" pitchFamily="34" charset="0"/>
            </a:endParaRPr>
          </a:p>
        </p:txBody>
      </p:sp>
      <p:sp>
        <p:nvSpPr>
          <p:cNvPr id="4" name="Text Placeholder 4">
            <a:extLst>
              <a:ext uri="{FF2B5EF4-FFF2-40B4-BE49-F238E27FC236}">
                <a16:creationId xmlns:a16="http://schemas.microsoft.com/office/drawing/2014/main" id="{653F050F-51F8-6B30-6CCF-38404C26C0D9}"/>
              </a:ext>
            </a:extLst>
          </p:cNvPr>
          <p:cNvSpPr>
            <a:spLocks noGrp="1"/>
          </p:cNvSpPr>
          <p:nvPr>
            <p:ph type="body" sz="quarter" idx="19" hasCustomPrompt="1"/>
          </p:nvPr>
        </p:nvSpPr>
        <p:spPr>
          <a:xfrm>
            <a:off x="222250" y="685800"/>
            <a:ext cx="9767888" cy="129312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0" y="2061070"/>
            <a:ext cx="9767887"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Picture Placeholder 9">
            <a:extLst>
              <a:ext uri="{FF2B5EF4-FFF2-40B4-BE49-F238E27FC236}">
                <a16:creationId xmlns:a16="http://schemas.microsoft.com/office/drawing/2014/main" id="{7952717B-E9AF-4EEA-3A4C-974169182215}"/>
              </a:ext>
            </a:extLst>
          </p:cNvPr>
          <p:cNvSpPr>
            <a:spLocks noGrp="1"/>
          </p:cNvSpPr>
          <p:nvPr>
            <p:ph type="pic" sz="quarter" idx="17"/>
          </p:nvPr>
        </p:nvSpPr>
        <p:spPr>
          <a:xfrm>
            <a:off x="3189288" y="3929835"/>
            <a:ext cx="5811837" cy="2628000"/>
          </a:xfrm>
          <a:prstGeom prst="roundRect">
            <a:avLst>
              <a:gd name="adj" fmla="val 5555"/>
            </a:avLst>
          </a:prstGeom>
          <a:solidFill>
            <a:schemeClr val="accent6"/>
          </a:solidFill>
        </p:spPr>
        <p:txBody>
          <a:bodyPr/>
          <a:lstStyle/>
          <a:p>
            <a:r>
              <a:rPr lang="en-US"/>
              <a:t>Click icon to add picture</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D5042F14-9A7A-43DA-ADAA-54682DD1D7CF}" type="datetime1">
              <a:rPr lang="en-US" smtClean="0"/>
              <a:t>9/9/26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24" name="Text Placeholder 2">
            <a:extLst>
              <a:ext uri="{FF2B5EF4-FFF2-40B4-BE49-F238E27FC236}">
                <a16:creationId xmlns:a16="http://schemas.microsoft.com/office/drawing/2014/main" id="{1DDBDEAC-A823-44D7-2915-E61BE181CBF2}"/>
              </a:ext>
            </a:extLst>
          </p:cNvPr>
          <p:cNvSpPr>
            <a:spLocks noGrp="1"/>
          </p:cNvSpPr>
          <p:nvPr>
            <p:ph type="body" idx="23" hasCustomPrompt="1"/>
          </p:nvPr>
        </p:nvSpPr>
        <p:spPr>
          <a:xfrm>
            <a:off x="9821070" y="4269384"/>
            <a:ext cx="2147093" cy="228781"/>
          </a:xfrm>
        </p:spPr>
        <p:txBody>
          <a:bodyPr wrap="square" anchor="ctr">
            <a:spAutoFit/>
          </a:bodyPr>
          <a:lstStyle>
            <a:lvl1pPr marL="0" indent="0">
              <a:lnSpc>
                <a:spcPct val="110000"/>
              </a:lnSpc>
              <a:spcBef>
                <a:spcPts val="225"/>
              </a:spcBef>
              <a:spcAft>
                <a:spcPts val="225"/>
              </a:spcAft>
              <a:buNone/>
              <a:defRPr sz="1400" b="1" spc="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H5 bold</a:t>
            </a:r>
          </a:p>
        </p:txBody>
      </p:sp>
      <p:sp>
        <p:nvSpPr>
          <p:cNvPr id="25" name="Text Placeholder 2">
            <a:extLst>
              <a:ext uri="{FF2B5EF4-FFF2-40B4-BE49-F238E27FC236}">
                <a16:creationId xmlns:a16="http://schemas.microsoft.com/office/drawing/2014/main" id="{49AD0380-1DAC-C843-4F8A-14E3DC2A8071}"/>
              </a:ext>
            </a:extLst>
          </p:cNvPr>
          <p:cNvSpPr>
            <a:spLocks noGrp="1"/>
          </p:cNvSpPr>
          <p:nvPr>
            <p:ph type="body" idx="24" hasCustomPrompt="1"/>
          </p:nvPr>
        </p:nvSpPr>
        <p:spPr>
          <a:xfrm>
            <a:off x="9821070" y="4824674"/>
            <a:ext cx="2147097" cy="228781"/>
          </a:xfrm>
        </p:spPr>
        <p:txBody>
          <a:bodyPr wrap="square" anchor="t">
            <a:spAutoFit/>
          </a:bodyPr>
          <a:lstStyle>
            <a:lvl1pPr marL="0" indent="0">
              <a:buNone/>
              <a:defRPr sz="1400" b="1" spc="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H5 Bold</a:t>
            </a:r>
          </a:p>
        </p:txBody>
      </p:sp>
      <p:sp>
        <p:nvSpPr>
          <p:cNvPr id="21" name="Picture Placeholder 8">
            <a:extLst>
              <a:ext uri="{FF2B5EF4-FFF2-40B4-BE49-F238E27FC236}">
                <a16:creationId xmlns:a16="http://schemas.microsoft.com/office/drawing/2014/main" id="{8B4321D8-1704-F4DF-5F2B-3012E0EF33CE}"/>
              </a:ext>
            </a:extLst>
          </p:cNvPr>
          <p:cNvSpPr>
            <a:spLocks noGrp="1"/>
          </p:cNvSpPr>
          <p:nvPr>
            <p:ph type="pic" sz="quarter" idx="27" hasCustomPrompt="1"/>
          </p:nvPr>
        </p:nvSpPr>
        <p:spPr>
          <a:xfrm>
            <a:off x="9488483" y="4221310"/>
            <a:ext cx="368154" cy="322133"/>
          </a:xfrm>
        </p:spPr>
        <p:txBody>
          <a:bodyPr/>
          <a:lstStyle>
            <a:lvl1pPr marL="0" indent="0">
              <a:buNone/>
              <a:defRPr sz="100">
                <a:noFill/>
              </a:defRPr>
            </a:lvl1pPr>
          </a:lstStyle>
          <a:p>
            <a:r>
              <a:rPr lang="en-US"/>
              <a:t> </a:t>
            </a:r>
          </a:p>
        </p:txBody>
      </p:sp>
      <p:sp>
        <p:nvSpPr>
          <p:cNvPr id="22" name="Picture Placeholder 8">
            <a:extLst>
              <a:ext uri="{FF2B5EF4-FFF2-40B4-BE49-F238E27FC236}">
                <a16:creationId xmlns:a16="http://schemas.microsoft.com/office/drawing/2014/main" id="{F8263361-8EDF-EB50-637D-D64DFD46F7D9}"/>
              </a:ext>
            </a:extLst>
          </p:cNvPr>
          <p:cNvSpPr>
            <a:spLocks noGrp="1"/>
          </p:cNvSpPr>
          <p:nvPr>
            <p:ph type="pic" sz="quarter" idx="28" hasCustomPrompt="1"/>
          </p:nvPr>
        </p:nvSpPr>
        <p:spPr>
          <a:xfrm>
            <a:off x="9488483" y="4781847"/>
            <a:ext cx="368154" cy="322133"/>
          </a:xfrm>
        </p:spPr>
        <p:txBody>
          <a:bodyPr/>
          <a:lstStyle>
            <a:lvl1pPr marL="0" indent="0">
              <a:buNone/>
              <a:defRPr sz="100">
                <a:noFill/>
              </a:defRPr>
            </a:lvl1pPr>
          </a:lstStyle>
          <a:p>
            <a:r>
              <a:rPr lang="en-US"/>
              <a:t> </a:t>
            </a:r>
          </a:p>
        </p:txBody>
      </p:sp>
      <p:sp>
        <p:nvSpPr>
          <p:cNvPr id="5" name="Text Placeholder 4">
            <a:extLst>
              <a:ext uri="{FF2B5EF4-FFF2-40B4-BE49-F238E27FC236}">
                <a16:creationId xmlns:a16="http://schemas.microsoft.com/office/drawing/2014/main" id="{1E324FAA-C011-D2CE-C4B3-686EC1F4AF5B}"/>
              </a:ext>
            </a:extLst>
          </p:cNvPr>
          <p:cNvSpPr>
            <a:spLocks noGrp="1"/>
          </p:cNvSpPr>
          <p:nvPr>
            <p:ph type="body" sz="quarter" idx="29"/>
          </p:nvPr>
        </p:nvSpPr>
        <p:spPr>
          <a:xfrm>
            <a:off x="222251" y="3931295"/>
            <a:ext cx="2843209" cy="2626540"/>
          </a:xfrm>
          <a:prstGeom prst="roundRect">
            <a:avLst>
              <a:gd name="adj" fmla="val 8643"/>
            </a:avLst>
          </a:prstGeom>
          <a:solidFill>
            <a:schemeClr val="accent3"/>
          </a:solidFill>
        </p:spPr>
        <p:txBody>
          <a:bodyPr anchor="ct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2">
            <a:extLst>
              <a:ext uri="{FF2B5EF4-FFF2-40B4-BE49-F238E27FC236}">
                <a16:creationId xmlns:a16="http://schemas.microsoft.com/office/drawing/2014/main" id="{E819407E-B21F-5A1E-85C5-FC0FE6864476}"/>
              </a:ext>
            </a:extLst>
          </p:cNvPr>
          <p:cNvSpPr>
            <a:spLocks noGrp="1"/>
          </p:cNvSpPr>
          <p:nvPr>
            <p:ph type="body" idx="30" hasCustomPrompt="1"/>
          </p:nvPr>
        </p:nvSpPr>
        <p:spPr>
          <a:xfrm>
            <a:off x="9821070" y="5387136"/>
            <a:ext cx="2147097" cy="228781"/>
          </a:xfrm>
        </p:spPr>
        <p:txBody>
          <a:bodyPr wrap="square" anchor="t">
            <a:spAutoFit/>
          </a:bodyPr>
          <a:lstStyle>
            <a:lvl1pPr marL="0" indent="0">
              <a:buNone/>
              <a:defRPr sz="1400" b="1" spc="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H5 Bold</a:t>
            </a:r>
          </a:p>
        </p:txBody>
      </p:sp>
      <p:sp>
        <p:nvSpPr>
          <p:cNvPr id="9" name="Picture Placeholder 8">
            <a:extLst>
              <a:ext uri="{FF2B5EF4-FFF2-40B4-BE49-F238E27FC236}">
                <a16:creationId xmlns:a16="http://schemas.microsoft.com/office/drawing/2014/main" id="{748BB68C-9A6E-85F4-B167-8DE101908595}"/>
              </a:ext>
            </a:extLst>
          </p:cNvPr>
          <p:cNvSpPr>
            <a:spLocks noGrp="1"/>
          </p:cNvSpPr>
          <p:nvPr>
            <p:ph type="pic" sz="quarter" idx="31" hasCustomPrompt="1"/>
          </p:nvPr>
        </p:nvSpPr>
        <p:spPr>
          <a:xfrm>
            <a:off x="9488483" y="5342384"/>
            <a:ext cx="368154" cy="322133"/>
          </a:xfrm>
        </p:spPr>
        <p:txBody>
          <a:bodyPr/>
          <a:lstStyle>
            <a:lvl1pPr marL="0" indent="0">
              <a:buNone/>
              <a:defRPr sz="100">
                <a:noFill/>
              </a:defRPr>
            </a:lvl1pPr>
          </a:lstStyle>
          <a:p>
            <a:r>
              <a:rPr lang="en-US"/>
              <a:t> </a:t>
            </a:r>
          </a:p>
        </p:txBody>
      </p:sp>
      <p:sp>
        <p:nvSpPr>
          <p:cNvPr id="14" name="Text Placeholder 2">
            <a:extLst>
              <a:ext uri="{FF2B5EF4-FFF2-40B4-BE49-F238E27FC236}">
                <a16:creationId xmlns:a16="http://schemas.microsoft.com/office/drawing/2014/main" id="{41C3AE47-8110-A543-B875-9919C512D858}"/>
              </a:ext>
            </a:extLst>
          </p:cNvPr>
          <p:cNvSpPr>
            <a:spLocks noGrp="1"/>
          </p:cNvSpPr>
          <p:nvPr>
            <p:ph type="body" idx="32" hasCustomPrompt="1"/>
          </p:nvPr>
        </p:nvSpPr>
        <p:spPr>
          <a:xfrm>
            <a:off x="9821070" y="5949598"/>
            <a:ext cx="2147097" cy="228781"/>
          </a:xfrm>
        </p:spPr>
        <p:txBody>
          <a:bodyPr wrap="square" anchor="t">
            <a:spAutoFit/>
          </a:bodyPr>
          <a:lstStyle>
            <a:lvl1pPr marL="0" indent="0">
              <a:buNone/>
              <a:defRPr sz="1400" b="1" spc="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H5 Bold</a:t>
            </a:r>
          </a:p>
        </p:txBody>
      </p:sp>
      <p:sp>
        <p:nvSpPr>
          <p:cNvPr id="16" name="Picture Placeholder 8">
            <a:extLst>
              <a:ext uri="{FF2B5EF4-FFF2-40B4-BE49-F238E27FC236}">
                <a16:creationId xmlns:a16="http://schemas.microsoft.com/office/drawing/2014/main" id="{27B97171-31AE-F466-B68B-36D1A62826D2}"/>
              </a:ext>
            </a:extLst>
          </p:cNvPr>
          <p:cNvSpPr>
            <a:spLocks noGrp="1"/>
          </p:cNvSpPr>
          <p:nvPr>
            <p:ph type="pic" sz="quarter" idx="33" hasCustomPrompt="1"/>
          </p:nvPr>
        </p:nvSpPr>
        <p:spPr>
          <a:xfrm>
            <a:off x="9488483" y="5902921"/>
            <a:ext cx="368154" cy="322133"/>
          </a:xfrm>
        </p:spPr>
        <p:txBody>
          <a:bodyPr/>
          <a:lstStyle>
            <a:lvl1pPr marL="0" indent="0">
              <a:buNone/>
              <a:defRPr sz="100">
                <a:noFill/>
              </a:defRPr>
            </a:lvl1pPr>
          </a:lstStyle>
          <a:p>
            <a:r>
              <a:rPr lang="en-US"/>
              <a:t> </a:t>
            </a:r>
          </a:p>
        </p:txBody>
      </p:sp>
    </p:spTree>
    <p:extLst>
      <p:ext uri="{BB962C8B-B14F-4D97-AF65-F5344CB8AC3E}">
        <p14:creationId xmlns:p14="http://schemas.microsoft.com/office/powerpoint/2010/main" val="119148043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Customer story">
    <p:spTree>
      <p:nvGrpSpPr>
        <p:cNvPr id="1" name=""/>
        <p:cNvGrpSpPr/>
        <p:nvPr/>
      </p:nvGrpSpPr>
      <p:grpSpPr>
        <a:xfrm>
          <a:off x="0" y="0"/>
          <a:ext cx="0" cy="0"/>
          <a:chOff x="0" y="0"/>
          <a:chExt cx="0" cy="0"/>
        </a:xfrm>
      </p:grpSpPr>
      <p:pic>
        <p:nvPicPr>
          <p:cNvPr id="53" name="Picture 52" descr="A yellow and black background&#10;&#10;AI-generated content may be incorrect.">
            <a:extLst>
              <a:ext uri="{FF2B5EF4-FFF2-40B4-BE49-F238E27FC236}">
                <a16:creationId xmlns:a16="http://schemas.microsoft.com/office/drawing/2014/main" id="{F9768317-1C95-D533-0FFC-D39BA8879F2E}"/>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flipH="1">
            <a:off x="0" y="883623"/>
            <a:ext cx="3679593" cy="5974377"/>
          </a:xfrm>
          <a:prstGeom prst="rect">
            <a:avLst/>
          </a:prstGeom>
        </p:spPr>
      </p:pic>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6" name="Picture Placeholder 9">
            <a:extLst>
              <a:ext uri="{FF2B5EF4-FFF2-40B4-BE49-F238E27FC236}">
                <a16:creationId xmlns:a16="http://schemas.microsoft.com/office/drawing/2014/main" id="{7952717B-E9AF-4EEA-3A4C-974169182215}"/>
              </a:ext>
            </a:extLst>
          </p:cNvPr>
          <p:cNvSpPr>
            <a:spLocks noGrp="1"/>
          </p:cNvSpPr>
          <p:nvPr>
            <p:ph type="pic" sz="quarter" idx="17"/>
          </p:nvPr>
        </p:nvSpPr>
        <p:spPr>
          <a:xfrm>
            <a:off x="9123363" y="681038"/>
            <a:ext cx="2844799" cy="5873748"/>
          </a:xfrm>
          <a:prstGeom prst="roundRect">
            <a:avLst>
              <a:gd name="adj" fmla="val 4575"/>
            </a:avLst>
          </a:prstGeom>
          <a:solidFill>
            <a:schemeClr val="accent6"/>
          </a:solidFill>
        </p:spPr>
        <p:txBody>
          <a:bodyPr/>
          <a:lstStyle/>
          <a:p>
            <a:r>
              <a:rPr lang="en-US" dirty="0"/>
              <a:t>Click icon to add picture</a:t>
            </a:r>
          </a:p>
        </p:txBody>
      </p:sp>
      <p:sp>
        <p:nvSpPr>
          <p:cNvPr id="2" name="Text Placeholder 4">
            <a:extLst>
              <a:ext uri="{FF2B5EF4-FFF2-40B4-BE49-F238E27FC236}">
                <a16:creationId xmlns:a16="http://schemas.microsoft.com/office/drawing/2014/main" id="{F3CF926A-E74B-F98A-3337-019F6A2843AD}"/>
              </a:ext>
            </a:extLst>
          </p:cNvPr>
          <p:cNvSpPr>
            <a:spLocks noGrp="1"/>
          </p:cNvSpPr>
          <p:nvPr>
            <p:ph type="body" sz="quarter" idx="21" hasCustomPrompt="1"/>
          </p:nvPr>
        </p:nvSpPr>
        <p:spPr>
          <a:xfrm>
            <a:off x="222250" y="685800"/>
            <a:ext cx="8778875" cy="60120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dirty="0"/>
              <a:t>H2</a:t>
            </a:r>
          </a:p>
        </p:txBody>
      </p:sp>
      <p:sp>
        <p:nvSpPr>
          <p:cNvPr id="15" name="Text Placeholder 4">
            <a:extLst>
              <a:ext uri="{FF2B5EF4-FFF2-40B4-BE49-F238E27FC236}">
                <a16:creationId xmlns:a16="http://schemas.microsoft.com/office/drawing/2014/main" id="{9B45E5AB-3558-F784-8DF6-58D79C892881}"/>
              </a:ext>
            </a:extLst>
          </p:cNvPr>
          <p:cNvSpPr>
            <a:spLocks noGrp="1"/>
          </p:cNvSpPr>
          <p:nvPr>
            <p:ph type="body" sz="quarter" idx="29" hasCustomPrompt="1"/>
          </p:nvPr>
        </p:nvSpPr>
        <p:spPr>
          <a:xfrm>
            <a:off x="6156326" y="2428498"/>
            <a:ext cx="2844005" cy="1283316"/>
          </a:xfrm>
          <a:prstGeom prst="roundRect">
            <a:avLst>
              <a:gd name="adj" fmla="val 8818"/>
            </a:avLst>
          </a:prstGeom>
          <a:solidFill>
            <a:schemeClr val="accent3"/>
          </a:solidFill>
        </p:spPr>
        <p:txBody>
          <a:bodyPr anchor="b"/>
          <a:lstStyle>
            <a:lvl1pPr marL="0" indent="0">
              <a:buNone/>
              <a:defRPr sz="100">
                <a:noFill/>
              </a:defRPr>
            </a:lvl1pPr>
            <a:lvl2pPr>
              <a:defRPr sz="2000"/>
            </a:lvl2pPr>
          </a:lstStyle>
          <a:p>
            <a:pPr lvl="0"/>
            <a:r>
              <a:rPr lang="sv-SE" dirty="0"/>
              <a:t> </a:t>
            </a:r>
            <a:endParaRPr lang="en-US" dirty="0"/>
          </a:p>
        </p:txBody>
      </p:sp>
      <p:sp>
        <p:nvSpPr>
          <p:cNvPr id="16" name="Text Placeholder 2">
            <a:extLst>
              <a:ext uri="{FF2B5EF4-FFF2-40B4-BE49-F238E27FC236}">
                <a16:creationId xmlns:a16="http://schemas.microsoft.com/office/drawing/2014/main" id="{FB54474B-76AD-25F1-FB9C-F425656D2CE5}"/>
              </a:ext>
            </a:extLst>
          </p:cNvPr>
          <p:cNvSpPr>
            <a:spLocks noGrp="1"/>
          </p:cNvSpPr>
          <p:nvPr>
            <p:ph type="body" idx="30" hasCustomPrompt="1"/>
          </p:nvPr>
        </p:nvSpPr>
        <p:spPr>
          <a:xfrm>
            <a:off x="6156325" y="3251255"/>
            <a:ext cx="2844005" cy="228781"/>
          </a:xfrm>
        </p:spPr>
        <p:txBody>
          <a:bodyPr wrap="square" lIns="216000" anchor="t">
            <a:spAutoFit/>
          </a:bodyPr>
          <a:lstStyle>
            <a:lvl1pPr marL="0" indent="0">
              <a:spcBef>
                <a:spcPts val="0"/>
              </a:spcBef>
              <a:spcAft>
                <a:spcPts val="0"/>
              </a:spcAft>
              <a:buNone/>
              <a:defRPr sz="1400" b="0" spc="-20"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Text</a:t>
            </a:r>
          </a:p>
        </p:txBody>
      </p:sp>
      <p:sp>
        <p:nvSpPr>
          <p:cNvPr id="18" name="Text Placeholder 2">
            <a:extLst>
              <a:ext uri="{FF2B5EF4-FFF2-40B4-BE49-F238E27FC236}">
                <a16:creationId xmlns:a16="http://schemas.microsoft.com/office/drawing/2014/main" id="{E8BAA388-406E-F8CC-49D8-B73288274F89}"/>
              </a:ext>
            </a:extLst>
          </p:cNvPr>
          <p:cNvSpPr>
            <a:spLocks noGrp="1"/>
          </p:cNvSpPr>
          <p:nvPr>
            <p:ph type="body" idx="31" hasCustomPrompt="1"/>
          </p:nvPr>
        </p:nvSpPr>
        <p:spPr>
          <a:xfrm>
            <a:off x="6156326" y="2553287"/>
            <a:ext cx="2844005" cy="653640"/>
          </a:xfrm>
        </p:spPr>
        <p:txBody>
          <a:bodyPr wrap="square" lIns="216000" anchor="b">
            <a:spAutoFit/>
          </a:bodyPr>
          <a:lstStyle>
            <a:lvl1pPr marL="0" indent="0">
              <a:lnSpc>
                <a:spcPct val="110000"/>
              </a:lnSpc>
              <a:spcBef>
                <a:spcPts val="0"/>
              </a:spcBef>
              <a:spcAft>
                <a:spcPts val="0"/>
              </a:spcAft>
              <a:buNone/>
              <a:defRPr sz="4000" b="0" spc="-10" baseline="0">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dirty="0" err="1"/>
              <a:t>Heading</a:t>
            </a:r>
            <a:endParaRPr lang="en-US" dirty="0"/>
          </a:p>
        </p:txBody>
      </p:sp>
      <p:sp>
        <p:nvSpPr>
          <p:cNvPr id="26" name="Text Placeholder 4">
            <a:extLst>
              <a:ext uri="{FF2B5EF4-FFF2-40B4-BE49-F238E27FC236}">
                <a16:creationId xmlns:a16="http://schemas.microsoft.com/office/drawing/2014/main" id="{BDB4B2AA-FDA8-0589-47D7-6EDBC67B4093}"/>
              </a:ext>
            </a:extLst>
          </p:cNvPr>
          <p:cNvSpPr>
            <a:spLocks noGrp="1"/>
          </p:cNvSpPr>
          <p:nvPr>
            <p:ph type="body" sz="quarter" idx="33" hasCustomPrompt="1"/>
          </p:nvPr>
        </p:nvSpPr>
        <p:spPr>
          <a:xfrm>
            <a:off x="6156326" y="3849984"/>
            <a:ext cx="2844005" cy="1283316"/>
          </a:xfrm>
          <a:prstGeom prst="roundRect">
            <a:avLst>
              <a:gd name="adj" fmla="val 8818"/>
            </a:avLst>
          </a:prstGeom>
          <a:solidFill>
            <a:schemeClr val="accent3"/>
          </a:solidFill>
        </p:spPr>
        <p:txBody>
          <a:bodyPr anchor="b"/>
          <a:lstStyle>
            <a:lvl1pPr marL="0" indent="0">
              <a:buNone/>
              <a:defRPr sz="100">
                <a:noFill/>
              </a:defRPr>
            </a:lvl1pPr>
            <a:lvl2pPr>
              <a:defRPr sz="2000"/>
            </a:lvl2pPr>
          </a:lstStyle>
          <a:p>
            <a:pPr lvl="0"/>
            <a:r>
              <a:rPr lang="sv-SE" dirty="0"/>
              <a:t> </a:t>
            </a:r>
            <a:endParaRPr lang="en-US" dirty="0"/>
          </a:p>
        </p:txBody>
      </p:sp>
      <p:sp>
        <p:nvSpPr>
          <p:cNvPr id="27" name="Text Placeholder 2">
            <a:extLst>
              <a:ext uri="{FF2B5EF4-FFF2-40B4-BE49-F238E27FC236}">
                <a16:creationId xmlns:a16="http://schemas.microsoft.com/office/drawing/2014/main" id="{59BE5EF0-8250-CA61-1504-093DBB04B75C}"/>
              </a:ext>
            </a:extLst>
          </p:cNvPr>
          <p:cNvSpPr>
            <a:spLocks noGrp="1"/>
          </p:cNvSpPr>
          <p:nvPr>
            <p:ph type="body" idx="34" hasCustomPrompt="1"/>
          </p:nvPr>
        </p:nvSpPr>
        <p:spPr>
          <a:xfrm>
            <a:off x="6156325" y="4684849"/>
            <a:ext cx="2844005" cy="228781"/>
          </a:xfrm>
        </p:spPr>
        <p:txBody>
          <a:bodyPr wrap="square" lIns="216000" anchor="t">
            <a:spAutoFit/>
          </a:bodyPr>
          <a:lstStyle>
            <a:lvl1pPr marL="0" indent="0">
              <a:spcBef>
                <a:spcPts val="0"/>
              </a:spcBef>
              <a:spcAft>
                <a:spcPts val="0"/>
              </a:spcAft>
              <a:buNone/>
              <a:defRPr sz="1400" b="0" spc="-20"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Text</a:t>
            </a:r>
          </a:p>
        </p:txBody>
      </p:sp>
      <p:sp>
        <p:nvSpPr>
          <p:cNvPr id="28" name="Text Placeholder 2">
            <a:extLst>
              <a:ext uri="{FF2B5EF4-FFF2-40B4-BE49-F238E27FC236}">
                <a16:creationId xmlns:a16="http://schemas.microsoft.com/office/drawing/2014/main" id="{61B1AEF8-84E2-18A5-6458-9E7B9A93AFB0}"/>
              </a:ext>
            </a:extLst>
          </p:cNvPr>
          <p:cNvSpPr>
            <a:spLocks noGrp="1"/>
          </p:cNvSpPr>
          <p:nvPr>
            <p:ph type="body" idx="35" hasCustomPrompt="1"/>
          </p:nvPr>
        </p:nvSpPr>
        <p:spPr>
          <a:xfrm>
            <a:off x="6156326" y="3986881"/>
            <a:ext cx="2844005" cy="653640"/>
          </a:xfrm>
        </p:spPr>
        <p:txBody>
          <a:bodyPr wrap="square" lIns="216000" anchor="b">
            <a:spAutoFit/>
          </a:bodyPr>
          <a:lstStyle>
            <a:lvl1pPr marL="0" indent="0">
              <a:lnSpc>
                <a:spcPct val="110000"/>
              </a:lnSpc>
              <a:spcBef>
                <a:spcPts val="0"/>
              </a:spcBef>
              <a:spcAft>
                <a:spcPts val="0"/>
              </a:spcAft>
              <a:buNone/>
              <a:defRPr sz="4000" b="0" spc="-10" baseline="0">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dirty="0" err="1"/>
              <a:t>Heading</a:t>
            </a:r>
            <a:endParaRPr lang="en-US" dirty="0"/>
          </a:p>
        </p:txBody>
      </p:sp>
      <p:sp>
        <p:nvSpPr>
          <p:cNvPr id="29" name="Text Placeholder 4">
            <a:extLst>
              <a:ext uri="{FF2B5EF4-FFF2-40B4-BE49-F238E27FC236}">
                <a16:creationId xmlns:a16="http://schemas.microsoft.com/office/drawing/2014/main" id="{7540A3DA-4421-BD9B-44AD-DF970B7A168B}"/>
              </a:ext>
            </a:extLst>
          </p:cNvPr>
          <p:cNvSpPr>
            <a:spLocks noGrp="1"/>
          </p:cNvSpPr>
          <p:nvPr>
            <p:ph type="body" sz="quarter" idx="36" hasCustomPrompt="1"/>
          </p:nvPr>
        </p:nvSpPr>
        <p:spPr>
          <a:xfrm>
            <a:off x="6156326" y="5271470"/>
            <a:ext cx="2844005" cy="1283316"/>
          </a:xfrm>
          <a:prstGeom prst="roundRect">
            <a:avLst>
              <a:gd name="adj" fmla="val 8818"/>
            </a:avLst>
          </a:prstGeom>
          <a:solidFill>
            <a:schemeClr val="accent3"/>
          </a:solidFill>
        </p:spPr>
        <p:txBody>
          <a:bodyPr anchor="b"/>
          <a:lstStyle>
            <a:lvl1pPr marL="0" indent="0">
              <a:buNone/>
              <a:defRPr sz="100">
                <a:noFill/>
              </a:defRPr>
            </a:lvl1pPr>
            <a:lvl2pPr>
              <a:defRPr sz="2000"/>
            </a:lvl2pPr>
          </a:lstStyle>
          <a:p>
            <a:pPr lvl="0"/>
            <a:r>
              <a:rPr lang="sv-SE" dirty="0"/>
              <a:t> </a:t>
            </a:r>
            <a:endParaRPr lang="en-US" dirty="0"/>
          </a:p>
        </p:txBody>
      </p:sp>
      <p:sp>
        <p:nvSpPr>
          <p:cNvPr id="30" name="Text Placeholder 2">
            <a:extLst>
              <a:ext uri="{FF2B5EF4-FFF2-40B4-BE49-F238E27FC236}">
                <a16:creationId xmlns:a16="http://schemas.microsoft.com/office/drawing/2014/main" id="{A547E36B-AE77-0C09-8357-CC5F10B4E67B}"/>
              </a:ext>
            </a:extLst>
          </p:cNvPr>
          <p:cNvSpPr>
            <a:spLocks noGrp="1"/>
          </p:cNvSpPr>
          <p:nvPr>
            <p:ph type="body" idx="37" hasCustomPrompt="1"/>
          </p:nvPr>
        </p:nvSpPr>
        <p:spPr>
          <a:xfrm>
            <a:off x="6156325" y="6102944"/>
            <a:ext cx="2844005" cy="228781"/>
          </a:xfrm>
        </p:spPr>
        <p:txBody>
          <a:bodyPr wrap="square" lIns="216000" anchor="t">
            <a:spAutoFit/>
          </a:bodyPr>
          <a:lstStyle>
            <a:lvl1pPr marL="0" indent="0">
              <a:spcBef>
                <a:spcPts val="0"/>
              </a:spcBef>
              <a:spcAft>
                <a:spcPts val="0"/>
              </a:spcAft>
              <a:buNone/>
              <a:defRPr sz="1400" b="0" spc="-20"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Text</a:t>
            </a:r>
          </a:p>
        </p:txBody>
      </p:sp>
      <p:sp>
        <p:nvSpPr>
          <p:cNvPr id="31" name="Text Placeholder 2">
            <a:extLst>
              <a:ext uri="{FF2B5EF4-FFF2-40B4-BE49-F238E27FC236}">
                <a16:creationId xmlns:a16="http://schemas.microsoft.com/office/drawing/2014/main" id="{1DE87915-29A9-8609-5D3D-6D569EBA613F}"/>
              </a:ext>
            </a:extLst>
          </p:cNvPr>
          <p:cNvSpPr>
            <a:spLocks noGrp="1"/>
          </p:cNvSpPr>
          <p:nvPr>
            <p:ph type="body" idx="38" hasCustomPrompt="1"/>
          </p:nvPr>
        </p:nvSpPr>
        <p:spPr>
          <a:xfrm>
            <a:off x="6156326" y="5404976"/>
            <a:ext cx="2844005" cy="653640"/>
          </a:xfrm>
        </p:spPr>
        <p:txBody>
          <a:bodyPr wrap="square" lIns="216000" anchor="b">
            <a:spAutoFit/>
          </a:bodyPr>
          <a:lstStyle>
            <a:lvl1pPr marL="0" indent="0">
              <a:lnSpc>
                <a:spcPct val="110000"/>
              </a:lnSpc>
              <a:spcBef>
                <a:spcPts val="0"/>
              </a:spcBef>
              <a:spcAft>
                <a:spcPts val="0"/>
              </a:spcAft>
              <a:buNone/>
              <a:defRPr sz="4000" b="0" spc="-10" baseline="0">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dirty="0" err="1"/>
              <a:t>Heading</a:t>
            </a:r>
            <a:endParaRPr lang="en-US" dirty="0"/>
          </a:p>
        </p:txBody>
      </p:sp>
      <p:sp>
        <p:nvSpPr>
          <p:cNvPr id="34" name="Text Placeholder 2">
            <a:extLst>
              <a:ext uri="{FF2B5EF4-FFF2-40B4-BE49-F238E27FC236}">
                <a16:creationId xmlns:a16="http://schemas.microsoft.com/office/drawing/2014/main" id="{42463C86-CDA6-8D8E-CEF6-FBBC28B83DC2}"/>
              </a:ext>
            </a:extLst>
          </p:cNvPr>
          <p:cNvSpPr>
            <a:spLocks noGrp="1"/>
          </p:cNvSpPr>
          <p:nvPr>
            <p:ph type="body" idx="40" hasCustomPrompt="1"/>
          </p:nvPr>
        </p:nvSpPr>
        <p:spPr>
          <a:xfrm>
            <a:off x="222250" y="1379428"/>
            <a:ext cx="8778080" cy="228781"/>
          </a:xfrm>
        </p:spPr>
        <p:txBody>
          <a:bodyPr wrap="square" lIns="216000" anchor="t">
            <a:spAutoFit/>
          </a:bodyPr>
          <a:lstStyle>
            <a:lvl1pPr marL="0" marR="0" indent="0" algn="l" defTabSz="914400" rtl="0" eaLnBrk="1" fontAlgn="auto" latinLnBrk="0" hangingPunct="1">
              <a:lnSpc>
                <a:spcPct val="110000"/>
              </a:lnSpc>
              <a:spcBef>
                <a:spcPts val="0"/>
              </a:spcBef>
              <a:spcAft>
                <a:spcPts val="0"/>
              </a:spcAft>
              <a:buClrTx/>
              <a:buSzTx/>
              <a:buFont typeface="Arial" panose="020B0604020202020204" pitchFamily="34" charset="0"/>
              <a:buNone/>
              <a:tabLst/>
              <a:defRPr sz="1400" b="0" spc="-2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10000"/>
              </a:lnSpc>
              <a:spcBef>
                <a:spcPts val="0"/>
              </a:spcBef>
              <a:spcAft>
                <a:spcPts val="0"/>
              </a:spcAft>
              <a:buClrTx/>
              <a:buSzTx/>
              <a:buFont typeface="Arial" panose="020B0604020202020204" pitchFamily="34" charset="0"/>
              <a:buNone/>
              <a:tabLst/>
              <a:defRPr/>
            </a:pPr>
            <a:r>
              <a:rPr lang="en-US" sz="1400" b="1" dirty="0"/>
              <a:t>Industry: </a:t>
            </a:r>
            <a:r>
              <a:rPr lang="en-US" sz="1400" dirty="0"/>
              <a:t>Text   </a:t>
            </a:r>
            <a:r>
              <a:rPr lang="en-US" sz="1400" b="1" dirty="0"/>
              <a:t>Country: </a:t>
            </a:r>
            <a:r>
              <a:rPr lang="en-US" sz="1400" dirty="0"/>
              <a:t>Text  </a:t>
            </a:r>
            <a:r>
              <a:rPr lang="en-US" sz="1400" b="1" dirty="0"/>
              <a:t>Products used: </a:t>
            </a:r>
            <a:r>
              <a:rPr lang="en-US" sz="1400" dirty="0"/>
              <a:t>Text</a:t>
            </a:r>
            <a:endParaRPr lang="en-US" dirty="0"/>
          </a:p>
        </p:txBody>
      </p:sp>
      <p:sp>
        <p:nvSpPr>
          <p:cNvPr id="40" name="Text Placeholder 39">
            <a:extLst>
              <a:ext uri="{FF2B5EF4-FFF2-40B4-BE49-F238E27FC236}">
                <a16:creationId xmlns:a16="http://schemas.microsoft.com/office/drawing/2014/main" id="{A36AB51E-ABFF-686F-80A0-AE27C15595FC}"/>
              </a:ext>
            </a:extLst>
          </p:cNvPr>
          <p:cNvSpPr>
            <a:spLocks noGrp="1"/>
          </p:cNvSpPr>
          <p:nvPr>
            <p:ph type="body" sz="quarter" idx="42" hasCustomPrompt="1"/>
          </p:nvPr>
        </p:nvSpPr>
        <p:spPr>
          <a:xfrm>
            <a:off x="222250" y="1971298"/>
            <a:ext cx="2844800" cy="365570"/>
          </a:xfrm>
        </p:spPr>
        <p:txBody>
          <a:bodyPr/>
          <a:lstStyle>
            <a:lvl1pPr>
              <a:buFontTx/>
              <a:buNone/>
              <a:defRPr sz="2000" b="1"/>
            </a:lvl1pPr>
            <a:lvl2pPr>
              <a:defRPr sz="2000" b="1"/>
            </a:lvl2pPr>
            <a:lvl3pPr>
              <a:defRPr sz="2000" b="1"/>
            </a:lvl3pPr>
            <a:lvl4pPr>
              <a:buFont typeface="Arial" panose="020B0604020202020204" pitchFamily="34" charset="0"/>
              <a:buChar char="•"/>
              <a:defRPr sz="2000" b="1"/>
            </a:lvl4pPr>
            <a:lvl5pPr>
              <a:buFont typeface="Arial" panose="020B0604020202020204" pitchFamily="34" charset="0"/>
              <a:buChar char="•"/>
              <a:defRPr sz="2000" b="1"/>
            </a:lvl5pPr>
          </a:lstStyle>
          <a:p>
            <a:r>
              <a:rPr lang="sv-SE" dirty="0"/>
              <a:t>H4 </a:t>
            </a:r>
            <a:r>
              <a:rPr lang="sv-SE" dirty="0" err="1"/>
              <a:t>Bold</a:t>
            </a:r>
            <a:r>
              <a:rPr lang="sv-SE" dirty="0"/>
              <a:t> </a:t>
            </a:r>
            <a:r>
              <a:rPr lang="sv-SE" dirty="0" err="1"/>
              <a:t>Heading</a:t>
            </a:r>
            <a:endParaRPr lang="en-US" dirty="0"/>
          </a:p>
        </p:txBody>
      </p:sp>
      <p:sp>
        <p:nvSpPr>
          <p:cNvPr id="41" name="Text Placeholder 39">
            <a:extLst>
              <a:ext uri="{FF2B5EF4-FFF2-40B4-BE49-F238E27FC236}">
                <a16:creationId xmlns:a16="http://schemas.microsoft.com/office/drawing/2014/main" id="{47102070-681C-8BD8-4085-2A7245C9FC1D}"/>
              </a:ext>
            </a:extLst>
          </p:cNvPr>
          <p:cNvSpPr>
            <a:spLocks noGrp="1"/>
          </p:cNvSpPr>
          <p:nvPr>
            <p:ph type="body" sz="quarter" idx="43" hasCustomPrompt="1"/>
          </p:nvPr>
        </p:nvSpPr>
        <p:spPr>
          <a:xfrm>
            <a:off x="3189287" y="1971298"/>
            <a:ext cx="2844800" cy="365570"/>
          </a:xfrm>
        </p:spPr>
        <p:txBody>
          <a:bodyPr/>
          <a:lstStyle>
            <a:lvl1pPr>
              <a:buFontTx/>
              <a:buNone/>
              <a:defRPr sz="2000" b="1"/>
            </a:lvl1pPr>
            <a:lvl2pPr>
              <a:defRPr sz="2000" b="1"/>
            </a:lvl2pPr>
            <a:lvl3pPr>
              <a:defRPr sz="2000" b="1"/>
            </a:lvl3pPr>
            <a:lvl4pPr>
              <a:buFont typeface="Arial" panose="020B0604020202020204" pitchFamily="34" charset="0"/>
              <a:buChar char="•"/>
              <a:defRPr sz="2000" b="1"/>
            </a:lvl4pPr>
            <a:lvl5pPr>
              <a:buFont typeface="Arial" panose="020B0604020202020204" pitchFamily="34" charset="0"/>
              <a:buChar char="•"/>
              <a:defRPr sz="2000" b="1"/>
            </a:lvl5pPr>
          </a:lstStyle>
          <a:p>
            <a:r>
              <a:rPr lang="sv-SE" dirty="0"/>
              <a:t>H4 </a:t>
            </a:r>
            <a:r>
              <a:rPr lang="sv-SE" dirty="0" err="1"/>
              <a:t>Bold</a:t>
            </a:r>
            <a:r>
              <a:rPr lang="sv-SE" dirty="0"/>
              <a:t> </a:t>
            </a:r>
            <a:r>
              <a:rPr lang="sv-SE" dirty="0" err="1"/>
              <a:t>Heading</a:t>
            </a:r>
            <a:endParaRPr lang="en-US" dirty="0"/>
          </a:p>
        </p:txBody>
      </p:sp>
      <p:sp>
        <p:nvSpPr>
          <p:cNvPr id="42" name="Text Placeholder 39">
            <a:extLst>
              <a:ext uri="{FF2B5EF4-FFF2-40B4-BE49-F238E27FC236}">
                <a16:creationId xmlns:a16="http://schemas.microsoft.com/office/drawing/2014/main" id="{C3682154-F9AC-DFB7-3CCD-45C3A35F4CCA}"/>
              </a:ext>
            </a:extLst>
          </p:cNvPr>
          <p:cNvSpPr>
            <a:spLocks noGrp="1"/>
          </p:cNvSpPr>
          <p:nvPr>
            <p:ph type="body" sz="quarter" idx="44" hasCustomPrompt="1"/>
          </p:nvPr>
        </p:nvSpPr>
        <p:spPr>
          <a:xfrm>
            <a:off x="6158516" y="1971298"/>
            <a:ext cx="2844800" cy="365570"/>
          </a:xfrm>
        </p:spPr>
        <p:txBody>
          <a:bodyPr lIns="0"/>
          <a:lstStyle>
            <a:lvl1pPr>
              <a:buFontTx/>
              <a:buNone/>
              <a:defRPr sz="2000" b="1"/>
            </a:lvl1pPr>
            <a:lvl2pPr>
              <a:defRPr sz="2000" b="1"/>
            </a:lvl2pPr>
            <a:lvl3pPr>
              <a:defRPr sz="2000" b="1"/>
            </a:lvl3pPr>
            <a:lvl4pPr>
              <a:buFont typeface="Arial" panose="020B0604020202020204" pitchFamily="34" charset="0"/>
              <a:buChar char="•"/>
              <a:defRPr sz="2000" b="1"/>
            </a:lvl4pPr>
            <a:lvl5pPr>
              <a:buFont typeface="Arial" panose="020B0604020202020204" pitchFamily="34" charset="0"/>
              <a:buChar char="•"/>
              <a:defRPr sz="2000" b="1"/>
            </a:lvl5pPr>
          </a:lstStyle>
          <a:p>
            <a:r>
              <a:rPr lang="sv-SE" dirty="0"/>
              <a:t>H4 </a:t>
            </a:r>
            <a:r>
              <a:rPr lang="sv-SE" dirty="0" err="1"/>
              <a:t>Bold</a:t>
            </a:r>
            <a:r>
              <a:rPr lang="sv-SE" dirty="0"/>
              <a:t> </a:t>
            </a:r>
            <a:r>
              <a:rPr lang="sv-SE" dirty="0" err="1"/>
              <a:t>Heading</a:t>
            </a:r>
            <a:endParaRPr lang="en-US" dirty="0"/>
          </a:p>
        </p:txBody>
      </p:sp>
      <p:sp>
        <p:nvSpPr>
          <p:cNvPr id="47" name="Text Placeholder 46">
            <a:extLst>
              <a:ext uri="{FF2B5EF4-FFF2-40B4-BE49-F238E27FC236}">
                <a16:creationId xmlns:a16="http://schemas.microsoft.com/office/drawing/2014/main" id="{7F8A4979-BB64-16CC-9FED-41A1961557BC}"/>
              </a:ext>
            </a:extLst>
          </p:cNvPr>
          <p:cNvSpPr>
            <a:spLocks noGrp="1"/>
          </p:cNvSpPr>
          <p:nvPr>
            <p:ph type="body" sz="quarter" idx="45"/>
          </p:nvPr>
        </p:nvSpPr>
        <p:spPr>
          <a:xfrm>
            <a:off x="222250" y="2345006"/>
            <a:ext cx="2844800" cy="4208942"/>
          </a:xfrm>
        </p:spPr>
        <p:txBody>
          <a:bodyPr/>
          <a:lstStyle>
            <a:lvl1pPr>
              <a:defRPr sz="1200"/>
            </a:lvl1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0" name="Text Placeholder 46">
            <a:extLst>
              <a:ext uri="{FF2B5EF4-FFF2-40B4-BE49-F238E27FC236}">
                <a16:creationId xmlns:a16="http://schemas.microsoft.com/office/drawing/2014/main" id="{BE43C5CB-505C-88CB-9AF9-AFB1155BEAC4}"/>
              </a:ext>
            </a:extLst>
          </p:cNvPr>
          <p:cNvSpPr>
            <a:spLocks noGrp="1"/>
          </p:cNvSpPr>
          <p:nvPr>
            <p:ph type="body" sz="quarter" idx="49"/>
          </p:nvPr>
        </p:nvSpPr>
        <p:spPr>
          <a:xfrm>
            <a:off x="3189287" y="2345006"/>
            <a:ext cx="2844800" cy="4208942"/>
          </a:xfrm>
        </p:spPr>
        <p:txBody>
          <a:bodyPr/>
          <a:lstStyle>
            <a:lvl1pPr>
              <a:defRPr sz="1200"/>
            </a:lvl1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3" name="Content Placeholder 56">
            <a:extLst>
              <a:ext uri="{FF2B5EF4-FFF2-40B4-BE49-F238E27FC236}">
                <a16:creationId xmlns:a16="http://schemas.microsoft.com/office/drawing/2014/main" id="{BA45D668-798B-0AB2-3A9A-FBBF85698BD3}"/>
              </a:ext>
            </a:extLst>
          </p:cNvPr>
          <p:cNvSpPr>
            <a:spLocks noGrp="1"/>
          </p:cNvSpPr>
          <p:nvPr>
            <p:ph sz="quarter" idx="48" hasCustomPrompt="1"/>
          </p:nvPr>
        </p:nvSpPr>
        <p:spPr>
          <a:xfrm>
            <a:off x="400050" y="5790452"/>
            <a:ext cx="1800225" cy="763496"/>
          </a:xfrm>
        </p:spPr>
        <p:txBody>
          <a:bodyPr/>
          <a:lstStyle>
            <a:lvl1pPr>
              <a:buNone/>
              <a:defRPr sz="1200"/>
            </a:lvl1pPr>
          </a:lstStyle>
          <a:p>
            <a:pPr lvl="0"/>
            <a:r>
              <a:rPr lang="en-US" dirty="0"/>
              <a:t>Insert logo</a:t>
            </a:r>
          </a:p>
          <a:p>
            <a:pPr lvl="0"/>
            <a:endParaRPr lang="en-US" dirty="0"/>
          </a:p>
        </p:txBody>
      </p:sp>
      <p:sp>
        <p:nvSpPr>
          <p:cNvPr id="7" name="Text Placeholder 14">
            <a:extLst>
              <a:ext uri="{FF2B5EF4-FFF2-40B4-BE49-F238E27FC236}">
                <a16:creationId xmlns:a16="http://schemas.microsoft.com/office/drawing/2014/main" id="{19F4E459-1D0F-934F-DF08-11936F10DF7C}"/>
              </a:ext>
            </a:extLst>
          </p:cNvPr>
          <p:cNvSpPr>
            <a:spLocks noGrp="1"/>
          </p:cNvSpPr>
          <p:nvPr>
            <p:ph type="body" sz="quarter" idx="14" hasCustomPrompt="1"/>
          </p:nvPr>
        </p:nvSpPr>
        <p:spPr>
          <a:xfrm>
            <a:off x="226875" y="348192"/>
            <a:ext cx="1417775" cy="169277"/>
          </a:xfrm>
        </p:spPr>
        <p:txBody>
          <a:bodyPr wrap="none" lIns="180000">
            <a:spAutoFit/>
          </a:bodyPr>
          <a:lstStyle>
            <a:lvl1pPr marL="0" indent="0">
              <a:lnSpc>
                <a:spcPct val="100000"/>
              </a:lnSpc>
              <a:spcBef>
                <a:spcPts val="0"/>
              </a:spcBef>
              <a:spcAft>
                <a:spcPts val="0"/>
              </a:spcAft>
              <a:buNone/>
              <a:defRPr sz="1100" cap="all" spc="170" baseline="0">
                <a:solidFill>
                  <a:schemeClr val="tx1"/>
                </a:solidFill>
                <a:latin typeface="+mj-lt"/>
              </a:defRPr>
            </a:lvl1pPr>
          </a:lstStyle>
          <a:p>
            <a:pPr lvl="0"/>
            <a:r>
              <a:rPr lang="en-US" dirty="0" err="1"/>
              <a:t>Microtitle</a:t>
            </a:r>
            <a:endParaRPr lang="en-US" dirty="0"/>
          </a:p>
        </p:txBody>
      </p:sp>
    </p:spTree>
    <p:extLst>
      <p:ext uri="{BB962C8B-B14F-4D97-AF65-F5344CB8AC3E}">
        <p14:creationId xmlns:p14="http://schemas.microsoft.com/office/powerpoint/2010/main" val="642155582"/>
      </p:ext>
    </p:extLst>
  </p:cSld>
  <p:clrMapOvr>
    <a:masterClrMapping/>
  </p:clrMapOvr>
  <p:extLst>
    <p:ext uri="{DCECCB84-F9BA-43D5-87BE-67443E8EF086}">
      <p15:sldGuideLst xmlns:p15="http://schemas.microsoft.com/office/powerpoint/2012/main">
        <p15:guide id="1" orient="horz" pos="1230">
          <p15:clr>
            <a:srgbClr val="FBAE40"/>
          </p15:clr>
        </p15:guide>
        <p15:guide id="2" orient="horz" pos="2341">
          <p15:clr>
            <a:srgbClr val="FBAE40"/>
          </p15:clr>
        </p15:guide>
        <p15:guide id="3" orient="horz" pos="2432">
          <p15:clr>
            <a:srgbClr val="FBAE40"/>
          </p15:clr>
        </p15:guide>
        <p15:guide id="4" orient="horz" pos="3249">
          <p15:clr>
            <a:srgbClr val="FBAE40"/>
          </p15:clr>
        </p15:guide>
        <p15:guide id="5" orient="horz" pos="3317">
          <p15:clr>
            <a:srgbClr val="FBAE40"/>
          </p15:clr>
        </p15:guide>
        <p15:guide id="6" orient="horz" pos="300">
          <p15:clr>
            <a:srgbClr val="FBAE40"/>
          </p15:clr>
        </p15:guide>
        <p15:guide id="7" orient="horz" pos="2160">
          <p15:clr>
            <a:srgbClr val="FBAE4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itle and Preamble w picture and mixed information">
    <p:spTree>
      <p:nvGrpSpPr>
        <p:cNvPr id="1" name=""/>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B10E21DC-A510-200F-4DF1-3D51DF937623}"/>
              </a:ext>
            </a:extLst>
          </p:cNvPr>
          <p:cNvSpPr/>
          <p:nvPr userDrawn="1"/>
        </p:nvSpPr>
        <p:spPr>
          <a:xfrm>
            <a:off x="222251" y="682626"/>
            <a:ext cx="4822824" cy="5872162"/>
          </a:xfrm>
          <a:prstGeom prst="roundRect">
            <a:avLst>
              <a:gd name="adj" fmla="val 3768"/>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10000"/>
              </a:lnSpc>
            </a:pPr>
            <a:endParaRPr lang="en-US" sz="1500">
              <a:solidFill>
                <a:schemeClr val="tx1"/>
              </a:solidFill>
              <a:cs typeface="Arial" panose="020B0604020202020204" pitchFamily="34" charset="0"/>
            </a:endParaRPr>
          </a:p>
        </p:txBody>
      </p:sp>
      <p:sp>
        <p:nvSpPr>
          <p:cNvPr id="2" name="Rubrik 1">
            <a:extLst>
              <a:ext uri="{FF2B5EF4-FFF2-40B4-BE49-F238E27FC236}">
                <a16:creationId xmlns:a16="http://schemas.microsoft.com/office/drawing/2014/main" id="{A258EC79-F416-4E3D-A67E-4A13E8004581}"/>
              </a:ext>
            </a:extLst>
          </p:cNvPr>
          <p:cNvSpPr>
            <a:spLocks noGrp="1"/>
          </p:cNvSpPr>
          <p:nvPr>
            <p:ph type="ctrTitle" hasCustomPrompt="1"/>
          </p:nvPr>
        </p:nvSpPr>
        <p:spPr>
          <a:xfrm>
            <a:off x="222251" y="1629938"/>
            <a:ext cx="4822824" cy="1617346"/>
          </a:xfrm>
          <a:prstGeom prst="rect">
            <a:avLst/>
          </a:prstGeom>
        </p:spPr>
        <p:txBody>
          <a:bodyPr rIns="180000" anchor="t"/>
          <a:lstStyle>
            <a:lvl1pPr algn="l">
              <a:lnSpc>
                <a:spcPct val="82000"/>
              </a:lnSpc>
              <a:spcBef>
                <a:spcPts val="0"/>
              </a:spcBef>
              <a:defRPr sz="3400" spc="-60" baseline="0">
                <a:solidFill>
                  <a:schemeClr val="tx1"/>
                </a:solidFill>
                <a:latin typeface="Host Grotesk SemiBold" panose="020B0504030402000203" pitchFamily="34" charset="0"/>
              </a:defRPr>
            </a:lvl1pPr>
          </a:lstStyle>
          <a:p>
            <a:r>
              <a:rPr lang="en-US"/>
              <a:t>Short title</a:t>
            </a:r>
            <a:br>
              <a:rPr lang="en-US"/>
            </a:br>
            <a:r>
              <a:rPr lang="en-US"/>
              <a:t>on two rows</a:t>
            </a:r>
          </a:p>
        </p:txBody>
      </p:sp>
      <p:sp>
        <p:nvSpPr>
          <p:cNvPr id="3" name="Underrubrik 2">
            <a:extLst>
              <a:ext uri="{FF2B5EF4-FFF2-40B4-BE49-F238E27FC236}">
                <a16:creationId xmlns:a16="http://schemas.microsoft.com/office/drawing/2014/main" id="{0B04F11C-8931-4F2C-862F-B58C9926FB12}"/>
              </a:ext>
            </a:extLst>
          </p:cNvPr>
          <p:cNvSpPr>
            <a:spLocks noGrp="1"/>
          </p:cNvSpPr>
          <p:nvPr>
            <p:ph type="subTitle" idx="1"/>
          </p:nvPr>
        </p:nvSpPr>
        <p:spPr>
          <a:xfrm>
            <a:off x="222251" y="3402332"/>
            <a:ext cx="4822824" cy="2377755"/>
          </a:xfrm>
          <a:prstGeom prst="rect">
            <a:avLst/>
          </a:prstGeom>
        </p:spPr>
        <p:txBody>
          <a:bodyPr/>
          <a:lstStyle>
            <a:lvl1pPr marL="0" indent="0" algn="l">
              <a:lnSpc>
                <a:spcPct val="100000"/>
              </a:lnSpc>
              <a:buNone/>
              <a:defRPr sz="2000" spc="-4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Platshållare för datum 3">
            <a:extLst>
              <a:ext uri="{FF2B5EF4-FFF2-40B4-BE49-F238E27FC236}">
                <a16:creationId xmlns:a16="http://schemas.microsoft.com/office/drawing/2014/main" id="{9964F6B1-10EC-43D7-8A6F-B43A304B5901}"/>
              </a:ext>
            </a:extLst>
          </p:cNvPr>
          <p:cNvSpPr>
            <a:spLocks noGrp="1"/>
          </p:cNvSpPr>
          <p:nvPr>
            <p:ph type="dt" sz="half" idx="10"/>
          </p:nvPr>
        </p:nvSpPr>
        <p:spPr/>
        <p:txBody>
          <a:bodyPr/>
          <a:lstStyle/>
          <a:p>
            <a:fld id="{F8701A83-2869-4A46-9AAB-D63B6B60E76B}" type="datetime1">
              <a:rPr lang="en-US" smtClean="0"/>
              <a:t>9/9/26</a:t>
            </a:fld>
            <a:endParaRPr lang="en-US"/>
          </a:p>
        </p:txBody>
      </p:sp>
      <p:sp>
        <p:nvSpPr>
          <p:cNvPr id="5" name="Platshållare för sidfot 4">
            <a:extLst>
              <a:ext uri="{FF2B5EF4-FFF2-40B4-BE49-F238E27FC236}">
                <a16:creationId xmlns:a16="http://schemas.microsoft.com/office/drawing/2014/main" id="{637ACD31-1B3B-4C51-AAAF-B74C576BADD5}"/>
              </a:ext>
            </a:extLst>
          </p:cNvPr>
          <p:cNvSpPr>
            <a:spLocks noGrp="1"/>
          </p:cNvSpPr>
          <p:nvPr>
            <p:ph type="ftr" sz="quarter" idx="11"/>
          </p:nvPr>
        </p:nvSpPr>
        <p:spPr/>
        <p:txBody>
          <a:bodyPr/>
          <a:lstStyle/>
          <a:p>
            <a:r>
              <a:rPr lang="en-US"/>
              <a:t>Date 2025</a:t>
            </a:r>
          </a:p>
        </p:txBody>
      </p:sp>
      <p:sp>
        <p:nvSpPr>
          <p:cNvPr id="6" name="Platshållare för bildnummer 5">
            <a:extLst>
              <a:ext uri="{FF2B5EF4-FFF2-40B4-BE49-F238E27FC236}">
                <a16:creationId xmlns:a16="http://schemas.microsoft.com/office/drawing/2014/main" id="{81FD2A41-9C0C-486B-814D-D78D722ED64C}"/>
              </a:ext>
            </a:extLst>
          </p:cNvPr>
          <p:cNvSpPr>
            <a:spLocks noGrp="1"/>
          </p:cNvSpPr>
          <p:nvPr>
            <p:ph type="sldNum" sz="quarter" idx="12"/>
          </p:nvPr>
        </p:nvSpPr>
        <p:spPr/>
        <p:txBody>
          <a:bodyPr/>
          <a:lstStyle/>
          <a:p>
            <a:fld id="{AE086683-F536-42AB-ABBC-F4803DFE8DBC}" type="slidenum">
              <a:rPr lang="en-US" smtClean="0"/>
              <a:t>‹#›</a:t>
            </a:fld>
            <a:endParaRPr lang="en-US"/>
          </a:p>
        </p:txBody>
      </p:sp>
      <p:sp>
        <p:nvSpPr>
          <p:cNvPr id="10" name="Picture Placeholder 9">
            <a:extLst>
              <a:ext uri="{FF2B5EF4-FFF2-40B4-BE49-F238E27FC236}">
                <a16:creationId xmlns:a16="http://schemas.microsoft.com/office/drawing/2014/main" id="{A6EB8854-4548-F033-B270-2294C48225CE}"/>
              </a:ext>
            </a:extLst>
          </p:cNvPr>
          <p:cNvSpPr>
            <a:spLocks noGrp="1"/>
          </p:cNvSpPr>
          <p:nvPr>
            <p:ph type="pic" sz="quarter" idx="13"/>
          </p:nvPr>
        </p:nvSpPr>
        <p:spPr>
          <a:xfrm>
            <a:off x="5167314" y="685887"/>
            <a:ext cx="3833811" cy="5872162"/>
          </a:xfrm>
          <a:prstGeom prst="roundRect">
            <a:avLst>
              <a:gd name="adj" fmla="val 4618"/>
            </a:avLst>
          </a:prstGeom>
          <a:solidFill>
            <a:schemeClr val="accent6"/>
          </a:solidFill>
        </p:spPr>
        <p:txBody>
          <a:bodyPr/>
          <a:lstStyle/>
          <a:p>
            <a:r>
              <a:rPr lang="en-US"/>
              <a:t>Click icon to add picture</a:t>
            </a:r>
          </a:p>
        </p:txBody>
      </p:sp>
      <p:sp>
        <p:nvSpPr>
          <p:cNvPr id="15" name="Text Placeholder 14">
            <a:extLst>
              <a:ext uri="{FF2B5EF4-FFF2-40B4-BE49-F238E27FC236}">
                <a16:creationId xmlns:a16="http://schemas.microsoft.com/office/drawing/2014/main" id="{491AA875-776C-69E8-B2EE-8BC3B35CFD9B}"/>
              </a:ext>
            </a:extLst>
          </p:cNvPr>
          <p:cNvSpPr>
            <a:spLocks noGrp="1"/>
          </p:cNvSpPr>
          <p:nvPr>
            <p:ph type="body" sz="quarter" idx="14" hasCustomPrompt="1"/>
          </p:nvPr>
        </p:nvSpPr>
        <p:spPr>
          <a:xfrm>
            <a:off x="222251" y="1329532"/>
            <a:ext cx="1417775" cy="169277"/>
          </a:xfrm>
        </p:spPr>
        <p:txBody>
          <a:bodyPr wrap="none" lIns="180000">
            <a:spAutoFit/>
          </a:bodyPr>
          <a:lstStyle>
            <a:lvl1pPr marL="0" indent="0">
              <a:lnSpc>
                <a:spcPct val="100000"/>
              </a:lnSpc>
              <a:spcBef>
                <a:spcPts val="0"/>
              </a:spcBef>
              <a:spcAft>
                <a:spcPts val="0"/>
              </a:spcAft>
              <a:buNone/>
              <a:defRPr sz="1100" cap="all" spc="170" baseline="0">
                <a:solidFill>
                  <a:schemeClr val="tx1"/>
                </a:solidFill>
                <a:latin typeface="+mj-lt"/>
              </a:defRPr>
            </a:lvl1pPr>
          </a:lstStyle>
          <a:p>
            <a:pPr lvl="0"/>
            <a:r>
              <a:rPr lang="en-US" err="1"/>
              <a:t>Microtitle</a:t>
            </a:r>
            <a:endParaRPr lang="en-US"/>
          </a:p>
        </p:txBody>
      </p:sp>
      <p:sp>
        <p:nvSpPr>
          <p:cNvPr id="12" name="Text Placeholder 4">
            <a:extLst>
              <a:ext uri="{FF2B5EF4-FFF2-40B4-BE49-F238E27FC236}">
                <a16:creationId xmlns:a16="http://schemas.microsoft.com/office/drawing/2014/main" id="{22A4EBA5-3BA9-D9DA-94E3-08CD40B7EAD0}"/>
              </a:ext>
            </a:extLst>
          </p:cNvPr>
          <p:cNvSpPr>
            <a:spLocks noGrp="1"/>
          </p:cNvSpPr>
          <p:nvPr>
            <p:ph type="body" sz="quarter" idx="29" hasCustomPrompt="1"/>
          </p:nvPr>
        </p:nvSpPr>
        <p:spPr>
          <a:xfrm>
            <a:off x="9124954" y="681038"/>
            <a:ext cx="2843209" cy="1872000"/>
          </a:xfrm>
          <a:prstGeom prst="roundRect">
            <a:avLst>
              <a:gd name="adj" fmla="val 10313"/>
            </a:avLst>
          </a:prstGeom>
          <a:solidFill>
            <a:schemeClr val="accent4"/>
          </a:solidFill>
        </p:spPr>
        <p:txBody>
          <a:bodyPr anchor="b"/>
          <a:lstStyle>
            <a:lvl1pPr marL="0" indent="0">
              <a:buNone/>
              <a:defRPr sz="100">
                <a:noFill/>
              </a:defRPr>
            </a:lvl1pPr>
            <a:lvl2pPr>
              <a:defRPr sz="2000"/>
            </a:lvl2pPr>
          </a:lstStyle>
          <a:p>
            <a:pPr lvl="0"/>
            <a:r>
              <a:rPr lang="sv-SE"/>
              <a:t> </a:t>
            </a:r>
            <a:endParaRPr lang="en-US"/>
          </a:p>
        </p:txBody>
      </p:sp>
      <p:sp>
        <p:nvSpPr>
          <p:cNvPr id="13" name="Text Placeholder 2">
            <a:extLst>
              <a:ext uri="{FF2B5EF4-FFF2-40B4-BE49-F238E27FC236}">
                <a16:creationId xmlns:a16="http://schemas.microsoft.com/office/drawing/2014/main" id="{FA2CD6BD-9726-7C17-DB0C-5633C40D8AE2}"/>
              </a:ext>
            </a:extLst>
          </p:cNvPr>
          <p:cNvSpPr>
            <a:spLocks noGrp="1"/>
          </p:cNvSpPr>
          <p:nvPr>
            <p:ph type="body" idx="17" hasCustomPrompt="1"/>
          </p:nvPr>
        </p:nvSpPr>
        <p:spPr>
          <a:xfrm>
            <a:off x="9123364" y="1891758"/>
            <a:ext cx="2843209" cy="245132"/>
          </a:xfrm>
        </p:spPr>
        <p:txBody>
          <a:bodyPr wrap="square" lIns="216000" anchor="t">
            <a:spAutoFit/>
          </a:bodyPr>
          <a:lstStyle>
            <a:lvl1pPr marL="0" indent="0">
              <a:spcBef>
                <a:spcPts val="0"/>
              </a:spcBef>
              <a:spcAft>
                <a:spcPts val="0"/>
              </a:spcAft>
              <a:buNone/>
              <a:defRPr sz="1500" b="0" spc="-20"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14" name="Text Placeholder 2">
            <a:extLst>
              <a:ext uri="{FF2B5EF4-FFF2-40B4-BE49-F238E27FC236}">
                <a16:creationId xmlns:a16="http://schemas.microsoft.com/office/drawing/2014/main" id="{479384F4-B933-0D8B-E241-E9E3113904A6}"/>
              </a:ext>
            </a:extLst>
          </p:cNvPr>
          <p:cNvSpPr>
            <a:spLocks noGrp="1"/>
          </p:cNvSpPr>
          <p:nvPr>
            <p:ph type="body" idx="18" hasCustomPrompt="1"/>
          </p:nvPr>
        </p:nvSpPr>
        <p:spPr>
          <a:xfrm>
            <a:off x="9123363" y="1455271"/>
            <a:ext cx="2844800" cy="392159"/>
          </a:xfrm>
        </p:spPr>
        <p:txBody>
          <a:bodyPr wrap="square" lIns="216000" anchor="b">
            <a:spAutoFit/>
          </a:bodyPr>
          <a:lstStyle>
            <a:lvl1pPr marL="0" indent="0">
              <a:lnSpc>
                <a:spcPct val="110000"/>
              </a:lnSpc>
              <a:spcBef>
                <a:spcPts val="0"/>
              </a:spcBef>
              <a:spcAft>
                <a:spcPts val="0"/>
              </a:spcAft>
              <a:buNone/>
              <a:defRPr sz="2400" b="0" spc="-10" baseline="0">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dirty="0" err="1"/>
              <a:t>Heading</a:t>
            </a:r>
            <a:endParaRPr lang="en-US" dirty="0"/>
          </a:p>
        </p:txBody>
      </p:sp>
      <p:sp>
        <p:nvSpPr>
          <p:cNvPr id="17" name="Picture Placeholder 8">
            <a:extLst>
              <a:ext uri="{FF2B5EF4-FFF2-40B4-BE49-F238E27FC236}">
                <a16:creationId xmlns:a16="http://schemas.microsoft.com/office/drawing/2014/main" id="{24F4B91B-1D4A-EA26-B4BF-3E3DAC74E1D4}"/>
              </a:ext>
            </a:extLst>
          </p:cNvPr>
          <p:cNvSpPr>
            <a:spLocks noGrp="1"/>
          </p:cNvSpPr>
          <p:nvPr>
            <p:ph type="pic" sz="quarter" idx="27" hasCustomPrompt="1"/>
          </p:nvPr>
        </p:nvSpPr>
        <p:spPr>
          <a:xfrm>
            <a:off x="9315450" y="910432"/>
            <a:ext cx="368154" cy="322133"/>
          </a:xfrm>
        </p:spPr>
        <p:txBody>
          <a:bodyPr/>
          <a:lstStyle>
            <a:lvl1pPr marL="0" indent="0">
              <a:buNone/>
              <a:defRPr sz="100">
                <a:noFill/>
              </a:defRPr>
            </a:lvl1pPr>
          </a:lstStyle>
          <a:p>
            <a:r>
              <a:rPr lang="en-US"/>
              <a:t> </a:t>
            </a:r>
          </a:p>
        </p:txBody>
      </p:sp>
      <p:sp>
        <p:nvSpPr>
          <p:cNvPr id="22" name="Text Placeholder 4">
            <a:extLst>
              <a:ext uri="{FF2B5EF4-FFF2-40B4-BE49-F238E27FC236}">
                <a16:creationId xmlns:a16="http://schemas.microsoft.com/office/drawing/2014/main" id="{4C9119EC-40BF-DC15-E952-9461AA72FD15}"/>
              </a:ext>
            </a:extLst>
          </p:cNvPr>
          <p:cNvSpPr>
            <a:spLocks noGrp="1"/>
          </p:cNvSpPr>
          <p:nvPr>
            <p:ph type="body" sz="quarter" idx="30" hasCustomPrompt="1"/>
          </p:nvPr>
        </p:nvSpPr>
        <p:spPr>
          <a:xfrm>
            <a:off x="9124954" y="2683544"/>
            <a:ext cx="2843209" cy="1872000"/>
          </a:xfrm>
          <a:prstGeom prst="roundRect">
            <a:avLst>
              <a:gd name="adj" fmla="val 10313"/>
            </a:avLst>
          </a:prstGeom>
          <a:solidFill>
            <a:schemeClr val="accent3"/>
          </a:solidFill>
        </p:spPr>
        <p:txBody>
          <a:bodyPr anchor="b"/>
          <a:lstStyle>
            <a:lvl1pPr marL="0" indent="0">
              <a:buNone/>
              <a:defRPr sz="100">
                <a:noFill/>
              </a:defRPr>
            </a:lvl1pPr>
            <a:lvl2pPr>
              <a:defRPr sz="2000"/>
            </a:lvl2pPr>
          </a:lstStyle>
          <a:p>
            <a:pPr lvl="0"/>
            <a:r>
              <a:rPr lang="sv-SE"/>
              <a:t> </a:t>
            </a:r>
            <a:endParaRPr lang="en-US"/>
          </a:p>
        </p:txBody>
      </p:sp>
      <p:sp>
        <p:nvSpPr>
          <p:cNvPr id="23" name="Text Placeholder 2">
            <a:extLst>
              <a:ext uri="{FF2B5EF4-FFF2-40B4-BE49-F238E27FC236}">
                <a16:creationId xmlns:a16="http://schemas.microsoft.com/office/drawing/2014/main" id="{1E453754-1ECF-5127-8A03-FEE66AAC4683}"/>
              </a:ext>
            </a:extLst>
          </p:cNvPr>
          <p:cNvSpPr>
            <a:spLocks noGrp="1"/>
          </p:cNvSpPr>
          <p:nvPr>
            <p:ph type="body" idx="31" hasCustomPrompt="1"/>
          </p:nvPr>
        </p:nvSpPr>
        <p:spPr>
          <a:xfrm>
            <a:off x="9123364" y="3887770"/>
            <a:ext cx="2843209" cy="245132"/>
          </a:xfrm>
        </p:spPr>
        <p:txBody>
          <a:bodyPr wrap="square" lIns="216000" anchor="t">
            <a:spAutoFit/>
          </a:bodyPr>
          <a:lstStyle>
            <a:lvl1pPr marL="0" indent="0">
              <a:spcBef>
                <a:spcPts val="0"/>
              </a:spcBef>
              <a:spcAft>
                <a:spcPts val="0"/>
              </a:spcAft>
              <a:buNone/>
              <a:defRPr sz="1500" b="0" spc="-20"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24" name="Text Placeholder 2">
            <a:extLst>
              <a:ext uri="{FF2B5EF4-FFF2-40B4-BE49-F238E27FC236}">
                <a16:creationId xmlns:a16="http://schemas.microsoft.com/office/drawing/2014/main" id="{D20FCED2-443D-6631-4582-329C7B9C8C49}"/>
              </a:ext>
            </a:extLst>
          </p:cNvPr>
          <p:cNvSpPr>
            <a:spLocks noGrp="1"/>
          </p:cNvSpPr>
          <p:nvPr>
            <p:ph type="body" idx="32" hasCustomPrompt="1"/>
          </p:nvPr>
        </p:nvSpPr>
        <p:spPr>
          <a:xfrm>
            <a:off x="9123363" y="3451283"/>
            <a:ext cx="2844800" cy="392159"/>
          </a:xfrm>
        </p:spPr>
        <p:txBody>
          <a:bodyPr wrap="square" lIns="216000" anchor="b">
            <a:spAutoFit/>
          </a:bodyPr>
          <a:lstStyle>
            <a:lvl1pPr marL="0" indent="0">
              <a:lnSpc>
                <a:spcPct val="110000"/>
              </a:lnSpc>
              <a:spcBef>
                <a:spcPts val="0"/>
              </a:spcBef>
              <a:spcAft>
                <a:spcPts val="0"/>
              </a:spcAft>
              <a:buNone/>
              <a:defRPr sz="2400" b="0" spc="-10" baseline="0">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err="1"/>
              <a:t>Heading</a:t>
            </a:r>
            <a:endParaRPr lang="en-US"/>
          </a:p>
        </p:txBody>
      </p:sp>
      <p:sp>
        <p:nvSpPr>
          <p:cNvPr id="25" name="Picture Placeholder 8">
            <a:extLst>
              <a:ext uri="{FF2B5EF4-FFF2-40B4-BE49-F238E27FC236}">
                <a16:creationId xmlns:a16="http://schemas.microsoft.com/office/drawing/2014/main" id="{091523C1-0EEA-62EF-17DF-D4EB44042660}"/>
              </a:ext>
            </a:extLst>
          </p:cNvPr>
          <p:cNvSpPr>
            <a:spLocks noGrp="1"/>
          </p:cNvSpPr>
          <p:nvPr>
            <p:ph type="pic" sz="quarter" idx="33" hasCustomPrompt="1"/>
          </p:nvPr>
        </p:nvSpPr>
        <p:spPr>
          <a:xfrm>
            <a:off x="9315450" y="2906444"/>
            <a:ext cx="368154" cy="322133"/>
          </a:xfrm>
        </p:spPr>
        <p:txBody>
          <a:bodyPr/>
          <a:lstStyle>
            <a:lvl1pPr marL="0" indent="0">
              <a:buNone/>
              <a:defRPr sz="100">
                <a:noFill/>
              </a:defRPr>
            </a:lvl1pPr>
          </a:lstStyle>
          <a:p>
            <a:r>
              <a:rPr lang="en-US"/>
              <a:t> </a:t>
            </a:r>
          </a:p>
        </p:txBody>
      </p:sp>
      <p:sp>
        <p:nvSpPr>
          <p:cNvPr id="26" name="Text Placeholder 4">
            <a:extLst>
              <a:ext uri="{FF2B5EF4-FFF2-40B4-BE49-F238E27FC236}">
                <a16:creationId xmlns:a16="http://schemas.microsoft.com/office/drawing/2014/main" id="{5AF83F08-5CAD-E5F8-1D91-2A32767B3D47}"/>
              </a:ext>
            </a:extLst>
          </p:cNvPr>
          <p:cNvSpPr>
            <a:spLocks noGrp="1"/>
          </p:cNvSpPr>
          <p:nvPr>
            <p:ph type="body" sz="quarter" idx="34" hasCustomPrompt="1"/>
          </p:nvPr>
        </p:nvSpPr>
        <p:spPr>
          <a:xfrm>
            <a:off x="9124954" y="4686049"/>
            <a:ext cx="2843209" cy="1872000"/>
          </a:xfrm>
          <a:prstGeom prst="roundRect">
            <a:avLst>
              <a:gd name="adj" fmla="val 10313"/>
            </a:avLst>
          </a:prstGeom>
          <a:solidFill>
            <a:schemeClr val="accent2"/>
          </a:solidFill>
        </p:spPr>
        <p:txBody>
          <a:bodyPr anchor="b"/>
          <a:lstStyle>
            <a:lvl1pPr marL="0" indent="0">
              <a:buNone/>
              <a:defRPr sz="100">
                <a:noFill/>
              </a:defRPr>
            </a:lvl1pPr>
            <a:lvl2pPr>
              <a:defRPr sz="2000"/>
            </a:lvl2pPr>
          </a:lstStyle>
          <a:p>
            <a:pPr lvl="0"/>
            <a:r>
              <a:rPr lang="sv-SE"/>
              <a:t> </a:t>
            </a:r>
            <a:endParaRPr lang="en-US"/>
          </a:p>
        </p:txBody>
      </p:sp>
      <p:sp>
        <p:nvSpPr>
          <p:cNvPr id="27" name="Text Placeholder 2">
            <a:extLst>
              <a:ext uri="{FF2B5EF4-FFF2-40B4-BE49-F238E27FC236}">
                <a16:creationId xmlns:a16="http://schemas.microsoft.com/office/drawing/2014/main" id="{F914B79C-4DE6-1681-BC3B-8428F12F14E9}"/>
              </a:ext>
            </a:extLst>
          </p:cNvPr>
          <p:cNvSpPr>
            <a:spLocks noGrp="1"/>
          </p:cNvSpPr>
          <p:nvPr>
            <p:ph type="body" idx="35" hasCustomPrompt="1"/>
          </p:nvPr>
        </p:nvSpPr>
        <p:spPr>
          <a:xfrm>
            <a:off x="9123364" y="5880723"/>
            <a:ext cx="2843209" cy="245132"/>
          </a:xfrm>
        </p:spPr>
        <p:txBody>
          <a:bodyPr wrap="square" lIns="216000" anchor="t">
            <a:spAutoFit/>
          </a:bodyPr>
          <a:lstStyle>
            <a:lvl1pPr marL="0" indent="0">
              <a:spcBef>
                <a:spcPts val="0"/>
              </a:spcBef>
              <a:spcAft>
                <a:spcPts val="0"/>
              </a:spcAft>
              <a:buNone/>
              <a:defRPr sz="1500" b="0" spc="-20"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28" name="Text Placeholder 2">
            <a:extLst>
              <a:ext uri="{FF2B5EF4-FFF2-40B4-BE49-F238E27FC236}">
                <a16:creationId xmlns:a16="http://schemas.microsoft.com/office/drawing/2014/main" id="{798B134A-2360-CD05-E000-5FFFA5920ACF}"/>
              </a:ext>
            </a:extLst>
          </p:cNvPr>
          <p:cNvSpPr>
            <a:spLocks noGrp="1"/>
          </p:cNvSpPr>
          <p:nvPr>
            <p:ph type="body" idx="36" hasCustomPrompt="1"/>
          </p:nvPr>
        </p:nvSpPr>
        <p:spPr>
          <a:xfrm>
            <a:off x="9123363" y="5444236"/>
            <a:ext cx="2844800" cy="392159"/>
          </a:xfrm>
        </p:spPr>
        <p:txBody>
          <a:bodyPr wrap="square" lIns="216000" anchor="b">
            <a:spAutoFit/>
          </a:bodyPr>
          <a:lstStyle>
            <a:lvl1pPr marL="0" indent="0">
              <a:lnSpc>
                <a:spcPct val="110000"/>
              </a:lnSpc>
              <a:spcBef>
                <a:spcPts val="0"/>
              </a:spcBef>
              <a:spcAft>
                <a:spcPts val="0"/>
              </a:spcAft>
              <a:buNone/>
              <a:defRPr sz="2400" b="0" spc="-10" baseline="0">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err="1"/>
              <a:t>Heading</a:t>
            </a:r>
            <a:endParaRPr lang="en-US"/>
          </a:p>
        </p:txBody>
      </p:sp>
      <p:sp>
        <p:nvSpPr>
          <p:cNvPr id="29" name="Picture Placeholder 8">
            <a:extLst>
              <a:ext uri="{FF2B5EF4-FFF2-40B4-BE49-F238E27FC236}">
                <a16:creationId xmlns:a16="http://schemas.microsoft.com/office/drawing/2014/main" id="{165C2A4F-82B5-DFA9-0ABD-0C5E827B253B}"/>
              </a:ext>
            </a:extLst>
          </p:cNvPr>
          <p:cNvSpPr>
            <a:spLocks noGrp="1"/>
          </p:cNvSpPr>
          <p:nvPr>
            <p:ph type="pic" sz="quarter" idx="37" hasCustomPrompt="1"/>
          </p:nvPr>
        </p:nvSpPr>
        <p:spPr>
          <a:xfrm>
            <a:off x="9315450" y="4899397"/>
            <a:ext cx="368154" cy="322133"/>
          </a:xfrm>
        </p:spPr>
        <p:txBody>
          <a:bodyPr/>
          <a:lstStyle>
            <a:lvl1pPr marL="0" indent="0">
              <a:buNone/>
              <a:defRPr sz="100">
                <a:noFill/>
              </a:defRPr>
            </a:lvl1pPr>
          </a:lstStyle>
          <a:p>
            <a:r>
              <a:rPr lang="en-US"/>
              <a:t> </a:t>
            </a:r>
          </a:p>
        </p:txBody>
      </p:sp>
    </p:spTree>
    <p:extLst>
      <p:ext uri="{BB962C8B-B14F-4D97-AF65-F5344CB8AC3E}">
        <p14:creationId xmlns:p14="http://schemas.microsoft.com/office/powerpoint/2010/main" val="3184746925"/>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Big quote/statement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4E8AE-3317-3E77-A602-81BCE5FC016F}"/>
              </a:ext>
            </a:extLst>
          </p:cNvPr>
          <p:cNvSpPr>
            <a:spLocks noGrp="1"/>
          </p:cNvSpPr>
          <p:nvPr>
            <p:ph type="title" hasCustomPrompt="1"/>
          </p:nvPr>
        </p:nvSpPr>
        <p:spPr>
          <a:xfrm>
            <a:off x="223838" y="1207292"/>
            <a:ext cx="6799262" cy="3720308"/>
          </a:xfrm>
        </p:spPr>
        <p:txBody>
          <a:bodyPr anchor="t">
            <a:noAutofit/>
          </a:bodyPr>
          <a:lstStyle>
            <a:lvl1pPr>
              <a:defRPr sz="3400" baseline="0">
                <a:solidFill>
                  <a:schemeClr val="tx1"/>
                </a:solidFill>
              </a:defRPr>
            </a:lvl1pPr>
          </a:lstStyle>
          <a:p>
            <a:r>
              <a:rPr lang="en-US"/>
              <a:t>Click to add quote or statement</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EB381198-7243-48DF-A618-052A9BD4F750}" type="datetime1">
              <a:rPr lang="en-US" smtClean="0"/>
              <a:t>9/9/26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8" name="Text Placeholder 7">
            <a:extLst>
              <a:ext uri="{FF2B5EF4-FFF2-40B4-BE49-F238E27FC236}">
                <a16:creationId xmlns:a16="http://schemas.microsoft.com/office/drawing/2014/main" id="{26B7FE59-F5B7-56AE-79D9-F01CBCCAAD8E}"/>
              </a:ext>
            </a:extLst>
          </p:cNvPr>
          <p:cNvSpPr>
            <a:spLocks noGrp="1"/>
          </p:cNvSpPr>
          <p:nvPr>
            <p:ph type="body" sz="quarter" idx="17" hasCustomPrompt="1"/>
          </p:nvPr>
        </p:nvSpPr>
        <p:spPr>
          <a:xfrm>
            <a:off x="223839" y="5143500"/>
            <a:ext cx="3832224" cy="1085849"/>
          </a:xfrm>
        </p:spPr>
        <p:txBody>
          <a:bodyPr/>
          <a:lstStyle>
            <a:lvl1pPr marL="0" indent="0">
              <a:lnSpc>
                <a:spcPct val="110000"/>
              </a:lnSpc>
              <a:spcBef>
                <a:spcPts val="225"/>
              </a:spcBef>
              <a:spcAft>
                <a:spcPts val="225"/>
              </a:spcAft>
              <a:buNone/>
              <a:defRPr sz="2000" spc="-40">
                <a:solidFill>
                  <a:schemeClr val="tx1"/>
                </a:solidFill>
                <a:latin typeface="+mj-lt"/>
              </a:defRPr>
            </a:lvl1pPr>
            <a:lvl2pPr marL="0" indent="0">
              <a:spcBef>
                <a:spcPts val="225"/>
              </a:spcBef>
              <a:buNone/>
              <a:defRPr b="0">
                <a:solidFill>
                  <a:schemeClr val="tx2"/>
                </a:solidFill>
              </a:defRPr>
            </a:lvl2pPr>
            <a:lvl4pPr marL="343350" indent="-285750">
              <a:buFont typeface="Arial" panose="020B0604020202020204" pitchFamily="34" charset="0"/>
              <a:buChar char="•"/>
              <a:defRPr/>
            </a:lvl4pPr>
          </a:lstStyle>
          <a:p>
            <a:pPr lvl="0"/>
            <a:r>
              <a:rPr lang="en-US"/>
              <a:t>Body LG Author</a:t>
            </a:r>
          </a:p>
          <a:p>
            <a:pPr lvl="1"/>
            <a:r>
              <a:rPr lang="en-US"/>
              <a:t>Body MD Job Position</a:t>
            </a:r>
          </a:p>
        </p:txBody>
      </p:sp>
      <p:sp>
        <p:nvSpPr>
          <p:cNvPr id="21" name="Text Placeholder 20">
            <a:extLst>
              <a:ext uri="{FF2B5EF4-FFF2-40B4-BE49-F238E27FC236}">
                <a16:creationId xmlns:a16="http://schemas.microsoft.com/office/drawing/2014/main" id="{BBCA0054-F5C7-FFC5-AB16-98262495A8FA}"/>
              </a:ext>
            </a:extLst>
          </p:cNvPr>
          <p:cNvSpPr>
            <a:spLocks noGrp="1"/>
          </p:cNvSpPr>
          <p:nvPr>
            <p:ph type="body" sz="quarter" idx="18" hasCustomPrompt="1"/>
          </p:nvPr>
        </p:nvSpPr>
        <p:spPr>
          <a:xfrm>
            <a:off x="400049" y="681038"/>
            <a:ext cx="514351" cy="233363"/>
          </a:xfrm>
          <a:custGeom>
            <a:avLst/>
            <a:gdLst>
              <a:gd name="connsiteX0" fmla="*/ 397670 w 514351"/>
              <a:gd name="connsiteY0" fmla="*/ 0 h 233363"/>
              <a:gd name="connsiteX1" fmla="*/ 514351 w 514351"/>
              <a:gd name="connsiteY1" fmla="*/ 116681 h 233363"/>
              <a:gd name="connsiteX2" fmla="*/ 514351 w 514351"/>
              <a:gd name="connsiteY2" fmla="*/ 233363 h 233363"/>
              <a:gd name="connsiteX3" fmla="*/ 397670 w 514351"/>
              <a:gd name="connsiteY3" fmla="*/ 233363 h 233363"/>
              <a:gd name="connsiteX4" fmla="*/ 280988 w 514351"/>
              <a:gd name="connsiteY4" fmla="*/ 116681 h 233363"/>
              <a:gd name="connsiteX5" fmla="*/ 397670 w 514351"/>
              <a:gd name="connsiteY5" fmla="*/ 0 h 233363"/>
              <a:gd name="connsiteX6" fmla="*/ 116682 w 514351"/>
              <a:gd name="connsiteY6" fmla="*/ 0 h 233363"/>
              <a:gd name="connsiteX7" fmla="*/ 233363 w 514351"/>
              <a:gd name="connsiteY7" fmla="*/ 116681 h 233363"/>
              <a:gd name="connsiteX8" fmla="*/ 233363 w 514351"/>
              <a:gd name="connsiteY8" fmla="*/ 233363 h 233363"/>
              <a:gd name="connsiteX9" fmla="*/ 116682 w 514351"/>
              <a:gd name="connsiteY9" fmla="*/ 233363 h 233363"/>
              <a:gd name="connsiteX10" fmla="*/ 0 w 514351"/>
              <a:gd name="connsiteY10" fmla="*/ 116681 h 233363"/>
              <a:gd name="connsiteX11" fmla="*/ 116682 w 514351"/>
              <a:gd name="connsiteY11" fmla="*/ 0 h 233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14351" h="233363">
                <a:moveTo>
                  <a:pt x="397670" y="0"/>
                </a:moveTo>
                <a:cubicBezTo>
                  <a:pt x="462112" y="0"/>
                  <a:pt x="514351" y="52240"/>
                  <a:pt x="514351" y="116681"/>
                </a:cubicBezTo>
                <a:lnTo>
                  <a:pt x="514351" y="233363"/>
                </a:lnTo>
                <a:lnTo>
                  <a:pt x="397670" y="233363"/>
                </a:lnTo>
                <a:cubicBezTo>
                  <a:pt x="333228" y="233363"/>
                  <a:pt x="280988" y="181123"/>
                  <a:pt x="280988" y="116681"/>
                </a:cubicBezTo>
                <a:cubicBezTo>
                  <a:pt x="280988" y="52240"/>
                  <a:pt x="333228" y="0"/>
                  <a:pt x="397670" y="0"/>
                </a:cubicBezTo>
                <a:close/>
                <a:moveTo>
                  <a:pt x="116682" y="0"/>
                </a:moveTo>
                <a:cubicBezTo>
                  <a:pt x="181124" y="0"/>
                  <a:pt x="233363" y="52240"/>
                  <a:pt x="233363" y="116681"/>
                </a:cubicBezTo>
                <a:lnTo>
                  <a:pt x="233363" y="233363"/>
                </a:lnTo>
                <a:lnTo>
                  <a:pt x="116682" y="233363"/>
                </a:lnTo>
                <a:cubicBezTo>
                  <a:pt x="52240" y="233363"/>
                  <a:pt x="0" y="181123"/>
                  <a:pt x="0" y="116681"/>
                </a:cubicBezTo>
                <a:cubicBezTo>
                  <a:pt x="0" y="52240"/>
                  <a:pt x="52240" y="0"/>
                  <a:pt x="116682" y="0"/>
                </a:cubicBezTo>
                <a:close/>
              </a:path>
            </a:pathLst>
          </a:custGeom>
          <a:solidFill>
            <a:schemeClr val="tx1"/>
          </a:solidFill>
        </p:spPr>
        <p:txBody>
          <a:bodyPr wrap="square">
            <a:noAutofit/>
          </a:bodyPr>
          <a:lstStyle>
            <a:lvl1pPr marL="0" indent="0">
              <a:buNone/>
              <a:defRPr sz="100">
                <a:noFill/>
              </a:defRPr>
            </a:lvl1pPr>
          </a:lstStyle>
          <a:p>
            <a:pPr lvl="0"/>
            <a:r>
              <a:rPr lang="en-US"/>
              <a:t> </a:t>
            </a:r>
          </a:p>
        </p:txBody>
      </p:sp>
      <p:sp>
        <p:nvSpPr>
          <p:cNvPr id="22" name="Picture Placeholder 9">
            <a:extLst>
              <a:ext uri="{FF2B5EF4-FFF2-40B4-BE49-F238E27FC236}">
                <a16:creationId xmlns:a16="http://schemas.microsoft.com/office/drawing/2014/main" id="{12FAE72F-BD31-6E29-B225-6B0645613A6E}"/>
              </a:ext>
            </a:extLst>
          </p:cNvPr>
          <p:cNvSpPr>
            <a:spLocks noGrp="1"/>
          </p:cNvSpPr>
          <p:nvPr>
            <p:ph type="pic" sz="quarter" idx="13"/>
          </p:nvPr>
        </p:nvSpPr>
        <p:spPr>
          <a:xfrm>
            <a:off x="8135940" y="681038"/>
            <a:ext cx="3832222" cy="5873750"/>
          </a:xfrm>
          <a:prstGeom prst="roundRect">
            <a:avLst>
              <a:gd name="adj" fmla="val 3500"/>
            </a:avLst>
          </a:prstGeom>
          <a:solidFill>
            <a:schemeClr val="accent6"/>
          </a:solidFill>
        </p:spPr>
        <p:txBody>
          <a:bodyPr/>
          <a:lstStyle/>
          <a:p>
            <a:r>
              <a:rPr lang="en-US"/>
              <a:t>Click icon to add picture</a:t>
            </a:r>
          </a:p>
        </p:txBody>
      </p:sp>
    </p:spTree>
    <p:extLst>
      <p:ext uri="{BB962C8B-B14F-4D97-AF65-F5344CB8AC3E}">
        <p14:creationId xmlns:p14="http://schemas.microsoft.com/office/powerpoint/2010/main" val="78875408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Big quote/statement">
    <p:spTree>
      <p:nvGrpSpPr>
        <p:cNvPr id="1" name=""/>
        <p:cNvGrpSpPr/>
        <p:nvPr/>
      </p:nvGrpSpPr>
      <p:grpSpPr>
        <a:xfrm>
          <a:off x="0" y="0"/>
          <a:ext cx="0" cy="0"/>
          <a:chOff x="0" y="0"/>
          <a:chExt cx="0" cy="0"/>
        </a:xfrm>
      </p:grpSpPr>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765D81D5-659D-4E94-BF07-256BBA2E10E9}" type="datetime1">
              <a:rPr lang="en-US" smtClean="0"/>
              <a:t>9/9/26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21" name="Text Placeholder 20">
            <a:extLst>
              <a:ext uri="{FF2B5EF4-FFF2-40B4-BE49-F238E27FC236}">
                <a16:creationId xmlns:a16="http://schemas.microsoft.com/office/drawing/2014/main" id="{BBCA0054-F5C7-FFC5-AB16-98262495A8FA}"/>
              </a:ext>
            </a:extLst>
          </p:cNvPr>
          <p:cNvSpPr>
            <a:spLocks noGrp="1"/>
          </p:cNvSpPr>
          <p:nvPr>
            <p:ph type="body" sz="quarter" idx="18" hasCustomPrompt="1"/>
          </p:nvPr>
        </p:nvSpPr>
        <p:spPr>
          <a:xfrm>
            <a:off x="400049" y="681038"/>
            <a:ext cx="514351" cy="233363"/>
          </a:xfrm>
          <a:custGeom>
            <a:avLst/>
            <a:gdLst>
              <a:gd name="connsiteX0" fmla="*/ 397670 w 514351"/>
              <a:gd name="connsiteY0" fmla="*/ 0 h 233363"/>
              <a:gd name="connsiteX1" fmla="*/ 514351 w 514351"/>
              <a:gd name="connsiteY1" fmla="*/ 116681 h 233363"/>
              <a:gd name="connsiteX2" fmla="*/ 514351 w 514351"/>
              <a:gd name="connsiteY2" fmla="*/ 233363 h 233363"/>
              <a:gd name="connsiteX3" fmla="*/ 397670 w 514351"/>
              <a:gd name="connsiteY3" fmla="*/ 233363 h 233363"/>
              <a:gd name="connsiteX4" fmla="*/ 280988 w 514351"/>
              <a:gd name="connsiteY4" fmla="*/ 116681 h 233363"/>
              <a:gd name="connsiteX5" fmla="*/ 397670 w 514351"/>
              <a:gd name="connsiteY5" fmla="*/ 0 h 233363"/>
              <a:gd name="connsiteX6" fmla="*/ 116682 w 514351"/>
              <a:gd name="connsiteY6" fmla="*/ 0 h 233363"/>
              <a:gd name="connsiteX7" fmla="*/ 233363 w 514351"/>
              <a:gd name="connsiteY7" fmla="*/ 116681 h 233363"/>
              <a:gd name="connsiteX8" fmla="*/ 233363 w 514351"/>
              <a:gd name="connsiteY8" fmla="*/ 233363 h 233363"/>
              <a:gd name="connsiteX9" fmla="*/ 116682 w 514351"/>
              <a:gd name="connsiteY9" fmla="*/ 233363 h 233363"/>
              <a:gd name="connsiteX10" fmla="*/ 0 w 514351"/>
              <a:gd name="connsiteY10" fmla="*/ 116681 h 233363"/>
              <a:gd name="connsiteX11" fmla="*/ 116682 w 514351"/>
              <a:gd name="connsiteY11" fmla="*/ 0 h 233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14351" h="233363">
                <a:moveTo>
                  <a:pt x="397670" y="0"/>
                </a:moveTo>
                <a:cubicBezTo>
                  <a:pt x="462112" y="0"/>
                  <a:pt x="514351" y="52240"/>
                  <a:pt x="514351" y="116681"/>
                </a:cubicBezTo>
                <a:lnTo>
                  <a:pt x="514351" y="233363"/>
                </a:lnTo>
                <a:lnTo>
                  <a:pt x="397670" y="233363"/>
                </a:lnTo>
                <a:cubicBezTo>
                  <a:pt x="333228" y="233363"/>
                  <a:pt x="280988" y="181123"/>
                  <a:pt x="280988" y="116681"/>
                </a:cubicBezTo>
                <a:cubicBezTo>
                  <a:pt x="280988" y="52240"/>
                  <a:pt x="333228" y="0"/>
                  <a:pt x="397670" y="0"/>
                </a:cubicBezTo>
                <a:close/>
                <a:moveTo>
                  <a:pt x="116682" y="0"/>
                </a:moveTo>
                <a:cubicBezTo>
                  <a:pt x="181124" y="0"/>
                  <a:pt x="233363" y="52240"/>
                  <a:pt x="233363" y="116681"/>
                </a:cubicBezTo>
                <a:lnTo>
                  <a:pt x="233363" y="233363"/>
                </a:lnTo>
                <a:lnTo>
                  <a:pt x="116682" y="233363"/>
                </a:lnTo>
                <a:cubicBezTo>
                  <a:pt x="52240" y="233363"/>
                  <a:pt x="0" y="181123"/>
                  <a:pt x="0" y="116681"/>
                </a:cubicBezTo>
                <a:cubicBezTo>
                  <a:pt x="0" y="52240"/>
                  <a:pt x="52240" y="0"/>
                  <a:pt x="116682" y="0"/>
                </a:cubicBezTo>
                <a:close/>
              </a:path>
            </a:pathLst>
          </a:custGeom>
          <a:solidFill>
            <a:schemeClr val="tx1"/>
          </a:solidFill>
        </p:spPr>
        <p:txBody>
          <a:bodyPr wrap="square">
            <a:noAutofit/>
          </a:bodyPr>
          <a:lstStyle>
            <a:lvl1pPr marL="0" indent="0">
              <a:buNone/>
              <a:defRPr sz="100">
                <a:noFill/>
              </a:defRPr>
            </a:lvl1pPr>
          </a:lstStyle>
          <a:p>
            <a:pPr lvl="0"/>
            <a:r>
              <a:rPr lang="en-US"/>
              <a:t> </a:t>
            </a:r>
          </a:p>
        </p:txBody>
      </p:sp>
      <p:sp>
        <p:nvSpPr>
          <p:cNvPr id="4" name="Text Placeholder 4">
            <a:extLst>
              <a:ext uri="{FF2B5EF4-FFF2-40B4-BE49-F238E27FC236}">
                <a16:creationId xmlns:a16="http://schemas.microsoft.com/office/drawing/2014/main" id="{41E627FA-FD7F-C258-A525-4063AA553C1B}"/>
              </a:ext>
            </a:extLst>
          </p:cNvPr>
          <p:cNvSpPr>
            <a:spLocks noGrp="1"/>
          </p:cNvSpPr>
          <p:nvPr>
            <p:ph type="body" sz="quarter" idx="24" hasCustomPrompt="1"/>
          </p:nvPr>
        </p:nvSpPr>
        <p:spPr>
          <a:xfrm>
            <a:off x="222249" y="1300110"/>
            <a:ext cx="10756898" cy="4767313"/>
          </a:xfrm>
        </p:spPr>
        <p:txBody>
          <a:bodyPr tIns="64800"/>
          <a:lstStyle>
            <a:lvl1pPr marL="0" indent="0">
              <a:lnSpc>
                <a:spcPct val="82000"/>
              </a:lnSpc>
              <a:spcBef>
                <a:spcPts val="0"/>
              </a:spcBef>
              <a:spcAft>
                <a:spcPts val="0"/>
              </a:spcAft>
              <a:buNone/>
              <a:defRPr sz="6400" spc="-30" baseline="0">
                <a:solidFill>
                  <a:schemeClr val="tx1"/>
                </a:solidFill>
                <a:latin typeface="+mj-lt"/>
              </a:defRPr>
            </a:lvl1pPr>
            <a:lvl2pPr marL="0" indent="0">
              <a:lnSpc>
                <a:spcPct val="82000"/>
              </a:lnSpc>
              <a:spcBef>
                <a:spcPts val="0"/>
              </a:spcBef>
              <a:spcAft>
                <a:spcPts val="0"/>
              </a:spcAft>
              <a:buNone/>
              <a:defRPr sz="5000" spc="-60" baseline="0">
                <a:solidFill>
                  <a:schemeClr val="tx1"/>
                </a:solidFill>
                <a:latin typeface="+mj-lt"/>
              </a:defRPr>
            </a:lvl2pPr>
            <a:lvl3pPr marL="0" indent="0">
              <a:lnSpc>
                <a:spcPct val="82000"/>
              </a:lnSpc>
              <a:buNone/>
              <a:defRPr sz="3400" spc="-60" baseline="0">
                <a:solidFill>
                  <a:schemeClr val="tx1"/>
                </a:solidFill>
                <a:latin typeface="+mj-lt"/>
              </a:defRPr>
            </a:lvl3pPr>
            <a:lvl4pPr marL="0" indent="0">
              <a:lnSpc>
                <a:spcPct val="90000"/>
              </a:lnSpc>
              <a:buNone/>
              <a:defRPr sz="2900" strike="noStrike" spc="-10" baseline="0">
                <a:solidFill>
                  <a:schemeClr val="tx1"/>
                </a:solidFill>
                <a:latin typeface="+mj-lt"/>
              </a:defRPr>
            </a:lvl4pPr>
            <a:lvl5pPr>
              <a:defRPr>
                <a:solidFill>
                  <a:schemeClr val="tx1"/>
                </a:solidFill>
              </a:defRPr>
            </a:lvl5pPr>
          </a:lstStyle>
          <a:p>
            <a:pPr lvl="0"/>
            <a:r>
              <a:rPr lang="en-US"/>
              <a:t>H1</a:t>
            </a:r>
          </a:p>
          <a:p>
            <a:pPr lvl="1"/>
            <a:r>
              <a:rPr lang="en-US"/>
              <a:t>H2</a:t>
            </a:r>
          </a:p>
          <a:p>
            <a:pPr lvl="2"/>
            <a:r>
              <a:rPr lang="en-US"/>
              <a:t>H3</a:t>
            </a:r>
          </a:p>
          <a:p>
            <a:pPr lvl="3"/>
            <a:r>
              <a:rPr lang="en-US"/>
              <a:t>H4</a:t>
            </a:r>
          </a:p>
        </p:txBody>
      </p:sp>
    </p:spTree>
    <p:extLst>
      <p:ext uri="{BB962C8B-B14F-4D97-AF65-F5344CB8AC3E}">
        <p14:creationId xmlns:p14="http://schemas.microsoft.com/office/powerpoint/2010/main" val="342437849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Content and three highlights">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70080C-2365-A4AD-E5A8-5C90B15EC3B7}"/>
              </a:ext>
            </a:extLst>
          </p:cNvPr>
          <p:cNvSpPr>
            <a:spLocks noGrp="1"/>
          </p:cNvSpPr>
          <p:nvPr>
            <p:ph idx="1"/>
          </p:nvPr>
        </p:nvSpPr>
        <p:spPr>
          <a:xfrm>
            <a:off x="222249" y="2224088"/>
            <a:ext cx="7403930" cy="4330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49" y="1369414"/>
            <a:ext cx="7403930"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7C32025B-1F08-45A3-B05C-5C142101CD29}" type="datetime1">
              <a:rPr lang="en-US" smtClean="0"/>
              <a:t>9/9/26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8" name="Text Placeholder 2">
            <a:extLst>
              <a:ext uri="{FF2B5EF4-FFF2-40B4-BE49-F238E27FC236}">
                <a16:creationId xmlns:a16="http://schemas.microsoft.com/office/drawing/2014/main" id="{7CE0E184-FD13-D5B1-893F-B2277F53ED4C}"/>
              </a:ext>
            </a:extLst>
          </p:cNvPr>
          <p:cNvSpPr>
            <a:spLocks noGrp="1"/>
          </p:cNvSpPr>
          <p:nvPr>
            <p:ph type="body" idx="17" hasCustomPrompt="1"/>
          </p:nvPr>
        </p:nvSpPr>
        <p:spPr>
          <a:xfrm>
            <a:off x="8012113" y="1464597"/>
            <a:ext cx="3832224"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9" name="Text Placeholder 2">
            <a:extLst>
              <a:ext uri="{FF2B5EF4-FFF2-40B4-BE49-F238E27FC236}">
                <a16:creationId xmlns:a16="http://schemas.microsoft.com/office/drawing/2014/main" id="{05BB3B1A-6C68-B950-43F1-01717D43DF28}"/>
              </a:ext>
            </a:extLst>
          </p:cNvPr>
          <p:cNvSpPr>
            <a:spLocks noGrp="1"/>
          </p:cNvSpPr>
          <p:nvPr>
            <p:ph type="body" idx="18" hasCustomPrompt="1"/>
          </p:nvPr>
        </p:nvSpPr>
        <p:spPr>
          <a:xfrm>
            <a:off x="8012113" y="685800"/>
            <a:ext cx="2405100" cy="817019"/>
          </a:xfrm>
        </p:spPr>
        <p:txBody>
          <a:bodyPr wrap="none" anchor="b">
            <a:spAutoFit/>
          </a:bodyPr>
          <a:lstStyle>
            <a:lvl1pPr marL="0" indent="0">
              <a:lnSpc>
                <a:spcPct val="110000"/>
              </a:lnSpc>
              <a:spcBef>
                <a:spcPts val="0"/>
              </a:spcBef>
              <a:spcAft>
                <a:spcPts val="0"/>
              </a:spcAft>
              <a:buNone/>
              <a:defRPr sz="5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14" name="Text Placeholder 2">
            <a:extLst>
              <a:ext uri="{FF2B5EF4-FFF2-40B4-BE49-F238E27FC236}">
                <a16:creationId xmlns:a16="http://schemas.microsoft.com/office/drawing/2014/main" id="{C56A8277-5018-D197-23AA-60FFA6E4D724}"/>
              </a:ext>
            </a:extLst>
          </p:cNvPr>
          <p:cNvSpPr>
            <a:spLocks noGrp="1"/>
          </p:cNvSpPr>
          <p:nvPr>
            <p:ph type="body" idx="19" hasCustomPrompt="1"/>
          </p:nvPr>
        </p:nvSpPr>
        <p:spPr>
          <a:xfrm>
            <a:off x="8012113" y="3003989"/>
            <a:ext cx="3832224"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15" name="Text Placeholder 2">
            <a:extLst>
              <a:ext uri="{FF2B5EF4-FFF2-40B4-BE49-F238E27FC236}">
                <a16:creationId xmlns:a16="http://schemas.microsoft.com/office/drawing/2014/main" id="{E492E6E1-B6BD-E72A-92DA-265C30751C72}"/>
              </a:ext>
            </a:extLst>
          </p:cNvPr>
          <p:cNvSpPr>
            <a:spLocks noGrp="1"/>
          </p:cNvSpPr>
          <p:nvPr>
            <p:ph type="body" idx="20" hasCustomPrompt="1"/>
          </p:nvPr>
        </p:nvSpPr>
        <p:spPr>
          <a:xfrm>
            <a:off x="8012113" y="2225192"/>
            <a:ext cx="2405100" cy="817019"/>
          </a:xfrm>
        </p:spPr>
        <p:txBody>
          <a:bodyPr wrap="none" anchor="b">
            <a:spAutoFit/>
          </a:bodyPr>
          <a:lstStyle>
            <a:lvl1pPr marL="0" indent="0">
              <a:lnSpc>
                <a:spcPct val="110000"/>
              </a:lnSpc>
              <a:spcBef>
                <a:spcPts val="0"/>
              </a:spcBef>
              <a:spcAft>
                <a:spcPts val="0"/>
              </a:spcAft>
              <a:buNone/>
              <a:defRPr sz="5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16" name="Text Placeholder 2">
            <a:extLst>
              <a:ext uri="{FF2B5EF4-FFF2-40B4-BE49-F238E27FC236}">
                <a16:creationId xmlns:a16="http://schemas.microsoft.com/office/drawing/2014/main" id="{67DC77EC-2448-DFF4-3D9A-1B42A4BF536B}"/>
              </a:ext>
            </a:extLst>
          </p:cNvPr>
          <p:cNvSpPr>
            <a:spLocks noGrp="1"/>
          </p:cNvSpPr>
          <p:nvPr>
            <p:ph type="body" idx="21" hasCustomPrompt="1"/>
          </p:nvPr>
        </p:nvSpPr>
        <p:spPr>
          <a:xfrm>
            <a:off x="8012113" y="4541000"/>
            <a:ext cx="3832224"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17" name="Text Placeholder 2">
            <a:extLst>
              <a:ext uri="{FF2B5EF4-FFF2-40B4-BE49-F238E27FC236}">
                <a16:creationId xmlns:a16="http://schemas.microsoft.com/office/drawing/2014/main" id="{12061A73-910D-AF6E-F04B-0F79F2AD544F}"/>
              </a:ext>
            </a:extLst>
          </p:cNvPr>
          <p:cNvSpPr>
            <a:spLocks noGrp="1"/>
          </p:cNvSpPr>
          <p:nvPr>
            <p:ph type="body" idx="22" hasCustomPrompt="1"/>
          </p:nvPr>
        </p:nvSpPr>
        <p:spPr>
          <a:xfrm>
            <a:off x="8012113" y="3762203"/>
            <a:ext cx="2405100" cy="817019"/>
          </a:xfrm>
        </p:spPr>
        <p:txBody>
          <a:bodyPr wrap="none" anchor="b">
            <a:spAutoFit/>
          </a:bodyPr>
          <a:lstStyle>
            <a:lvl1pPr marL="0" indent="0">
              <a:lnSpc>
                <a:spcPct val="110000"/>
              </a:lnSpc>
              <a:spcBef>
                <a:spcPts val="0"/>
              </a:spcBef>
              <a:spcAft>
                <a:spcPts val="0"/>
              </a:spcAft>
              <a:buNone/>
              <a:defRPr sz="5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18" name="Text Placeholder 14">
            <a:extLst>
              <a:ext uri="{FF2B5EF4-FFF2-40B4-BE49-F238E27FC236}">
                <a16:creationId xmlns:a16="http://schemas.microsoft.com/office/drawing/2014/main" id="{9CF34E89-5098-30E3-8061-F1A1766D5C52}"/>
              </a:ext>
            </a:extLst>
          </p:cNvPr>
          <p:cNvSpPr>
            <a:spLocks noGrp="1"/>
          </p:cNvSpPr>
          <p:nvPr>
            <p:ph type="body" sz="quarter" idx="23" hasCustomPrompt="1"/>
          </p:nvPr>
        </p:nvSpPr>
        <p:spPr>
          <a:xfrm>
            <a:off x="222249" y="6391410"/>
            <a:ext cx="4645025"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4" name="Text Placeholder 4">
            <a:extLst>
              <a:ext uri="{FF2B5EF4-FFF2-40B4-BE49-F238E27FC236}">
                <a16:creationId xmlns:a16="http://schemas.microsoft.com/office/drawing/2014/main" id="{E61B7BB0-0759-C3D6-3977-ECB29FAE6AD8}"/>
              </a:ext>
            </a:extLst>
          </p:cNvPr>
          <p:cNvSpPr>
            <a:spLocks noGrp="1"/>
          </p:cNvSpPr>
          <p:nvPr>
            <p:ph type="body" sz="quarter" idx="24" hasCustomPrompt="1"/>
          </p:nvPr>
        </p:nvSpPr>
        <p:spPr>
          <a:xfrm>
            <a:off x="222250" y="685800"/>
            <a:ext cx="7403929" cy="60120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Tree>
    <p:extLst>
      <p:ext uri="{BB962C8B-B14F-4D97-AF65-F5344CB8AC3E}">
        <p14:creationId xmlns:p14="http://schemas.microsoft.com/office/powerpoint/2010/main" val="346691091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Title and four highlights">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0" y="1369414"/>
            <a:ext cx="11745911"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3EE74AE6-A773-45EA-9F77-AA848967EA9E}" type="datetime1">
              <a:rPr lang="en-US" smtClean="0"/>
              <a:t>9/9/26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8" name="Text Placeholder 2">
            <a:extLst>
              <a:ext uri="{FF2B5EF4-FFF2-40B4-BE49-F238E27FC236}">
                <a16:creationId xmlns:a16="http://schemas.microsoft.com/office/drawing/2014/main" id="{7CE0E184-FD13-D5B1-893F-B2277F53ED4C}"/>
              </a:ext>
            </a:extLst>
          </p:cNvPr>
          <p:cNvSpPr>
            <a:spLocks noGrp="1"/>
          </p:cNvSpPr>
          <p:nvPr>
            <p:ph type="body" idx="17" hasCustomPrompt="1"/>
          </p:nvPr>
        </p:nvSpPr>
        <p:spPr>
          <a:xfrm>
            <a:off x="222251" y="3447089"/>
            <a:ext cx="3832224"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9" name="Text Placeholder 2">
            <a:extLst>
              <a:ext uri="{FF2B5EF4-FFF2-40B4-BE49-F238E27FC236}">
                <a16:creationId xmlns:a16="http://schemas.microsoft.com/office/drawing/2014/main" id="{05BB3B1A-6C68-B950-43F1-01717D43DF28}"/>
              </a:ext>
            </a:extLst>
          </p:cNvPr>
          <p:cNvSpPr>
            <a:spLocks noGrp="1"/>
          </p:cNvSpPr>
          <p:nvPr>
            <p:ph type="body" idx="18" hasCustomPrompt="1"/>
          </p:nvPr>
        </p:nvSpPr>
        <p:spPr>
          <a:xfrm>
            <a:off x="222251" y="2668292"/>
            <a:ext cx="2405100" cy="817019"/>
          </a:xfrm>
        </p:spPr>
        <p:txBody>
          <a:bodyPr wrap="none" anchor="b">
            <a:spAutoFit/>
          </a:bodyPr>
          <a:lstStyle>
            <a:lvl1pPr marL="0" indent="0">
              <a:lnSpc>
                <a:spcPct val="110000"/>
              </a:lnSpc>
              <a:spcBef>
                <a:spcPts val="0"/>
              </a:spcBef>
              <a:spcAft>
                <a:spcPts val="0"/>
              </a:spcAft>
              <a:buNone/>
              <a:defRPr sz="5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14" name="Text Placeholder 2">
            <a:extLst>
              <a:ext uri="{FF2B5EF4-FFF2-40B4-BE49-F238E27FC236}">
                <a16:creationId xmlns:a16="http://schemas.microsoft.com/office/drawing/2014/main" id="{C56A8277-5018-D197-23AA-60FFA6E4D724}"/>
              </a:ext>
            </a:extLst>
          </p:cNvPr>
          <p:cNvSpPr>
            <a:spLocks noGrp="1"/>
          </p:cNvSpPr>
          <p:nvPr>
            <p:ph type="body" idx="19" hasCustomPrompt="1"/>
          </p:nvPr>
        </p:nvSpPr>
        <p:spPr>
          <a:xfrm>
            <a:off x="6105524" y="3447089"/>
            <a:ext cx="3884613"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15" name="Text Placeholder 2">
            <a:extLst>
              <a:ext uri="{FF2B5EF4-FFF2-40B4-BE49-F238E27FC236}">
                <a16:creationId xmlns:a16="http://schemas.microsoft.com/office/drawing/2014/main" id="{E492E6E1-B6BD-E72A-92DA-265C30751C72}"/>
              </a:ext>
            </a:extLst>
          </p:cNvPr>
          <p:cNvSpPr>
            <a:spLocks noGrp="1"/>
          </p:cNvSpPr>
          <p:nvPr>
            <p:ph type="body" idx="20" hasCustomPrompt="1"/>
          </p:nvPr>
        </p:nvSpPr>
        <p:spPr>
          <a:xfrm>
            <a:off x="6096000" y="2668292"/>
            <a:ext cx="2405100" cy="817019"/>
          </a:xfrm>
        </p:spPr>
        <p:txBody>
          <a:bodyPr wrap="none" anchor="b">
            <a:spAutoFit/>
          </a:bodyPr>
          <a:lstStyle>
            <a:lvl1pPr marL="0" indent="0">
              <a:lnSpc>
                <a:spcPct val="110000"/>
              </a:lnSpc>
              <a:spcBef>
                <a:spcPts val="0"/>
              </a:spcBef>
              <a:spcAft>
                <a:spcPts val="0"/>
              </a:spcAft>
              <a:buNone/>
              <a:defRPr sz="5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16" name="Text Placeholder 2">
            <a:extLst>
              <a:ext uri="{FF2B5EF4-FFF2-40B4-BE49-F238E27FC236}">
                <a16:creationId xmlns:a16="http://schemas.microsoft.com/office/drawing/2014/main" id="{67DC77EC-2448-DFF4-3D9A-1B42A4BF536B}"/>
              </a:ext>
            </a:extLst>
          </p:cNvPr>
          <p:cNvSpPr>
            <a:spLocks noGrp="1"/>
          </p:cNvSpPr>
          <p:nvPr>
            <p:ph type="body" idx="21" hasCustomPrompt="1"/>
          </p:nvPr>
        </p:nvSpPr>
        <p:spPr>
          <a:xfrm>
            <a:off x="6105524" y="5127624"/>
            <a:ext cx="3884613"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17" name="Text Placeholder 2">
            <a:extLst>
              <a:ext uri="{FF2B5EF4-FFF2-40B4-BE49-F238E27FC236}">
                <a16:creationId xmlns:a16="http://schemas.microsoft.com/office/drawing/2014/main" id="{12061A73-910D-AF6E-F04B-0F79F2AD544F}"/>
              </a:ext>
            </a:extLst>
          </p:cNvPr>
          <p:cNvSpPr>
            <a:spLocks noGrp="1"/>
          </p:cNvSpPr>
          <p:nvPr>
            <p:ph type="body" idx="22" hasCustomPrompt="1"/>
          </p:nvPr>
        </p:nvSpPr>
        <p:spPr>
          <a:xfrm>
            <a:off x="6096000" y="4348827"/>
            <a:ext cx="2405100" cy="817019"/>
          </a:xfrm>
        </p:spPr>
        <p:txBody>
          <a:bodyPr wrap="none" anchor="b">
            <a:spAutoFit/>
          </a:bodyPr>
          <a:lstStyle>
            <a:lvl1pPr marL="0" indent="0">
              <a:lnSpc>
                <a:spcPct val="110000"/>
              </a:lnSpc>
              <a:spcBef>
                <a:spcPts val="0"/>
              </a:spcBef>
              <a:spcAft>
                <a:spcPts val="0"/>
              </a:spcAft>
              <a:buNone/>
              <a:defRPr sz="5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6" name="Text Placeholder 2">
            <a:extLst>
              <a:ext uri="{FF2B5EF4-FFF2-40B4-BE49-F238E27FC236}">
                <a16:creationId xmlns:a16="http://schemas.microsoft.com/office/drawing/2014/main" id="{642329F6-D701-66CC-242B-736129AB8553}"/>
              </a:ext>
            </a:extLst>
          </p:cNvPr>
          <p:cNvSpPr>
            <a:spLocks noGrp="1"/>
          </p:cNvSpPr>
          <p:nvPr>
            <p:ph type="body" idx="23" hasCustomPrompt="1"/>
          </p:nvPr>
        </p:nvSpPr>
        <p:spPr>
          <a:xfrm>
            <a:off x="223839" y="5127624"/>
            <a:ext cx="3832224"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18" name="Text Placeholder 2">
            <a:extLst>
              <a:ext uri="{FF2B5EF4-FFF2-40B4-BE49-F238E27FC236}">
                <a16:creationId xmlns:a16="http://schemas.microsoft.com/office/drawing/2014/main" id="{FA712FCB-42C1-FA79-0F5A-3A34EB547711}"/>
              </a:ext>
            </a:extLst>
          </p:cNvPr>
          <p:cNvSpPr>
            <a:spLocks noGrp="1"/>
          </p:cNvSpPr>
          <p:nvPr>
            <p:ph type="body" idx="24" hasCustomPrompt="1"/>
          </p:nvPr>
        </p:nvSpPr>
        <p:spPr>
          <a:xfrm>
            <a:off x="222251" y="4348827"/>
            <a:ext cx="2405100" cy="817019"/>
          </a:xfrm>
        </p:spPr>
        <p:txBody>
          <a:bodyPr wrap="none" anchor="b">
            <a:spAutoFit/>
          </a:bodyPr>
          <a:lstStyle>
            <a:lvl1pPr marL="0" indent="0">
              <a:lnSpc>
                <a:spcPct val="110000"/>
              </a:lnSpc>
              <a:spcBef>
                <a:spcPts val="0"/>
              </a:spcBef>
              <a:spcAft>
                <a:spcPts val="0"/>
              </a:spcAft>
              <a:buNone/>
              <a:defRPr sz="5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19" name="Text Placeholder 14">
            <a:extLst>
              <a:ext uri="{FF2B5EF4-FFF2-40B4-BE49-F238E27FC236}">
                <a16:creationId xmlns:a16="http://schemas.microsoft.com/office/drawing/2014/main" id="{19EDAEB0-A2A0-DBF4-8156-5D9950CB22CF}"/>
              </a:ext>
            </a:extLst>
          </p:cNvPr>
          <p:cNvSpPr>
            <a:spLocks noGrp="1"/>
          </p:cNvSpPr>
          <p:nvPr>
            <p:ph type="body" sz="quarter" idx="25" hasCustomPrompt="1"/>
          </p:nvPr>
        </p:nvSpPr>
        <p:spPr>
          <a:xfrm>
            <a:off x="222250" y="6391410"/>
            <a:ext cx="4645025"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2" name="Text Placeholder 4">
            <a:extLst>
              <a:ext uri="{FF2B5EF4-FFF2-40B4-BE49-F238E27FC236}">
                <a16:creationId xmlns:a16="http://schemas.microsoft.com/office/drawing/2014/main" id="{DFD106F9-2D65-1CCF-0441-4EF6377811BC}"/>
              </a:ext>
            </a:extLst>
          </p:cNvPr>
          <p:cNvSpPr>
            <a:spLocks noGrp="1"/>
          </p:cNvSpPr>
          <p:nvPr>
            <p:ph type="body" sz="quarter" idx="26" hasCustomPrompt="1"/>
          </p:nvPr>
        </p:nvSpPr>
        <p:spPr>
          <a:xfrm>
            <a:off x="222250" y="685800"/>
            <a:ext cx="11745911" cy="60120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Tree>
    <p:extLst>
      <p:ext uri="{BB962C8B-B14F-4D97-AF65-F5344CB8AC3E}">
        <p14:creationId xmlns:p14="http://schemas.microsoft.com/office/powerpoint/2010/main" val="2871085029"/>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Title and six highlights">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1" y="1369414"/>
            <a:ext cx="11745912"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89C24968-95B8-4113-A9E6-B2C52F7A7809}" type="datetime1">
              <a:rPr lang="en-US" smtClean="0"/>
              <a:t>9/9/26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8" name="Text Placeholder 2">
            <a:extLst>
              <a:ext uri="{FF2B5EF4-FFF2-40B4-BE49-F238E27FC236}">
                <a16:creationId xmlns:a16="http://schemas.microsoft.com/office/drawing/2014/main" id="{7CE0E184-FD13-D5B1-893F-B2277F53ED4C}"/>
              </a:ext>
            </a:extLst>
          </p:cNvPr>
          <p:cNvSpPr>
            <a:spLocks noGrp="1"/>
          </p:cNvSpPr>
          <p:nvPr>
            <p:ph type="body" idx="17" hasCustomPrompt="1"/>
          </p:nvPr>
        </p:nvSpPr>
        <p:spPr>
          <a:xfrm>
            <a:off x="222251" y="3447088"/>
            <a:ext cx="3832224"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9" name="Text Placeholder 2">
            <a:extLst>
              <a:ext uri="{FF2B5EF4-FFF2-40B4-BE49-F238E27FC236}">
                <a16:creationId xmlns:a16="http://schemas.microsoft.com/office/drawing/2014/main" id="{05BB3B1A-6C68-B950-43F1-01717D43DF28}"/>
              </a:ext>
            </a:extLst>
          </p:cNvPr>
          <p:cNvSpPr>
            <a:spLocks noGrp="1"/>
          </p:cNvSpPr>
          <p:nvPr>
            <p:ph type="body" idx="18" hasCustomPrompt="1"/>
          </p:nvPr>
        </p:nvSpPr>
        <p:spPr>
          <a:xfrm>
            <a:off x="222251" y="2668292"/>
            <a:ext cx="2405100" cy="817019"/>
          </a:xfrm>
        </p:spPr>
        <p:txBody>
          <a:bodyPr wrap="none" anchor="b">
            <a:spAutoFit/>
          </a:bodyPr>
          <a:lstStyle>
            <a:lvl1pPr marL="0" indent="0">
              <a:lnSpc>
                <a:spcPct val="110000"/>
              </a:lnSpc>
              <a:spcBef>
                <a:spcPts val="0"/>
              </a:spcBef>
              <a:spcAft>
                <a:spcPts val="0"/>
              </a:spcAft>
              <a:buNone/>
              <a:defRPr sz="5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14" name="Text Placeholder 2">
            <a:extLst>
              <a:ext uri="{FF2B5EF4-FFF2-40B4-BE49-F238E27FC236}">
                <a16:creationId xmlns:a16="http://schemas.microsoft.com/office/drawing/2014/main" id="{C56A8277-5018-D197-23AA-60FFA6E4D724}"/>
              </a:ext>
            </a:extLst>
          </p:cNvPr>
          <p:cNvSpPr>
            <a:spLocks noGrp="1"/>
          </p:cNvSpPr>
          <p:nvPr>
            <p:ph type="body" idx="19" hasCustomPrompt="1"/>
          </p:nvPr>
        </p:nvSpPr>
        <p:spPr>
          <a:xfrm>
            <a:off x="4179095" y="3447088"/>
            <a:ext cx="3832224"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15" name="Text Placeholder 2">
            <a:extLst>
              <a:ext uri="{FF2B5EF4-FFF2-40B4-BE49-F238E27FC236}">
                <a16:creationId xmlns:a16="http://schemas.microsoft.com/office/drawing/2014/main" id="{E492E6E1-B6BD-E72A-92DA-265C30751C72}"/>
              </a:ext>
            </a:extLst>
          </p:cNvPr>
          <p:cNvSpPr>
            <a:spLocks noGrp="1"/>
          </p:cNvSpPr>
          <p:nvPr>
            <p:ph type="body" idx="20" hasCustomPrompt="1"/>
          </p:nvPr>
        </p:nvSpPr>
        <p:spPr>
          <a:xfrm>
            <a:off x="4178300" y="2668292"/>
            <a:ext cx="2405100" cy="817019"/>
          </a:xfrm>
        </p:spPr>
        <p:txBody>
          <a:bodyPr wrap="none" anchor="b">
            <a:spAutoFit/>
          </a:bodyPr>
          <a:lstStyle>
            <a:lvl1pPr marL="0" indent="0">
              <a:lnSpc>
                <a:spcPct val="110000"/>
              </a:lnSpc>
              <a:spcBef>
                <a:spcPts val="0"/>
              </a:spcBef>
              <a:spcAft>
                <a:spcPts val="0"/>
              </a:spcAft>
              <a:buNone/>
              <a:defRPr sz="5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16" name="Text Placeholder 2">
            <a:extLst>
              <a:ext uri="{FF2B5EF4-FFF2-40B4-BE49-F238E27FC236}">
                <a16:creationId xmlns:a16="http://schemas.microsoft.com/office/drawing/2014/main" id="{67DC77EC-2448-DFF4-3D9A-1B42A4BF536B}"/>
              </a:ext>
            </a:extLst>
          </p:cNvPr>
          <p:cNvSpPr>
            <a:spLocks noGrp="1"/>
          </p:cNvSpPr>
          <p:nvPr>
            <p:ph type="body" idx="21" hasCustomPrompt="1"/>
          </p:nvPr>
        </p:nvSpPr>
        <p:spPr>
          <a:xfrm>
            <a:off x="4187825" y="5127624"/>
            <a:ext cx="3832224"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17" name="Text Placeholder 2">
            <a:extLst>
              <a:ext uri="{FF2B5EF4-FFF2-40B4-BE49-F238E27FC236}">
                <a16:creationId xmlns:a16="http://schemas.microsoft.com/office/drawing/2014/main" id="{12061A73-910D-AF6E-F04B-0F79F2AD544F}"/>
              </a:ext>
            </a:extLst>
          </p:cNvPr>
          <p:cNvSpPr>
            <a:spLocks noGrp="1"/>
          </p:cNvSpPr>
          <p:nvPr>
            <p:ph type="body" idx="22" hasCustomPrompt="1"/>
          </p:nvPr>
        </p:nvSpPr>
        <p:spPr>
          <a:xfrm>
            <a:off x="4178300" y="4348827"/>
            <a:ext cx="2405100" cy="817019"/>
          </a:xfrm>
        </p:spPr>
        <p:txBody>
          <a:bodyPr wrap="none" anchor="b">
            <a:spAutoFit/>
          </a:bodyPr>
          <a:lstStyle>
            <a:lvl1pPr marL="0" indent="0">
              <a:lnSpc>
                <a:spcPct val="110000"/>
              </a:lnSpc>
              <a:spcBef>
                <a:spcPts val="0"/>
              </a:spcBef>
              <a:spcAft>
                <a:spcPts val="0"/>
              </a:spcAft>
              <a:buNone/>
              <a:defRPr sz="5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6" name="Text Placeholder 2">
            <a:extLst>
              <a:ext uri="{FF2B5EF4-FFF2-40B4-BE49-F238E27FC236}">
                <a16:creationId xmlns:a16="http://schemas.microsoft.com/office/drawing/2014/main" id="{642329F6-D701-66CC-242B-736129AB8553}"/>
              </a:ext>
            </a:extLst>
          </p:cNvPr>
          <p:cNvSpPr>
            <a:spLocks noGrp="1"/>
          </p:cNvSpPr>
          <p:nvPr>
            <p:ph type="body" idx="23" hasCustomPrompt="1"/>
          </p:nvPr>
        </p:nvSpPr>
        <p:spPr>
          <a:xfrm>
            <a:off x="222251" y="5127624"/>
            <a:ext cx="3832224"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18" name="Text Placeholder 2">
            <a:extLst>
              <a:ext uri="{FF2B5EF4-FFF2-40B4-BE49-F238E27FC236}">
                <a16:creationId xmlns:a16="http://schemas.microsoft.com/office/drawing/2014/main" id="{FA712FCB-42C1-FA79-0F5A-3A34EB547711}"/>
              </a:ext>
            </a:extLst>
          </p:cNvPr>
          <p:cNvSpPr>
            <a:spLocks noGrp="1"/>
          </p:cNvSpPr>
          <p:nvPr>
            <p:ph type="body" idx="24" hasCustomPrompt="1"/>
          </p:nvPr>
        </p:nvSpPr>
        <p:spPr>
          <a:xfrm>
            <a:off x="222251" y="4348827"/>
            <a:ext cx="2405100" cy="817019"/>
          </a:xfrm>
        </p:spPr>
        <p:txBody>
          <a:bodyPr wrap="none" anchor="b">
            <a:spAutoFit/>
          </a:bodyPr>
          <a:lstStyle>
            <a:lvl1pPr marL="0" indent="0">
              <a:lnSpc>
                <a:spcPct val="110000"/>
              </a:lnSpc>
              <a:spcBef>
                <a:spcPts val="0"/>
              </a:spcBef>
              <a:spcAft>
                <a:spcPts val="0"/>
              </a:spcAft>
              <a:buNone/>
              <a:defRPr sz="5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22" name="Text Placeholder 2">
            <a:extLst>
              <a:ext uri="{FF2B5EF4-FFF2-40B4-BE49-F238E27FC236}">
                <a16:creationId xmlns:a16="http://schemas.microsoft.com/office/drawing/2014/main" id="{0549E80B-0405-5B68-5E23-050F42E2DB9E}"/>
              </a:ext>
            </a:extLst>
          </p:cNvPr>
          <p:cNvSpPr>
            <a:spLocks noGrp="1"/>
          </p:cNvSpPr>
          <p:nvPr>
            <p:ph type="body" idx="25" hasCustomPrompt="1"/>
          </p:nvPr>
        </p:nvSpPr>
        <p:spPr>
          <a:xfrm>
            <a:off x="8135939" y="3447088"/>
            <a:ext cx="3832224"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23" name="Text Placeholder 2">
            <a:extLst>
              <a:ext uri="{FF2B5EF4-FFF2-40B4-BE49-F238E27FC236}">
                <a16:creationId xmlns:a16="http://schemas.microsoft.com/office/drawing/2014/main" id="{1F39C503-5DC6-3891-1C15-B0ECBD0C58CE}"/>
              </a:ext>
            </a:extLst>
          </p:cNvPr>
          <p:cNvSpPr>
            <a:spLocks noGrp="1"/>
          </p:cNvSpPr>
          <p:nvPr>
            <p:ph type="body" idx="26" hasCustomPrompt="1"/>
          </p:nvPr>
        </p:nvSpPr>
        <p:spPr>
          <a:xfrm>
            <a:off x="8135939" y="2668292"/>
            <a:ext cx="2405100" cy="817019"/>
          </a:xfrm>
        </p:spPr>
        <p:txBody>
          <a:bodyPr wrap="none" anchor="b">
            <a:spAutoFit/>
          </a:bodyPr>
          <a:lstStyle>
            <a:lvl1pPr marL="0" indent="0">
              <a:lnSpc>
                <a:spcPct val="110000"/>
              </a:lnSpc>
              <a:spcBef>
                <a:spcPts val="0"/>
              </a:spcBef>
              <a:spcAft>
                <a:spcPts val="0"/>
              </a:spcAft>
              <a:buNone/>
              <a:defRPr sz="5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24" name="Text Placeholder 2">
            <a:extLst>
              <a:ext uri="{FF2B5EF4-FFF2-40B4-BE49-F238E27FC236}">
                <a16:creationId xmlns:a16="http://schemas.microsoft.com/office/drawing/2014/main" id="{BEA4B234-A84A-7F8F-36AC-48EC5977D357}"/>
              </a:ext>
            </a:extLst>
          </p:cNvPr>
          <p:cNvSpPr>
            <a:spLocks noGrp="1"/>
          </p:cNvSpPr>
          <p:nvPr>
            <p:ph type="body" idx="27" hasCustomPrompt="1"/>
          </p:nvPr>
        </p:nvSpPr>
        <p:spPr>
          <a:xfrm>
            <a:off x="8135939" y="5127624"/>
            <a:ext cx="3832224"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25" name="Text Placeholder 2">
            <a:extLst>
              <a:ext uri="{FF2B5EF4-FFF2-40B4-BE49-F238E27FC236}">
                <a16:creationId xmlns:a16="http://schemas.microsoft.com/office/drawing/2014/main" id="{D1B6EEB9-3E4E-F799-7451-C4665B85FF63}"/>
              </a:ext>
            </a:extLst>
          </p:cNvPr>
          <p:cNvSpPr>
            <a:spLocks noGrp="1"/>
          </p:cNvSpPr>
          <p:nvPr>
            <p:ph type="body" idx="28" hasCustomPrompt="1"/>
          </p:nvPr>
        </p:nvSpPr>
        <p:spPr>
          <a:xfrm>
            <a:off x="8135939" y="4348827"/>
            <a:ext cx="2405100" cy="817019"/>
          </a:xfrm>
        </p:spPr>
        <p:txBody>
          <a:bodyPr wrap="none" anchor="b">
            <a:spAutoFit/>
          </a:bodyPr>
          <a:lstStyle>
            <a:lvl1pPr marL="0" indent="0">
              <a:lnSpc>
                <a:spcPct val="110000"/>
              </a:lnSpc>
              <a:spcBef>
                <a:spcPts val="0"/>
              </a:spcBef>
              <a:spcAft>
                <a:spcPts val="0"/>
              </a:spcAft>
              <a:buNone/>
              <a:defRPr sz="5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26" name="Text Placeholder 14">
            <a:extLst>
              <a:ext uri="{FF2B5EF4-FFF2-40B4-BE49-F238E27FC236}">
                <a16:creationId xmlns:a16="http://schemas.microsoft.com/office/drawing/2014/main" id="{AB8E39B7-A43B-0749-824D-5082C31B08F6}"/>
              </a:ext>
            </a:extLst>
          </p:cNvPr>
          <p:cNvSpPr>
            <a:spLocks noGrp="1"/>
          </p:cNvSpPr>
          <p:nvPr>
            <p:ph type="body" sz="quarter" idx="29" hasCustomPrompt="1"/>
          </p:nvPr>
        </p:nvSpPr>
        <p:spPr>
          <a:xfrm>
            <a:off x="222250" y="6391410"/>
            <a:ext cx="4645025"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2" name="Text Placeholder 4">
            <a:extLst>
              <a:ext uri="{FF2B5EF4-FFF2-40B4-BE49-F238E27FC236}">
                <a16:creationId xmlns:a16="http://schemas.microsoft.com/office/drawing/2014/main" id="{2FDE562C-50AA-9AE0-8EE6-15BBC99848D3}"/>
              </a:ext>
            </a:extLst>
          </p:cNvPr>
          <p:cNvSpPr>
            <a:spLocks noGrp="1"/>
          </p:cNvSpPr>
          <p:nvPr>
            <p:ph type="body" sz="quarter" idx="30" hasCustomPrompt="1"/>
          </p:nvPr>
        </p:nvSpPr>
        <p:spPr>
          <a:xfrm>
            <a:off x="222250" y="685800"/>
            <a:ext cx="11745911" cy="60120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Tree>
    <p:extLst>
      <p:ext uri="{BB962C8B-B14F-4D97-AF65-F5344CB8AC3E}">
        <p14:creationId xmlns:p14="http://schemas.microsoft.com/office/powerpoint/2010/main" val="203260405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Title and eight highlights">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0" y="1369414"/>
            <a:ext cx="11745913"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B5D96688-C755-4269-AC38-0C42AA8BB23E}" type="datetime1">
              <a:rPr lang="en-US" smtClean="0"/>
              <a:t>9/9/26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8" name="Text Placeholder 2">
            <a:extLst>
              <a:ext uri="{FF2B5EF4-FFF2-40B4-BE49-F238E27FC236}">
                <a16:creationId xmlns:a16="http://schemas.microsoft.com/office/drawing/2014/main" id="{7CE0E184-FD13-D5B1-893F-B2277F53ED4C}"/>
              </a:ext>
            </a:extLst>
          </p:cNvPr>
          <p:cNvSpPr>
            <a:spLocks noGrp="1"/>
          </p:cNvSpPr>
          <p:nvPr>
            <p:ph type="body" idx="17" hasCustomPrompt="1"/>
          </p:nvPr>
        </p:nvSpPr>
        <p:spPr>
          <a:xfrm>
            <a:off x="222251" y="3447088"/>
            <a:ext cx="2844799"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9" name="Text Placeholder 2">
            <a:extLst>
              <a:ext uri="{FF2B5EF4-FFF2-40B4-BE49-F238E27FC236}">
                <a16:creationId xmlns:a16="http://schemas.microsoft.com/office/drawing/2014/main" id="{05BB3B1A-6C68-B950-43F1-01717D43DF28}"/>
              </a:ext>
            </a:extLst>
          </p:cNvPr>
          <p:cNvSpPr>
            <a:spLocks noGrp="1"/>
          </p:cNvSpPr>
          <p:nvPr>
            <p:ph type="body" idx="18" hasCustomPrompt="1"/>
          </p:nvPr>
        </p:nvSpPr>
        <p:spPr>
          <a:xfrm>
            <a:off x="222251" y="2668292"/>
            <a:ext cx="2405100" cy="817019"/>
          </a:xfrm>
        </p:spPr>
        <p:txBody>
          <a:bodyPr wrap="none" anchor="b">
            <a:spAutoFit/>
          </a:bodyPr>
          <a:lstStyle>
            <a:lvl1pPr marL="0" indent="0">
              <a:lnSpc>
                <a:spcPct val="110000"/>
              </a:lnSpc>
              <a:spcBef>
                <a:spcPts val="0"/>
              </a:spcBef>
              <a:spcAft>
                <a:spcPts val="0"/>
              </a:spcAft>
              <a:buNone/>
              <a:defRPr sz="5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14" name="Text Placeholder 2">
            <a:extLst>
              <a:ext uri="{FF2B5EF4-FFF2-40B4-BE49-F238E27FC236}">
                <a16:creationId xmlns:a16="http://schemas.microsoft.com/office/drawing/2014/main" id="{C56A8277-5018-D197-23AA-60FFA6E4D724}"/>
              </a:ext>
            </a:extLst>
          </p:cNvPr>
          <p:cNvSpPr>
            <a:spLocks noGrp="1"/>
          </p:cNvSpPr>
          <p:nvPr>
            <p:ph type="body" idx="19" hasCustomPrompt="1"/>
          </p:nvPr>
        </p:nvSpPr>
        <p:spPr>
          <a:xfrm>
            <a:off x="3190877" y="3447088"/>
            <a:ext cx="2843210"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15" name="Text Placeholder 2">
            <a:extLst>
              <a:ext uri="{FF2B5EF4-FFF2-40B4-BE49-F238E27FC236}">
                <a16:creationId xmlns:a16="http://schemas.microsoft.com/office/drawing/2014/main" id="{E492E6E1-B6BD-E72A-92DA-265C30751C72}"/>
              </a:ext>
            </a:extLst>
          </p:cNvPr>
          <p:cNvSpPr>
            <a:spLocks noGrp="1"/>
          </p:cNvSpPr>
          <p:nvPr>
            <p:ph type="body" idx="20" hasCustomPrompt="1"/>
          </p:nvPr>
        </p:nvSpPr>
        <p:spPr>
          <a:xfrm>
            <a:off x="3189818" y="2668292"/>
            <a:ext cx="2405100" cy="817019"/>
          </a:xfrm>
        </p:spPr>
        <p:txBody>
          <a:bodyPr wrap="none" anchor="b">
            <a:spAutoFit/>
          </a:bodyPr>
          <a:lstStyle>
            <a:lvl1pPr marL="0" indent="0">
              <a:lnSpc>
                <a:spcPct val="110000"/>
              </a:lnSpc>
              <a:spcBef>
                <a:spcPts val="0"/>
              </a:spcBef>
              <a:spcAft>
                <a:spcPts val="0"/>
              </a:spcAft>
              <a:buNone/>
              <a:defRPr sz="5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16" name="Text Placeholder 2">
            <a:extLst>
              <a:ext uri="{FF2B5EF4-FFF2-40B4-BE49-F238E27FC236}">
                <a16:creationId xmlns:a16="http://schemas.microsoft.com/office/drawing/2014/main" id="{67DC77EC-2448-DFF4-3D9A-1B42A4BF536B}"/>
              </a:ext>
            </a:extLst>
          </p:cNvPr>
          <p:cNvSpPr>
            <a:spLocks noGrp="1"/>
          </p:cNvSpPr>
          <p:nvPr>
            <p:ph type="body" idx="21" hasCustomPrompt="1"/>
          </p:nvPr>
        </p:nvSpPr>
        <p:spPr>
          <a:xfrm>
            <a:off x="3190877" y="5127624"/>
            <a:ext cx="2843210"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17" name="Text Placeholder 2">
            <a:extLst>
              <a:ext uri="{FF2B5EF4-FFF2-40B4-BE49-F238E27FC236}">
                <a16:creationId xmlns:a16="http://schemas.microsoft.com/office/drawing/2014/main" id="{12061A73-910D-AF6E-F04B-0F79F2AD544F}"/>
              </a:ext>
            </a:extLst>
          </p:cNvPr>
          <p:cNvSpPr>
            <a:spLocks noGrp="1"/>
          </p:cNvSpPr>
          <p:nvPr>
            <p:ph type="body" idx="22" hasCustomPrompt="1"/>
          </p:nvPr>
        </p:nvSpPr>
        <p:spPr>
          <a:xfrm>
            <a:off x="3189818" y="4348827"/>
            <a:ext cx="2405100" cy="817019"/>
          </a:xfrm>
        </p:spPr>
        <p:txBody>
          <a:bodyPr wrap="none" anchor="b">
            <a:spAutoFit/>
          </a:bodyPr>
          <a:lstStyle>
            <a:lvl1pPr marL="0" indent="0">
              <a:lnSpc>
                <a:spcPct val="110000"/>
              </a:lnSpc>
              <a:spcBef>
                <a:spcPts val="0"/>
              </a:spcBef>
              <a:spcAft>
                <a:spcPts val="0"/>
              </a:spcAft>
              <a:buNone/>
              <a:defRPr sz="5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6" name="Text Placeholder 2">
            <a:extLst>
              <a:ext uri="{FF2B5EF4-FFF2-40B4-BE49-F238E27FC236}">
                <a16:creationId xmlns:a16="http://schemas.microsoft.com/office/drawing/2014/main" id="{642329F6-D701-66CC-242B-736129AB8553}"/>
              </a:ext>
            </a:extLst>
          </p:cNvPr>
          <p:cNvSpPr>
            <a:spLocks noGrp="1"/>
          </p:cNvSpPr>
          <p:nvPr>
            <p:ph type="body" idx="23" hasCustomPrompt="1"/>
          </p:nvPr>
        </p:nvSpPr>
        <p:spPr>
          <a:xfrm>
            <a:off x="222251" y="5127624"/>
            <a:ext cx="2844799"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18" name="Text Placeholder 2">
            <a:extLst>
              <a:ext uri="{FF2B5EF4-FFF2-40B4-BE49-F238E27FC236}">
                <a16:creationId xmlns:a16="http://schemas.microsoft.com/office/drawing/2014/main" id="{FA712FCB-42C1-FA79-0F5A-3A34EB547711}"/>
              </a:ext>
            </a:extLst>
          </p:cNvPr>
          <p:cNvSpPr>
            <a:spLocks noGrp="1"/>
          </p:cNvSpPr>
          <p:nvPr>
            <p:ph type="body" idx="24" hasCustomPrompt="1"/>
          </p:nvPr>
        </p:nvSpPr>
        <p:spPr>
          <a:xfrm>
            <a:off x="222251" y="4348827"/>
            <a:ext cx="2405100" cy="817019"/>
          </a:xfrm>
        </p:spPr>
        <p:txBody>
          <a:bodyPr wrap="none" anchor="b">
            <a:spAutoFit/>
          </a:bodyPr>
          <a:lstStyle>
            <a:lvl1pPr marL="0" indent="0">
              <a:lnSpc>
                <a:spcPct val="110000"/>
              </a:lnSpc>
              <a:spcBef>
                <a:spcPts val="0"/>
              </a:spcBef>
              <a:spcAft>
                <a:spcPts val="0"/>
              </a:spcAft>
              <a:buNone/>
              <a:defRPr sz="5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22" name="Text Placeholder 2">
            <a:extLst>
              <a:ext uri="{FF2B5EF4-FFF2-40B4-BE49-F238E27FC236}">
                <a16:creationId xmlns:a16="http://schemas.microsoft.com/office/drawing/2014/main" id="{0549E80B-0405-5B68-5E23-050F42E2DB9E}"/>
              </a:ext>
            </a:extLst>
          </p:cNvPr>
          <p:cNvSpPr>
            <a:spLocks noGrp="1"/>
          </p:cNvSpPr>
          <p:nvPr>
            <p:ph type="body" idx="25" hasCustomPrompt="1"/>
          </p:nvPr>
        </p:nvSpPr>
        <p:spPr>
          <a:xfrm>
            <a:off x="6157914" y="3447088"/>
            <a:ext cx="2843210"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23" name="Text Placeholder 2">
            <a:extLst>
              <a:ext uri="{FF2B5EF4-FFF2-40B4-BE49-F238E27FC236}">
                <a16:creationId xmlns:a16="http://schemas.microsoft.com/office/drawing/2014/main" id="{1F39C503-5DC6-3891-1C15-B0ECBD0C58CE}"/>
              </a:ext>
            </a:extLst>
          </p:cNvPr>
          <p:cNvSpPr>
            <a:spLocks noGrp="1"/>
          </p:cNvSpPr>
          <p:nvPr>
            <p:ph type="body" idx="26" hasCustomPrompt="1"/>
          </p:nvPr>
        </p:nvSpPr>
        <p:spPr>
          <a:xfrm>
            <a:off x="6157385" y="2668292"/>
            <a:ext cx="2405100" cy="817019"/>
          </a:xfrm>
        </p:spPr>
        <p:txBody>
          <a:bodyPr wrap="none" anchor="b">
            <a:spAutoFit/>
          </a:bodyPr>
          <a:lstStyle>
            <a:lvl1pPr marL="0" indent="0">
              <a:lnSpc>
                <a:spcPct val="110000"/>
              </a:lnSpc>
              <a:spcBef>
                <a:spcPts val="0"/>
              </a:spcBef>
              <a:spcAft>
                <a:spcPts val="0"/>
              </a:spcAft>
              <a:buNone/>
              <a:defRPr sz="5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24" name="Text Placeholder 2">
            <a:extLst>
              <a:ext uri="{FF2B5EF4-FFF2-40B4-BE49-F238E27FC236}">
                <a16:creationId xmlns:a16="http://schemas.microsoft.com/office/drawing/2014/main" id="{BEA4B234-A84A-7F8F-36AC-48EC5977D357}"/>
              </a:ext>
            </a:extLst>
          </p:cNvPr>
          <p:cNvSpPr>
            <a:spLocks noGrp="1"/>
          </p:cNvSpPr>
          <p:nvPr>
            <p:ph type="body" idx="27" hasCustomPrompt="1"/>
          </p:nvPr>
        </p:nvSpPr>
        <p:spPr>
          <a:xfrm>
            <a:off x="6157914" y="5127624"/>
            <a:ext cx="2843210"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25" name="Text Placeholder 2">
            <a:extLst>
              <a:ext uri="{FF2B5EF4-FFF2-40B4-BE49-F238E27FC236}">
                <a16:creationId xmlns:a16="http://schemas.microsoft.com/office/drawing/2014/main" id="{D1B6EEB9-3E4E-F799-7451-C4665B85FF63}"/>
              </a:ext>
            </a:extLst>
          </p:cNvPr>
          <p:cNvSpPr>
            <a:spLocks noGrp="1"/>
          </p:cNvSpPr>
          <p:nvPr>
            <p:ph type="body" idx="28" hasCustomPrompt="1"/>
          </p:nvPr>
        </p:nvSpPr>
        <p:spPr>
          <a:xfrm>
            <a:off x="6157385" y="4348827"/>
            <a:ext cx="2405100" cy="817019"/>
          </a:xfrm>
        </p:spPr>
        <p:txBody>
          <a:bodyPr wrap="none" anchor="b">
            <a:spAutoFit/>
          </a:bodyPr>
          <a:lstStyle>
            <a:lvl1pPr marL="0" indent="0">
              <a:lnSpc>
                <a:spcPct val="110000"/>
              </a:lnSpc>
              <a:spcBef>
                <a:spcPts val="0"/>
              </a:spcBef>
              <a:spcAft>
                <a:spcPts val="0"/>
              </a:spcAft>
              <a:buNone/>
              <a:defRPr sz="5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19" name="Text Placeholder 2">
            <a:extLst>
              <a:ext uri="{FF2B5EF4-FFF2-40B4-BE49-F238E27FC236}">
                <a16:creationId xmlns:a16="http://schemas.microsoft.com/office/drawing/2014/main" id="{6CDDC8CB-995C-889B-1B98-0B6C1DA94A8D}"/>
              </a:ext>
            </a:extLst>
          </p:cNvPr>
          <p:cNvSpPr>
            <a:spLocks noGrp="1"/>
          </p:cNvSpPr>
          <p:nvPr>
            <p:ph type="body" idx="29" hasCustomPrompt="1"/>
          </p:nvPr>
        </p:nvSpPr>
        <p:spPr>
          <a:xfrm>
            <a:off x="9124952" y="3447088"/>
            <a:ext cx="2843210"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20" name="Text Placeholder 2">
            <a:extLst>
              <a:ext uri="{FF2B5EF4-FFF2-40B4-BE49-F238E27FC236}">
                <a16:creationId xmlns:a16="http://schemas.microsoft.com/office/drawing/2014/main" id="{884FF107-59A3-D192-42F8-9971E42BEA8E}"/>
              </a:ext>
            </a:extLst>
          </p:cNvPr>
          <p:cNvSpPr>
            <a:spLocks noGrp="1"/>
          </p:cNvSpPr>
          <p:nvPr>
            <p:ph type="body" idx="30" hasCustomPrompt="1"/>
          </p:nvPr>
        </p:nvSpPr>
        <p:spPr>
          <a:xfrm>
            <a:off x="9124952" y="2668292"/>
            <a:ext cx="2405100" cy="817019"/>
          </a:xfrm>
        </p:spPr>
        <p:txBody>
          <a:bodyPr wrap="none" anchor="b">
            <a:spAutoFit/>
          </a:bodyPr>
          <a:lstStyle>
            <a:lvl1pPr marL="0" indent="0">
              <a:lnSpc>
                <a:spcPct val="110000"/>
              </a:lnSpc>
              <a:spcBef>
                <a:spcPts val="0"/>
              </a:spcBef>
              <a:spcAft>
                <a:spcPts val="0"/>
              </a:spcAft>
              <a:buNone/>
              <a:defRPr sz="5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21" name="Text Placeholder 2">
            <a:extLst>
              <a:ext uri="{FF2B5EF4-FFF2-40B4-BE49-F238E27FC236}">
                <a16:creationId xmlns:a16="http://schemas.microsoft.com/office/drawing/2014/main" id="{89968F51-8DBA-49BC-D9BF-4AEC3B82F847}"/>
              </a:ext>
            </a:extLst>
          </p:cNvPr>
          <p:cNvSpPr>
            <a:spLocks noGrp="1"/>
          </p:cNvSpPr>
          <p:nvPr>
            <p:ph type="body" idx="31" hasCustomPrompt="1"/>
          </p:nvPr>
        </p:nvSpPr>
        <p:spPr>
          <a:xfrm>
            <a:off x="9124952" y="5127624"/>
            <a:ext cx="2843210"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26" name="Text Placeholder 2">
            <a:extLst>
              <a:ext uri="{FF2B5EF4-FFF2-40B4-BE49-F238E27FC236}">
                <a16:creationId xmlns:a16="http://schemas.microsoft.com/office/drawing/2014/main" id="{A6388E47-5BF8-60B3-C551-97AFD1AF7CF1}"/>
              </a:ext>
            </a:extLst>
          </p:cNvPr>
          <p:cNvSpPr>
            <a:spLocks noGrp="1"/>
          </p:cNvSpPr>
          <p:nvPr>
            <p:ph type="body" idx="32" hasCustomPrompt="1"/>
          </p:nvPr>
        </p:nvSpPr>
        <p:spPr>
          <a:xfrm>
            <a:off x="9124952" y="4348827"/>
            <a:ext cx="2405100" cy="817019"/>
          </a:xfrm>
        </p:spPr>
        <p:txBody>
          <a:bodyPr wrap="none" anchor="b">
            <a:spAutoFit/>
          </a:bodyPr>
          <a:lstStyle>
            <a:lvl1pPr marL="0" indent="0">
              <a:lnSpc>
                <a:spcPct val="110000"/>
              </a:lnSpc>
              <a:spcBef>
                <a:spcPts val="0"/>
              </a:spcBef>
              <a:spcAft>
                <a:spcPts val="0"/>
              </a:spcAft>
              <a:buNone/>
              <a:defRPr sz="5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27" name="Text Placeholder 14">
            <a:extLst>
              <a:ext uri="{FF2B5EF4-FFF2-40B4-BE49-F238E27FC236}">
                <a16:creationId xmlns:a16="http://schemas.microsoft.com/office/drawing/2014/main" id="{53623B0B-83EE-1DF0-CCDF-FA7E41821015}"/>
              </a:ext>
            </a:extLst>
          </p:cNvPr>
          <p:cNvSpPr>
            <a:spLocks noGrp="1"/>
          </p:cNvSpPr>
          <p:nvPr>
            <p:ph type="body" sz="quarter" idx="33" hasCustomPrompt="1"/>
          </p:nvPr>
        </p:nvSpPr>
        <p:spPr>
          <a:xfrm>
            <a:off x="222250" y="6391410"/>
            <a:ext cx="4645025"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2" name="Text Placeholder 4">
            <a:extLst>
              <a:ext uri="{FF2B5EF4-FFF2-40B4-BE49-F238E27FC236}">
                <a16:creationId xmlns:a16="http://schemas.microsoft.com/office/drawing/2014/main" id="{E68C235E-41EC-3386-F8C0-DE2E854A5621}"/>
              </a:ext>
            </a:extLst>
          </p:cNvPr>
          <p:cNvSpPr>
            <a:spLocks noGrp="1"/>
          </p:cNvSpPr>
          <p:nvPr>
            <p:ph type="body" sz="quarter" idx="34" hasCustomPrompt="1"/>
          </p:nvPr>
        </p:nvSpPr>
        <p:spPr>
          <a:xfrm>
            <a:off x="222250" y="685800"/>
            <a:ext cx="11745911" cy="60120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Tree>
    <p:extLst>
      <p:ext uri="{BB962C8B-B14F-4D97-AF65-F5344CB8AC3E}">
        <p14:creationId xmlns:p14="http://schemas.microsoft.com/office/powerpoint/2010/main" val="1961135154"/>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Title and four highlights w picture">
    <p:spTree>
      <p:nvGrpSpPr>
        <p:cNvPr id="1" name=""/>
        <p:cNvGrpSpPr/>
        <p:nvPr/>
      </p:nvGrpSpPr>
      <p:grpSpPr>
        <a:xfrm>
          <a:off x="0" y="0"/>
          <a:ext cx="0" cy="0"/>
          <a:chOff x="0" y="0"/>
          <a:chExt cx="0" cy="0"/>
        </a:xfrm>
      </p:grpSpPr>
      <p:sp>
        <p:nvSpPr>
          <p:cNvPr id="5" name="Picture Placeholder 9">
            <a:extLst>
              <a:ext uri="{FF2B5EF4-FFF2-40B4-BE49-F238E27FC236}">
                <a16:creationId xmlns:a16="http://schemas.microsoft.com/office/drawing/2014/main" id="{BE2D0ACC-F72A-E851-8DEB-D0FF8E96E07B}"/>
              </a:ext>
            </a:extLst>
          </p:cNvPr>
          <p:cNvSpPr>
            <a:spLocks noGrp="1"/>
          </p:cNvSpPr>
          <p:nvPr>
            <p:ph type="pic" sz="quarter" idx="27"/>
          </p:nvPr>
        </p:nvSpPr>
        <p:spPr>
          <a:xfrm>
            <a:off x="8134350" y="681038"/>
            <a:ext cx="3833812" cy="5873750"/>
          </a:xfrm>
          <a:prstGeom prst="roundRect">
            <a:avLst>
              <a:gd name="adj" fmla="val 4239"/>
            </a:avLst>
          </a:prstGeom>
          <a:solidFill>
            <a:schemeClr val="accent6"/>
          </a:solidFill>
        </p:spPr>
        <p:txBody>
          <a:bodyPr/>
          <a:lstStyle/>
          <a:p>
            <a:r>
              <a:rPr lang="en-US"/>
              <a:t>Click icon to add picture</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1" y="2310528"/>
            <a:ext cx="7788274"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CD885C37-09B1-460C-82F9-2F0DD6F0507A}" type="datetime1">
              <a:rPr lang="en-US" smtClean="0"/>
              <a:t>9/9/26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8" name="Text Placeholder 2">
            <a:extLst>
              <a:ext uri="{FF2B5EF4-FFF2-40B4-BE49-F238E27FC236}">
                <a16:creationId xmlns:a16="http://schemas.microsoft.com/office/drawing/2014/main" id="{7CE0E184-FD13-D5B1-893F-B2277F53ED4C}"/>
              </a:ext>
            </a:extLst>
          </p:cNvPr>
          <p:cNvSpPr>
            <a:spLocks noGrp="1"/>
          </p:cNvSpPr>
          <p:nvPr>
            <p:ph type="body" idx="17" hasCustomPrompt="1"/>
          </p:nvPr>
        </p:nvSpPr>
        <p:spPr>
          <a:xfrm>
            <a:off x="222251" y="4310605"/>
            <a:ext cx="3832224"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9" name="Text Placeholder 2">
            <a:extLst>
              <a:ext uri="{FF2B5EF4-FFF2-40B4-BE49-F238E27FC236}">
                <a16:creationId xmlns:a16="http://schemas.microsoft.com/office/drawing/2014/main" id="{05BB3B1A-6C68-B950-43F1-01717D43DF28}"/>
              </a:ext>
            </a:extLst>
          </p:cNvPr>
          <p:cNvSpPr>
            <a:spLocks noGrp="1"/>
          </p:cNvSpPr>
          <p:nvPr>
            <p:ph type="body" idx="18" hasCustomPrompt="1"/>
          </p:nvPr>
        </p:nvSpPr>
        <p:spPr>
          <a:xfrm>
            <a:off x="222251" y="3531808"/>
            <a:ext cx="3832224" cy="817019"/>
          </a:xfrm>
        </p:spPr>
        <p:txBody>
          <a:bodyPr wrap="square" anchor="b">
            <a:spAutoFit/>
          </a:bodyPr>
          <a:lstStyle>
            <a:lvl1pPr marL="0" indent="0">
              <a:lnSpc>
                <a:spcPct val="110000"/>
              </a:lnSpc>
              <a:spcBef>
                <a:spcPts val="0"/>
              </a:spcBef>
              <a:spcAft>
                <a:spcPts val="0"/>
              </a:spcAft>
              <a:buNone/>
              <a:defRPr sz="5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14" name="Text Placeholder 2">
            <a:extLst>
              <a:ext uri="{FF2B5EF4-FFF2-40B4-BE49-F238E27FC236}">
                <a16:creationId xmlns:a16="http://schemas.microsoft.com/office/drawing/2014/main" id="{C56A8277-5018-D197-23AA-60FFA6E4D724}"/>
              </a:ext>
            </a:extLst>
          </p:cNvPr>
          <p:cNvSpPr>
            <a:spLocks noGrp="1"/>
          </p:cNvSpPr>
          <p:nvPr>
            <p:ph type="body" idx="19" hasCustomPrompt="1"/>
          </p:nvPr>
        </p:nvSpPr>
        <p:spPr>
          <a:xfrm>
            <a:off x="4187825" y="4310605"/>
            <a:ext cx="3822700"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15" name="Text Placeholder 2">
            <a:extLst>
              <a:ext uri="{FF2B5EF4-FFF2-40B4-BE49-F238E27FC236}">
                <a16:creationId xmlns:a16="http://schemas.microsoft.com/office/drawing/2014/main" id="{E492E6E1-B6BD-E72A-92DA-265C30751C72}"/>
              </a:ext>
            </a:extLst>
          </p:cNvPr>
          <p:cNvSpPr>
            <a:spLocks noGrp="1"/>
          </p:cNvSpPr>
          <p:nvPr>
            <p:ph type="body" idx="20" hasCustomPrompt="1"/>
          </p:nvPr>
        </p:nvSpPr>
        <p:spPr>
          <a:xfrm>
            <a:off x="4178300" y="3531808"/>
            <a:ext cx="3832224" cy="817019"/>
          </a:xfrm>
        </p:spPr>
        <p:txBody>
          <a:bodyPr wrap="square" anchor="b">
            <a:spAutoFit/>
          </a:bodyPr>
          <a:lstStyle>
            <a:lvl1pPr marL="0" indent="0">
              <a:lnSpc>
                <a:spcPct val="110000"/>
              </a:lnSpc>
              <a:spcBef>
                <a:spcPts val="0"/>
              </a:spcBef>
              <a:spcAft>
                <a:spcPts val="0"/>
              </a:spcAft>
              <a:buNone/>
              <a:defRPr sz="5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16" name="Text Placeholder 2">
            <a:extLst>
              <a:ext uri="{FF2B5EF4-FFF2-40B4-BE49-F238E27FC236}">
                <a16:creationId xmlns:a16="http://schemas.microsoft.com/office/drawing/2014/main" id="{67DC77EC-2448-DFF4-3D9A-1B42A4BF536B}"/>
              </a:ext>
            </a:extLst>
          </p:cNvPr>
          <p:cNvSpPr>
            <a:spLocks noGrp="1"/>
          </p:cNvSpPr>
          <p:nvPr>
            <p:ph type="body" idx="21" hasCustomPrompt="1"/>
          </p:nvPr>
        </p:nvSpPr>
        <p:spPr>
          <a:xfrm>
            <a:off x="4187825" y="5772199"/>
            <a:ext cx="3822700"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17" name="Text Placeholder 2">
            <a:extLst>
              <a:ext uri="{FF2B5EF4-FFF2-40B4-BE49-F238E27FC236}">
                <a16:creationId xmlns:a16="http://schemas.microsoft.com/office/drawing/2014/main" id="{12061A73-910D-AF6E-F04B-0F79F2AD544F}"/>
              </a:ext>
            </a:extLst>
          </p:cNvPr>
          <p:cNvSpPr>
            <a:spLocks noGrp="1"/>
          </p:cNvSpPr>
          <p:nvPr>
            <p:ph type="body" idx="22" hasCustomPrompt="1"/>
          </p:nvPr>
        </p:nvSpPr>
        <p:spPr>
          <a:xfrm>
            <a:off x="4178300" y="4993402"/>
            <a:ext cx="3832224" cy="817019"/>
          </a:xfrm>
        </p:spPr>
        <p:txBody>
          <a:bodyPr wrap="square" anchor="b">
            <a:spAutoFit/>
          </a:bodyPr>
          <a:lstStyle>
            <a:lvl1pPr marL="0" indent="0">
              <a:lnSpc>
                <a:spcPct val="110000"/>
              </a:lnSpc>
              <a:spcBef>
                <a:spcPts val="0"/>
              </a:spcBef>
              <a:spcAft>
                <a:spcPts val="0"/>
              </a:spcAft>
              <a:buNone/>
              <a:defRPr sz="5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6" name="Text Placeholder 2">
            <a:extLst>
              <a:ext uri="{FF2B5EF4-FFF2-40B4-BE49-F238E27FC236}">
                <a16:creationId xmlns:a16="http://schemas.microsoft.com/office/drawing/2014/main" id="{642329F6-D701-66CC-242B-736129AB8553}"/>
              </a:ext>
            </a:extLst>
          </p:cNvPr>
          <p:cNvSpPr>
            <a:spLocks noGrp="1"/>
          </p:cNvSpPr>
          <p:nvPr>
            <p:ph type="body" idx="23" hasCustomPrompt="1"/>
          </p:nvPr>
        </p:nvSpPr>
        <p:spPr>
          <a:xfrm>
            <a:off x="223839" y="5772199"/>
            <a:ext cx="3832224"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18" name="Text Placeholder 2">
            <a:extLst>
              <a:ext uri="{FF2B5EF4-FFF2-40B4-BE49-F238E27FC236}">
                <a16:creationId xmlns:a16="http://schemas.microsoft.com/office/drawing/2014/main" id="{FA712FCB-42C1-FA79-0F5A-3A34EB547711}"/>
              </a:ext>
            </a:extLst>
          </p:cNvPr>
          <p:cNvSpPr>
            <a:spLocks noGrp="1"/>
          </p:cNvSpPr>
          <p:nvPr>
            <p:ph type="body" idx="24" hasCustomPrompt="1"/>
          </p:nvPr>
        </p:nvSpPr>
        <p:spPr>
          <a:xfrm>
            <a:off x="222251" y="4993402"/>
            <a:ext cx="3832224" cy="817019"/>
          </a:xfrm>
        </p:spPr>
        <p:txBody>
          <a:bodyPr wrap="square" anchor="b">
            <a:spAutoFit/>
          </a:bodyPr>
          <a:lstStyle>
            <a:lvl1pPr marL="0" indent="0">
              <a:lnSpc>
                <a:spcPct val="110000"/>
              </a:lnSpc>
              <a:spcBef>
                <a:spcPts val="0"/>
              </a:spcBef>
              <a:spcAft>
                <a:spcPts val="0"/>
              </a:spcAft>
              <a:buNone/>
              <a:defRPr sz="5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19" name="Text Placeholder 14">
            <a:extLst>
              <a:ext uri="{FF2B5EF4-FFF2-40B4-BE49-F238E27FC236}">
                <a16:creationId xmlns:a16="http://schemas.microsoft.com/office/drawing/2014/main" id="{19EDAEB0-A2A0-DBF4-8156-5D9950CB22CF}"/>
              </a:ext>
            </a:extLst>
          </p:cNvPr>
          <p:cNvSpPr>
            <a:spLocks noGrp="1"/>
          </p:cNvSpPr>
          <p:nvPr>
            <p:ph type="body" sz="quarter" idx="25" hasCustomPrompt="1"/>
          </p:nvPr>
        </p:nvSpPr>
        <p:spPr>
          <a:xfrm>
            <a:off x="222250" y="6391410"/>
            <a:ext cx="4645025"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2" name="Text Placeholder 4">
            <a:extLst>
              <a:ext uri="{FF2B5EF4-FFF2-40B4-BE49-F238E27FC236}">
                <a16:creationId xmlns:a16="http://schemas.microsoft.com/office/drawing/2014/main" id="{DFD106F9-2D65-1CCF-0441-4EF6377811BC}"/>
              </a:ext>
            </a:extLst>
          </p:cNvPr>
          <p:cNvSpPr>
            <a:spLocks noGrp="1"/>
          </p:cNvSpPr>
          <p:nvPr>
            <p:ph type="body" sz="quarter" idx="26" hasCustomPrompt="1"/>
          </p:nvPr>
        </p:nvSpPr>
        <p:spPr>
          <a:xfrm>
            <a:off x="222251" y="685800"/>
            <a:ext cx="7788274" cy="1541462"/>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Tree>
    <p:extLst>
      <p:ext uri="{BB962C8B-B14F-4D97-AF65-F5344CB8AC3E}">
        <p14:creationId xmlns:p14="http://schemas.microsoft.com/office/powerpoint/2010/main" val="3511300208"/>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Picture w Title and six highlights ">
    <p:spTree>
      <p:nvGrpSpPr>
        <p:cNvPr id="1" name=""/>
        <p:cNvGrpSpPr/>
        <p:nvPr/>
      </p:nvGrpSpPr>
      <p:grpSpPr>
        <a:xfrm>
          <a:off x="0" y="0"/>
          <a:ext cx="0" cy="0"/>
          <a:chOff x="0" y="0"/>
          <a:chExt cx="0" cy="0"/>
        </a:xfrm>
      </p:grpSpPr>
      <p:sp>
        <p:nvSpPr>
          <p:cNvPr id="5" name="Picture Placeholder 9">
            <a:extLst>
              <a:ext uri="{FF2B5EF4-FFF2-40B4-BE49-F238E27FC236}">
                <a16:creationId xmlns:a16="http://schemas.microsoft.com/office/drawing/2014/main" id="{BE2D0ACC-F72A-E851-8DEB-D0FF8E96E07B}"/>
              </a:ext>
            </a:extLst>
          </p:cNvPr>
          <p:cNvSpPr>
            <a:spLocks noGrp="1"/>
          </p:cNvSpPr>
          <p:nvPr>
            <p:ph type="pic" sz="quarter" idx="27"/>
          </p:nvPr>
        </p:nvSpPr>
        <p:spPr>
          <a:xfrm>
            <a:off x="222251" y="681039"/>
            <a:ext cx="2844799" cy="5873749"/>
          </a:xfrm>
          <a:prstGeom prst="roundRect">
            <a:avLst>
              <a:gd name="adj" fmla="val 4239"/>
            </a:avLst>
          </a:prstGeom>
          <a:solidFill>
            <a:schemeClr val="accent6"/>
          </a:solidFill>
        </p:spPr>
        <p:txBody>
          <a:bodyPr/>
          <a:lstStyle/>
          <a:p>
            <a:r>
              <a:rPr lang="en-US"/>
              <a:t>Click icon to add picture</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3190875" y="2310528"/>
            <a:ext cx="8777287"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B111A2FB-49F5-4D93-89D5-B23BFAB79DC6}" type="datetime1">
              <a:rPr lang="en-US" smtClean="0"/>
              <a:t>9/9/26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8" name="Text Placeholder 2">
            <a:extLst>
              <a:ext uri="{FF2B5EF4-FFF2-40B4-BE49-F238E27FC236}">
                <a16:creationId xmlns:a16="http://schemas.microsoft.com/office/drawing/2014/main" id="{7CE0E184-FD13-D5B1-893F-B2277F53ED4C}"/>
              </a:ext>
            </a:extLst>
          </p:cNvPr>
          <p:cNvSpPr>
            <a:spLocks noGrp="1"/>
          </p:cNvSpPr>
          <p:nvPr>
            <p:ph type="body" idx="17" hasCustomPrompt="1"/>
          </p:nvPr>
        </p:nvSpPr>
        <p:spPr>
          <a:xfrm>
            <a:off x="3190876" y="4310605"/>
            <a:ext cx="2844799"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9" name="Text Placeholder 2">
            <a:extLst>
              <a:ext uri="{FF2B5EF4-FFF2-40B4-BE49-F238E27FC236}">
                <a16:creationId xmlns:a16="http://schemas.microsoft.com/office/drawing/2014/main" id="{05BB3B1A-6C68-B950-43F1-01717D43DF28}"/>
              </a:ext>
            </a:extLst>
          </p:cNvPr>
          <p:cNvSpPr>
            <a:spLocks noGrp="1"/>
          </p:cNvSpPr>
          <p:nvPr>
            <p:ph type="body" idx="18" hasCustomPrompt="1"/>
          </p:nvPr>
        </p:nvSpPr>
        <p:spPr>
          <a:xfrm>
            <a:off x="3190876" y="3695187"/>
            <a:ext cx="2844799" cy="653640"/>
          </a:xfrm>
        </p:spPr>
        <p:txBody>
          <a:bodyPr wrap="square" anchor="b">
            <a:spAutoFit/>
          </a:bodyPr>
          <a:lstStyle>
            <a:lvl1pPr marL="0" indent="0">
              <a:lnSpc>
                <a:spcPct val="110000"/>
              </a:lnSpc>
              <a:spcBef>
                <a:spcPts val="0"/>
              </a:spcBef>
              <a:spcAft>
                <a:spcPts val="0"/>
              </a:spcAft>
              <a:buNone/>
              <a:defRPr sz="4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14" name="Text Placeholder 2">
            <a:extLst>
              <a:ext uri="{FF2B5EF4-FFF2-40B4-BE49-F238E27FC236}">
                <a16:creationId xmlns:a16="http://schemas.microsoft.com/office/drawing/2014/main" id="{C56A8277-5018-D197-23AA-60FFA6E4D724}"/>
              </a:ext>
            </a:extLst>
          </p:cNvPr>
          <p:cNvSpPr>
            <a:spLocks noGrp="1"/>
          </p:cNvSpPr>
          <p:nvPr>
            <p:ph type="body" idx="19" hasCustomPrompt="1"/>
          </p:nvPr>
        </p:nvSpPr>
        <p:spPr>
          <a:xfrm>
            <a:off x="6170614" y="4310605"/>
            <a:ext cx="2837729"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15" name="Text Placeholder 2">
            <a:extLst>
              <a:ext uri="{FF2B5EF4-FFF2-40B4-BE49-F238E27FC236}">
                <a16:creationId xmlns:a16="http://schemas.microsoft.com/office/drawing/2014/main" id="{E492E6E1-B6BD-E72A-92DA-265C30751C72}"/>
              </a:ext>
            </a:extLst>
          </p:cNvPr>
          <p:cNvSpPr>
            <a:spLocks noGrp="1"/>
          </p:cNvSpPr>
          <p:nvPr>
            <p:ph type="body" idx="20" hasCustomPrompt="1"/>
          </p:nvPr>
        </p:nvSpPr>
        <p:spPr>
          <a:xfrm>
            <a:off x="6161089" y="3695187"/>
            <a:ext cx="2844799" cy="653640"/>
          </a:xfrm>
        </p:spPr>
        <p:txBody>
          <a:bodyPr wrap="square" anchor="b">
            <a:spAutoFit/>
          </a:bodyPr>
          <a:lstStyle>
            <a:lvl1pPr marL="0" indent="0">
              <a:lnSpc>
                <a:spcPct val="110000"/>
              </a:lnSpc>
              <a:spcBef>
                <a:spcPts val="0"/>
              </a:spcBef>
              <a:spcAft>
                <a:spcPts val="0"/>
              </a:spcAft>
              <a:buNone/>
              <a:defRPr sz="4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16" name="Text Placeholder 2">
            <a:extLst>
              <a:ext uri="{FF2B5EF4-FFF2-40B4-BE49-F238E27FC236}">
                <a16:creationId xmlns:a16="http://schemas.microsoft.com/office/drawing/2014/main" id="{67DC77EC-2448-DFF4-3D9A-1B42A4BF536B}"/>
              </a:ext>
            </a:extLst>
          </p:cNvPr>
          <p:cNvSpPr>
            <a:spLocks noGrp="1"/>
          </p:cNvSpPr>
          <p:nvPr>
            <p:ph type="body" idx="21" hasCustomPrompt="1"/>
          </p:nvPr>
        </p:nvSpPr>
        <p:spPr>
          <a:xfrm>
            <a:off x="6170614" y="5772199"/>
            <a:ext cx="2837729"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17" name="Text Placeholder 2">
            <a:extLst>
              <a:ext uri="{FF2B5EF4-FFF2-40B4-BE49-F238E27FC236}">
                <a16:creationId xmlns:a16="http://schemas.microsoft.com/office/drawing/2014/main" id="{12061A73-910D-AF6E-F04B-0F79F2AD544F}"/>
              </a:ext>
            </a:extLst>
          </p:cNvPr>
          <p:cNvSpPr>
            <a:spLocks noGrp="1"/>
          </p:cNvSpPr>
          <p:nvPr>
            <p:ph type="body" idx="22" hasCustomPrompt="1"/>
          </p:nvPr>
        </p:nvSpPr>
        <p:spPr>
          <a:xfrm>
            <a:off x="6161089" y="5156781"/>
            <a:ext cx="2844799" cy="653640"/>
          </a:xfrm>
        </p:spPr>
        <p:txBody>
          <a:bodyPr wrap="square" anchor="b">
            <a:spAutoFit/>
          </a:bodyPr>
          <a:lstStyle>
            <a:lvl1pPr marL="0" indent="0">
              <a:lnSpc>
                <a:spcPct val="110000"/>
              </a:lnSpc>
              <a:spcBef>
                <a:spcPts val="0"/>
              </a:spcBef>
              <a:spcAft>
                <a:spcPts val="0"/>
              </a:spcAft>
              <a:buNone/>
              <a:defRPr sz="4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6" name="Text Placeholder 2">
            <a:extLst>
              <a:ext uri="{FF2B5EF4-FFF2-40B4-BE49-F238E27FC236}">
                <a16:creationId xmlns:a16="http://schemas.microsoft.com/office/drawing/2014/main" id="{642329F6-D701-66CC-242B-736129AB8553}"/>
              </a:ext>
            </a:extLst>
          </p:cNvPr>
          <p:cNvSpPr>
            <a:spLocks noGrp="1"/>
          </p:cNvSpPr>
          <p:nvPr>
            <p:ph type="body" idx="23" hasCustomPrompt="1"/>
          </p:nvPr>
        </p:nvSpPr>
        <p:spPr>
          <a:xfrm>
            <a:off x="3192464" y="5772199"/>
            <a:ext cx="2844799"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18" name="Text Placeholder 2">
            <a:extLst>
              <a:ext uri="{FF2B5EF4-FFF2-40B4-BE49-F238E27FC236}">
                <a16:creationId xmlns:a16="http://schemas.microsoft.com/office/drawing/2014/main" id="{FA712FCB-42C1-FA79-0F5A-3A34EB547711}"/>
              </a:ext>
            </a:extLst>
          </p:cNvPr>
          <p:cNvSpPr>
            <a:spLocks noGrp="1"/>
          </p:cNvSpPr>
          <p:nvPr>
            <p:ph type="body" idx="24" hasCustomPrompt="1"/>
          </p:nvPr>
        </p:nvSpPr>
        <p:spPr>
          <a:xfrm>
            <a:off x="3190876" y="5156781"/>
            <a:ext cx="2844799" cy="653640"/>
          </a:xfrm>
        </p:spPr>
        <p:txBody>
          <a:bodyPr wrap="square" anchor="b">
            <a:spAutoFit/>
          </a:bodyPr>
          <a:lstStyle>
            <a:lvl1pPr marL="0" indent="0">
              <a:lnSpc>
                <a:spcPct val="110000"/>
              </a:lnSpc>
              <a:spcBef>
                <a:spcPts val="0"/>
              </a:spcBef>
              <a:spcAft>
                <a:spcPts val="0"/>
              </a:spcAft>
              <a:buNone/>
              <a:defRPr sz="4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19" name="Text Placeholder 14">
            <a:extLst>
              <a:ext uri="{FF2B5EF4-FFF2-40B4-BE49-F238E27FC236}">
                <a16:creationId xmlns:a16="http://schemas.microsoft.com/office/drawing/2014/main" id="{19EDAEB0-A2A0-DBF4-8156-5D9950CB22CF}"/>
              </a:ext>
            </a:extLst>
          </p:cNvPr>
          <p:cNvSpPr>
            <a:spLocks noGrp="1"/>
          </p:cNvSpPr>
          <p:nvPr>
            <p:ph type="body" sz="quarter" idx="25" hasCustomPrompt="1"/>
          </p:nvPr>
        </p:nvSpPr>
        <p:spPr>
          <a:xfrm>
            <a:off x="3190876" y="6391410"/>
            <a:ext cx="4645025"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2" name="Text Placeholder 4">
            <a:extLst>
              <a:ext uri="{FF2B5EF4-FFF2-40B4-BE49-F238E27FC236}">
                <a16:creationId xmlns:a16="http://schemas.microsoft.com/office/drawing/2014/main" id="{DFD106F9-2D65-1CCF-0441-4EF6377811BC}"/>
              </a:ext>
            </a:extLst>
          </p:cNvPr>
          <p:cNvSpPr>
            <a:spLocks noGrp="1"/>
          </p:cNvSpPr>
          <p:nvPr>
            <p:ph type="body" sz="quarter" idx="26" hasCustomPrompt="1"/>
          </p:nvPr>
        </p:nvSpPr>
        <p:spPr>
          <a:xfrm>
            <a:off x="3190875" y="685800"/>
            <a:ext cx="8777287" cy="1541462"/>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
        <p:nvSpPr>
          <p:cNvPr id="20" name="Text Placeholder 2">
            <a:extLst>
              <a:ext uri="{FF2B5EF4-FFF2-40B4-BE49-F238E27FC236}">
                <a16:creationId xmlns:a16="http://schemas.microsoft.com/office/drawing/2014/main" id="{3794E604-9A68-43DC-D0C2-CD756153F9C8}"/>
              </a:ext>
            </a:extLst>
          </p:cNvPr>
          <p:cNvSpPr>
            <a:spLocks noGrp="1"/>
          </p:cNvSpPr>
          <p:nvPr>
            <p:ph type="body" idx="28" hasCustomPrompt="1"/>
          </p:nvPr>
        </p:nvSpPr>
        <p:spPr>
          <a:xfrm>
            <a:off x="9120908" y="4310605"/>
            <a:ext cx="2847255"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21" name="Text Placeholder 2">
            <a:extLst>
              <a:ext uri="{FF2B5EF4-FFF2-40B4-BE49-F238E27FC236}">
                <a16:creationId xmlns:a16="http://schemas.microsoft.com/office/drawing/2014/main" id="{B792F294-00AD-0CB8-BF09-880D2F8B9E0E}"/>
              </a:ext>
            </a:extLst>
          </p:cNvPr>
          <p:cNvSpPr>
            <a:spLocks noGrp="1"/>
          </p:cNvSpPr>
          <p:nvPr>
            <p:ph type="body" idx="29" hasCustomPrompt="1"/>
          </p:nvPr>
        </p:nvSpPr>
        <p:spPr>
          <a:xfrm>
            <a:off x="9120908" y="3695187"/>
            <a:ext cx="2844799" cy="653640"/>
          </a:xfrm>
        </p:spPr>
        <p:txBody>
          <a:bodyPr wrap="square" anchor="b">
            <a:spAutoFit/>
          </a:bodyPr>
          <a:lstStyle>
            <a:lvl1pPr marL="0" indent="0">
              <a:lnSpc>
                <a:spcPct val="110000"/>
              </a:lnSpc>
              <a:spcBef>
                <a:spcPts val="0"/>
              </a:spcBef>
              <a:spcAft>
                <a:spcPts val="0"/>
              </a:spcAft>
              <a:buNone/>
              <a:defRPr sz="4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
        <p:nvSpPr>
          <p:cNvPr id="22" name="Text Placeholder 2">
            <a:extLst>
              <a:ext uri="{FF2B5EF4-FFF2-40B4-BE49-F238E27FC236}">
                <a16:creationId xmlns:a16="http://schemas.microsoft.com/office/drawing/2014/main" id="{01D0FF13-FB0B-2D3E-A0A8-5D3DC62B3494}"/>
              </a:ext>
            </a:extLst>
          </p:cNvPr>
          <p:cNvSpPr>
            <a:spLocks noGrp="1"/>
          </p:cNvSpPr>
          <p:nvPr>
            <p:ph type="body" idx="30" hasCustomPrompt="1"/>
          </p:nvPr>
        </p:nvSpPr>
        <p:spPr>
          <a:xfrm>
            <a:off x="9120908" y="5772199"/>
            <a:ext cx="2847255" cy="228781"/>
          </a:xfrm>
        </p:spPr>
        <p:txBody>
          <a:bodyPr wrap="square" anchor="t">
            <a:spAutoFit/>
          </a:bodyPr>
          <a:lstStyle>
            <a:lvl1pPr marL="0" indent="0">
              <a:spcBef>
                <a:spcPts val="0"/>
              </a:spcBef>
              <a:spcAft>
                <a:spcPts val="0"/>
              </a:spcAft>
              <a:buNone/>
              <a:defRPr sz="1400" b="0" spc="-2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a:t>
            </a:r>
          </a:p>
        </p:txBody>
      </p:sp>
      <p:sp>
        <p:nvSpPr>
          <p:cNvPr id="23" name="Text Placeholder 2">
            <a:extLst>
              <a:ext uri="{FF2B5EF4-FFF2-40B4-BE49-F238E27FC236}">
                <a16:creationId xmlns:a16="http://schemas.microsoft.com/office/drawing/2014/main" id="{1F352C72-7F93-C9CB-EA1B-ABACC70C4A76}"/>
              </a:ext>
            </a:extLst>
          </p:cNvPr>
          <p:cNvSpPr>
            <a:spLocks noGrp="1"/>
          </p:cNvSpPr>
          <p:nvPr>
            <p:ph type="body" idx="31" hasCustomPrompt="1"/>
          </p:nvPr>
        </p:nvSpPr>
        <p:spPr>
          <a:xfrm>
            <a:off x="9120908" y="5156781"/>
            <a:ext cx="2844799" cy="653640"/>
          </a:xfrm>
        </p:spPr>
        <p:txBody>
          <a:bodyPr wrap="square" anchor="b">
            <a:spAutoFit/>
          </a:bodyPr>
          <a:lstStyle>
            <a:lvl1pPr marL="0" indent="0">
              <a:lnSpc>
                <a:spcPct val="110000"/>
              </a:lnSpc>
              <a:spcBef>
                <a:spcPts val="0"/>
              </a:spcBef>
              <a:spcAft>
                <a:spcPts val="0"/>
              </a:spcAft>
              <a:buNone/>
              <a:defRPr sz="4000" b="0" spc="-2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t>
            </a:r>
          </a:p>
        </p:txBody>
      </p:sp>
    </p:spTree>
    <p:extLst>
      <p:ext uri="{BB962C8B-B14F-4D97-AF65-F5344CB8AC3E}">
        <p14:creationId xmlns:p14="http://schemas.microsoft.com/office/powerpoint/2010/main" val="4174780567"/>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One chart content A">
    <p:spTree>
      <p:nvGrpSpPr>
        <p:cNvPr id="1" name=""/>
        <p:cNvGrpSpPr/>
        <p:nvPr/>
      </p:nvGrpSpPr>
      <p:grpSpPr>
        <a:xfrm>
          <a:off x="0" y="0"/>
          <a:ext cx="0" cy="0"/>
          <a:chOff x="0" y="0"/>
          <a:chExt cx="0" cy="0"/>
        </a:xfrm>
      </p:grpSpPr>
      <p:sp>
        <p:nvSpPr>
          <p:cNvPr id="16" name="Rectangle: Rounded Corners 15">
            <a:extLst>
              <a:ext uri="{FF2B5EF4-FFF2-40B4-BE49-F238E27FC236}">
                <a16:creationId xmlns:a16="http://schemas.microsoft.com/office/drawing/2014/main" id="{76880A40-9797-C3D2-4D11-9EC7CBF85CBE}"/>
              </a:ext>
            </a:extLst>
          </p:cNvPr>
          <p:cNvSpPr/>
          <p:nvPr userDrawn="1"/>
        </p:nvSpPr>
        <p:spPr>
          <a:xfrm>
            <a:off x="222250" y="1998914"/>
            <a:ext cx="8778875" cy="4555872"/>
          </a:xfrm>
          <a:prstGeom prst="roundRect">
            <a:avLst>
              <a:gd name="adj" fmla="val 5917"/>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cs typeface="Arial" panose="020B0604020202020204" pitchFamily="34" charset="0"/>
            </a:endParaRP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1" y="1369414"/>
            <a:ext cx="11745912"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CFF4369F-C8EE-40A5-9396-419CB3131F72}" type="datetime1">
              <a:rPr lang="en-US" smtClean="0"/>
              <a:t>9/9/26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15" name="Text Placeholder 14">
            <a:extLst>
              <a:ext uri="{FF2B5EF4-FFF2-40B4-BE49-F238E27FC236}">
                <a16:creationId xmlns:a16="http://schemas.microsoft.com/office/drawing/2014/main" id="{98B498C1-CEA1-0BCB-F0F2-789DB10AB4B2}"/>
              </a:ext>
            </a:extLst>
          </p:cNvPr>
          <p:cNvSpPr>
            <a:spLocks noGrp="1"/>
          </p:cNvSpPr>
          <p:nvPr>
            <p:ph type="body" sz="quarter" idx="20"/>
          </p:nvPr>
        </p:nvSpPr>
        <p:spPr>
          <a:xfrm>
            <a:off x="9123363" y="2005682"/>
            <a:ext cx="2844326" cy="3197225"/>
          </a:xfrm>
        </p:spPr>
        <p:txBody>
          <a:bodyPr/>
          <a:lstStyle>
            <a:lvl1pP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2">
            <a:extLst>
              <a:ext uri="{FF2B5EF4-FFF2-40B4-BE49-F238E27FC236}">
                <a16:creationId xmlns:a16="http://schemas.microsoft.com/office/drawing/2014/main" id="{85E3D760-A99C-9185-F8EE-8F070366CAD4}"/>
              </a:ext>
            </a:extLst>
          </p:cNvPr>
          <p:cNvSpPr>
            <a:spLocks noGrp="1"/>
          </p:cNvSpPr>
          <p:nvPr>
            <p:ph type="body" idx="21" hasCustomPrompt="1"/>
          </p:nvPr>
        </p:nvSpPr>
        <p:spPr>
          <a:xfrm>
            <a:off x="400050" y="2363372"/>
            <a:ext cx="8131402" cy="326821"/>
          </a:xfrm>
        </p:spPr>
        <p:txBody>
          <a:bodyPr wrap="square" anchor="b">
            <a:spAutoFit/>
          </a:bodyPr>
          <a:lstStyle>
            <a:lvl1pPr marL="0" indent="0">
              <a:lnSpc>
                <a:spcPct val="110000"/>
              </a:lnSpc>
              <a:spcBef>
                <a:spcPts val="225"/>
              </a:spcBef>
              <a:spcAft>
                <a:spcPts val="225"/>
              </a:spcAft>
              <a:buNone/>
              <a:defRPr sz="2000" b="0" spc="-5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Chart title</a:t>
            </a:r>
          </a:p>
        </p:txBody>
      </p:sp>
      <p:sp>
        <p:nvSpPr>
          <p:cNvPr id="20" name="Content Placeholder 19">
            <a:extLst>
              <a:ext uri="{FF2B5EF4-FFF2-40B4-BE49-F238E27FC236}">
                <a16:creationId xmlns:a16="http://schemas.microsoft.com/office/drawing/2014/main" id="{7ABEF883-CEFD-EEE4-CB2B-D83AF166A82B}"/>
              </a:ext>
            </a:extLst>
          </p:cNvPr>
          <p:cNvSpPr>
            <a:spLocks noGrp="1"/>
          </p:cNvSpPr>
          <p:nvPr>
            <p:ph sz="quarter" idx="22"/>
          </p:nvPr>
        </p:nvSpPr>
        <p:spPr>
          <a:xfrm>
            <a:off x="400050" y="2858288"/>
            <a:ext cx="8131402" cy="337889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Text Placeholder 14">
            <a:extLst>
              <a:ext uri="{FF2B5EF4-FFF2-40B4-BE49-F238E27FC236}">
                <a16:creationId xmlns:a16="http://schemas.microsoft.com/office/drawing/2014/main" id="{DCEE4E02-0C0C-B95B-5A91-959DE15C6452}"/>
              </a:ext>
            </a:extLst>
          </p:cNvPr>
          <p:cNvSpPr>
            <a:spLocks noGrp="1"/>
          </p:cNvSpPr>
          <p:nvPr>
            <p:ph type="body" sz="quarter" idx="17" hasCustomPrompt="1"/>
          </p:nvPr>
        </p:nvSpPr>
        <p:spPr>
          <a:xfrm>
            <a:off x="9123363" y="6391410"/>
            <a:ext cx="2654300"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grpSp>
        <p:nvGrpSpPr>
          <p:cNvPr id="8" name="Group 7">
            <a:extLst>
              <a:ext uri="{FF2B5EF4-FFF2-40B4-BE49-F238E27FC236}">
                <a16:creationId xmlns:a16="http://schemas.microsoft.com/office/drawing/2014/main" id="{09C2A6C5-E47C-48EF-67C8-07BFB8ECFD26}"/>
              </a:ext>
            </a:extLst>
          </p:cNvPr>
          <p:cNvGrpSpPr/>
          <p:nvPr userDrawn="1"/>
        </p:nvGrpSpPr>
        <p:grpSpPr>
          <a:xfrm>
            <a:off x="-1332614" y="174172"/>
            <a:ext cx="14874094" cy="6683831"/>
            <a:chOff x="-1332614" y="174172"/>
            <a:chExt cx="14874094" cy="6683831"/>
          </a:xfrm>
        </p:grpSpPr>
        <p:grpSp>
          <p:nvGrpSpPr>
            <p:cNvPr id="9" name="Group 8">
              <a:extLst>
                <a:ext uri="{FF2B5EF4-FFF2-40B4-BE49-F238E27FC236}">
                  <a16:creationId xmlns:a16="http://schemas.microsoft.com/office/drawing/2014/main" id="{AD333D3E-EA5E-E41D-1833-D13010176A20}"/>
                </a:ext>
              </a:extLst>
            </p:cNvPr>
            <p:cNvGrpSpPr/>
            <p:nvPr userDrawn="1"/>
          </p:nvGrpSpPr>
          <p:grpSpPr>
            <a:xfrm rot="5400000">
              <a:off x="9503005" y="3461297"/>
              <a:ext cx="6175829" cy="617583"/>
              <a:chOff x="13925550" y="1852612"/>
              <a:chExt cx="18000000" cy="1800000"/>
            </a:xfrm>
          </p:grpSpPr>
          <p:sp>
            <p:nvSpPr>
              <p:cNvPr id="50" name="Graphic 32">
                <a:extLst>
                  <a:ext uri="{FF2B5EF4-FFF2-40B4-BE49-F238E27FC236}">
                    <a16:creationId xmlns:a16="http://schemas.microsoft.com/office/drawing/2014/main" id="{B6DDCCF6-ADD7-660E-0E34-186AB5A6F832}"/>
                  </a:ext>
                </a:extLst>
              </p:cNvPr>
              <p:cNvSpPr/>
              <p:nvPr/>
            </p:nvSpPr>
            <p:spPr>
              <a:xfrm>
                <a:off x="13925550" y="1852612"/>
                <a:ext cx="1800000" cy="1800000"/>
              </a:xfrm>
              <a:prstGeom prst="rect">
                <a:avLst/>
              </a:prstGeom>
              <a:solidFill>
                <a:srgbClr val="C4DCFF"/>
              </a:solidFill>
              <a:ln w="9525" cap="flat">
                <a:noFill/>
                <a:prstDash val="solid"/>
                <a:miter/>
              </a:ln>
            </p:spPr>
            <p:txBody>
              <a:bodyPr rtlCol="0" anchor="ctr"/>
              <a:lstStyle/>
              <a:p>
                <a:endParaRPr lang="en-US"/>
              </a:p>
            </p:txBody>
          </p:sp>
          <p:sp>
            <p:nvSpPr>
              <p:cNvPr id="51" name="Graphic 34">
                <a:extLst>
                  <a:ext uri="{FF2B5EF4-FFF2-40B4-BE49-F238E27FC236}">
                    <a16:creationId xmlns:a16="http://schemas.microsoft.com/office/drawing/2014/main" id="{D7F90BCC-C9EB-EC9D-228B-F2BC0B11A660}"/>
                  </a:ext>
                </a:extLst>
              </p:cNvPr>
              <p:cNvSpPr/>
              <p:nvPr/>
            </p:nvSpPr>
            <p:spPr>
              <a:xfrm>
                <a:off x="15725550" y="1852612"/>
                <a:ext cx="1800000" cy="1800000"/>
              </a:xfrm>
              <a:prstGeom prst="rect">
                <a:avLst/>
              </a:prstGeom>
              <a:solidFill>
                <a:srgbClr val="85B6FF"/>
              </a:solidFill>
              <a:ln w="9525" cap="flat">
                <a:noFill/>
                <a:prstDash val="solid"/>
                <a:miter/>
              </a:ln>
            </p:spPr>
            <p:txBody>
              <a:bodyPr rtlCol="0" anchor="ctr"/>
              <a:lstStyle/>
              <a:p>
                <a:endParaRPr lang="en-US"/>
              </a:p>
            </p:txBody>
          </p:sp>
          <p:sp>
            <p:nvSpPr>
              <p:cNvPr id="52" name="Graphic 36">
                <a:extLst>
                  <a:ext uri="{FF2B5EF4-FFF2-40B4-BE49-F238E27FC236}">
                    <a16:creationId xmlns:a16="http://schemas.microsoft.com/office/drawing/2014/main" id="{F965E0DD-8FA7-EB29-CE9E-0C951933F62F}"/>
                  </a:ext>
                </a:extLst>
              </p:cNvPr>
              <p:cNvSpPr/>
              <p:nvPr/>
            </p:nvSpPr>
            <p:spPr>
              <a:xfrm>
                <a:off x="17525550" y="1852612"/>
                <a:ext cx="1800000" cy="1800000"/>
              </a:xfrm>
              <a:prstGeom prst="rect">
                <a:avLst/>
              </a:prstGeom>
              <a:solidFill>
                <a:srgbClr val="5996FF"/>
              </a:solidFill>
              <a:ln w="9525" cap="flat">
                <a:noFill/>
                <a:prstDash val="solid"/>
                <a:miter/>
              </a:ln>
            </p:spPr>
            <p:txBody>
              <a:bodyPr rtlCol="0" anchor="ctr"/>
              <a:lstStyle/>
              <a:p>
                <a:endParaRPr lang="en-US"/>
              </a:p>
            </p:txBody>
          </p:sp>
          <p:sp>
            <p:nvSpPr>
              <p:cNvPr id="53" name="Graphic 38">
                <a:extLst>
                  <a:ext uri="{FF2B5EF4-FFF2-40B4-BE49-F238E27FC236}">
                    <a16:creationId xmlns:a16="http://schemas.microsoft.com/office/drawing/2014/main" id="{2A8A0D63-AC73-DF59-9ADD-EA0BBC3F360B}"/>
                  </a:ext>
                </a:extLst>
              </p:cNvPr>
              <p:cNvSpPr/>
              <p:nvPr/>
            </p:nvSpPr>
            <p:spPr>
              <a:xfrm>
                <a:off x="19325550" y="1852612"/>
                <a:ext cx="1800000" cy="1800000"/>
              </a:xfrm>
              <a:prstGeom prst="rect">
                <a:avLst/>
              </a:prstGeom>
              <a:solidFill>
                <a:srgbClr val="2977FF"/>
              </a:solidFill>
              <a:ln w="9525" cap="flat">
                <a:noFill/>
                <a:prstDash val="solid"/>
                <a:miter/>
              </a:ln>
            </p:spPr>
            <p:txBody>
              <a:bodyPr rtlCol="0" anchor="ctr"/>
              <a:lstStyle/>
              <a:p>
                <a:endParaRPr lang="en-US"/>
              </a:p>
            </p:txBody>
          </p:sp>
          <p:sp>
            <p:nvSpPr>
              <p:cNvPr id="54" name="Graphic 40">
                <a:extLst>
                  <a:ext uri="{FF2B5EF4-FFF2-40B4-BE49-F238E27FC236}">
                    <a16:creationId xmlns:a16="http://schemas.microsoft.com/office/drawing/2014/main" id="{37A730BC-A6B5-5D0E-1082-4EF30329159F}"/>
                  </a:ext>
                </a:extLst>
              </p:cNvPr>
              <p:cNvSpPr/>
              <p:nvPr/>
            </p:nvSpPr>
            <p:spPr>
              <a:xfrm>
                <a:off x="21125550" y="1852612"/>
                <a:ext cx="1800000" cy="1800000"/>
              </a:xfrm>
              <a:prstGeom prst="rect">
                <a:avLst/>
              </a:prstGeom>
              <a:solidFill>
                <a:srgbClr val="E1F2E6"/>
              </a:solidFill>
              <a:ln w="9525" cap="flat">
                <a:noFill/>
                <a:prstDash val="solid"/>
                <a:miter/>
              </a:ln>
            </p:spPr>
            <p:txBody>
              <a:bodyPr rtlCol="0" anchor="ctr"/>
              <a:lstStyle/>
              <a:p>
                <a:endParaRPr lang="en-US"/>
              </a:p>
            </p:txBody>
          </p:sp>
          <p:sp>
            <p:nvSpPr>
              <p:cNvPr id="55" name="Graphic 42">
                <a:extLst>
                  <a:ext uri="{FF2B5EF4-FFF2-40B4-BE49-F238E27FC236}">
                    <a16:creationId xmlns:a16="http://schemas.microsoft.com/office/drawing/2014/main" id="{31A46DA8-D19C-566B-B5BD-504704EDD007}"/>
                  </a:ext>
                </a:extLst>
              </p:cNvPr>
              <p:cNvSpPr/>
              <p:nvPr/>
            </p:nvSpPr>
            <p:spPr>
              <a:xfrm>
                <a:off x="22925550" y="1852612"/>
                <a:ext cx="1800000" cy="1800000"/>
              </a:xfrm>
              <a:prstGeom prst="rect">
                <a:avLst/>
              </a:prstGeom>
              <a:solidFill>
                <a:srgbClr val="C3E3CE"/>
              </a:solidFill>
              <a:ln w="9525" cap="flat">
                <a:noFill/>
                <a:prstDash val="solid"/>
                <a:miter/>
              </a:ln>
            </p:spPr>
            <p:txBody>
              <a:bodyPr rtlCol="0" anchor="ctr"/>
              <a:lstStyle/>
              <a:p>
                <a:endParaRPr lang="en-US"/>
              </a:p>
            </p:txBody>
          </p:sp>
          <p:sp>
            <p:nvSpPr>
              <p:cNvPr id="56" name="Graphic 44">
                <a:extLst>
                  <a:ext uri="{FF2B5EF4-FFF2-40B4-BE49-F238E27FC236}">
                    <a16:creationId xmlns:a16="http://schemas.microsoft.com/office/drawing/2014/main" id="{F11066B8-D719-8C45-AF01-6320EA697154}"/>
                  </a:ext>
                </a:extLst>
              </p:cNvPr>
              <p:cNvSpPr/>
              <p:nvPr/>
            </p:nvSpPr>
            <p:spPr>
              <a:xfrm>
                <a:off x="24725550" y="1852612"/>
                <a:ext cx="1800000" cy="1800000"/>
              </a:xfrm>
              <a:prstGeom prst="rect">
                <a:avLst/>
              </a:prstGeom>
              <a:solidFill>
                <a:srgbClr val="97C2A3"/>
              </a:solidFill>
              <a:ln w="9525" cap="flat">
                <a:noFill/>
                <a:prstDash val="solid"/>
                <a:miter/>
              </a:ln>
            </p:spPr>
            <p:txBody>
              <a:bodyPr rtlCol="0" anchor="ctr"/>
              <a:lstStyle/>
              <a:p>
                <a:endParaRPr lang="en-US"/>
              </a:p>
            </p:txBody>
          </p:sp>
          <p:sp>
            <p:nvSpPr>
              <p:cNvPr id="57" name="Graphic 46">
                <a:extLst>
                  <a:ext uri="{FF2B5EF4-FFF2-40B4-BE49-F238E27FC236}">
                    <a16:creationId xmlns:a16="http://schemas.microsoft.com/office/drawing/2014/main" id="{1A4414B4-5FE2-CC02-E251-DDAC21E5D2D5}"/>
                  </a:ext>
                </a:extLst>
              </p:cNvPr>
              <p:cNvSpPr/>
              <p:nvPr/>
            </p:nvSpPr>
            <p:spPr>
              <a:xfrm>
                <a:off x="26525550" y="1852612"/>
                <a:ext cx="1800000" cy="1800000"/>
              </a:xfrm>
              <a:prstGeom prst="rect">
                <a:avLst/>
              </a:prstGeom>
              <a:solidFill>
                <a:srgbClr val="E6E0FF"/>
              </a:solidFill>
              <a:ln w="9525" cap="flat">
                <a:noFill/>
                <a:prstDash val="solid"/>
                <a:miter/>
              </a:ln>
            </p:spPr>
            <p:txBody>
              <a:bodyPr rtlCol="0" anchor="ctr"/>
              <a:lstStyle/>
              <a:p>
                <a:endParaRPr lang="en-US"/>
              </a:p>
            </p:txBody>
          </p:sp>
          <p:sp>
            <p:nvSpPr>
              <p:cNvPr id="58" name="Graphic 48">
                <a:extLst>
                  <a:ext uri="{FF2B5EF4-FFF2-40B4-BE49-F238E27FC236}">
                    <a16:creationId xmlns:a16="http://schemas.microsoft.com/office/drawing/2014/main" id="{B9E18E1C-E387-0160-B385-6C1F8E158391}"/>
                  </a:ext>
                </a:extLst>
              </p:cNvPr>
              <p:cNvSpPr/>
              <p:nvPr/>
            </p:nvSpPr>
            <p:spPr>
              <a:xfrm>
                <a:off x="28325550" y="1852612"/>
                <a:ext cx="1800000" cy="1800000"/>
              </a:xfrm>
              <a:prstGeom prst="rect">
                <a:avLst/>
              </a:prstGeom>
              <a:solidFill>
                <a:srgbClr val="D9D1FF"/>
              </a:solidFill>
              <a:ln w="9525" cap="flat">
                <a:noFill/>
                <a:prstDash val="solid"/>
                <a:miter/>
              </a:ln>
            </p:spPr>
            <p:txBody>
              <a:bodyPr rtlCol="0" anchor="ctr"/>
              <a:lstStyle/>
              <a:p>
                <a:endParaRPr lang="en-US"/>
              </a:p>
            </p:txBody>
          </p:sp>
          <p:sp>
            <p:nvSpPr>
              <p:cNvPr id="59" name="Graphic 50">
                <a:extLst>
                  <a:ext uri="{FF2B5EF4-FFF2-40B4-BE49-F238E27FC236}">
                    <a16:creationId xmlns:a16="http://schemas.microsoft.com/office/drawing/2014/main" id="{51B5884A-02BA-CF27-2C5D-FFB096D6D30B}"/>
                  </a:ext>
                </a:extLst>
              </p:cNvPr>
              <p:cNvSpPr/>
              <p:nvPr/>
            </p:nvSpPr>
            <p:spPr>
              <a:xfrm>
                <a:off x="30125550" y="1852612"/>
                <a:ext cx="1800000" cy="1800000"/>
              </a:xfrm>
              <a:prstGeom prst="rect">
                <a:avLst/>
              </a:prstGeom>
              <a:solidFill>
                <a:srgbClr val="C8BDFF"/>
              </a:solidFill>
              <a:ln w="9525" cap="flat">
                <a:noFill/>
                <a:prstDash val="solid"/>
                <a:miter/>
              </a:ln>
            </p:spPr>
            <p:txBody>
              <a:bodyPr rtlCol="0" anchor="ctr"/>
              <a:lstStyle/>
              <a:p>
                <a:endParaRPr lang="en-US"/>
              </a:p>
            </p:txBody>
          </p:sp>
        </p:grpSp>
        <p:grpSp>
          <p:nvGrpSpPr>
            <p:cNvPr id="14" name="Group 13">
              <a:extLst>
                <a:ext uri="{FF2B5EF4-FFF2-40B4-BE49-F238E27FC236}">
                  <a16:creationId xmlns:a16="http://schemas.microsoft.com/office/drawing/2014/main" id="{7DF98B0A-90EF-45D3-6096-337EAA6174C0}"/>
                </a:ext>
              </a:extLst>
            </p:cNvPr>
            <p:cNvGrpSpPr/>
            <p:nvPr userDrawn="1"/>
          </p:nvGrpSpPr>
          <p:grpSpPr>
            <a:xfrm>
              <a:off x="-707711" y="682174"/>
              <a:ext cx="617583" cy="6175829"/>
              <a:chOff x="-707711" y="682174"/>
              <a:chExt cx="617583" cy="6175829"/>
            </a:xfrm>
          </p:grpSpPr>
          <p:sp>
            <p:nvSpPr>
              <p:cNvPr id="40" name="Graphic 32">
                <a:extLst>
                  <a:ext uri="{FF2B5EF4-FFF2-40B4-BE49-F238E27FC236}">
                    <a16:creationId xmlns:a16="http://schemas.microsoft.com/office/drawing/2014/main" id="{6BA70A51-AC08-5260-C1FD-109D230AD333}"/>
                  </a:ext>
                </a:extLst>
              </p:cNvPr>
              <p:cNvSpPr/>
              <p:nvPr/>
            </p:nvSpPr>
            <p:spPr>
              <a:xfrm rot="5400000">
                <a:off x="-707711" y="682174"/>
                <a:ext cx="617583" cy="617583"/>
              </a:xfrm>
              <a:prstGeom prst="rect">
                <a:avLst/>
              </a:prstGeom>
              <a:solidFill>
                <a:srgbClr val="C4DCFF"/>
              </a:solidFill>
              <a:ln w="9525" cap="flat">
                <a:noFill/>
                <a:prstDash val="solid"/>
                <a:miter/>
              </a:ln>
            </p:spPr>
            <p:txBody>
              <a:bodyPr rtlCol="0" anchor="ctr"/>
              <a:lstStyle/>
              <a:p>
                <a:endParaRPr lang="en-US"/>
              </a:p>
            </p:txBody>
          </p:sp>
          <p:sp>
            <p:nvSpPr>
              <p:cNvPr id="41" name="Graphic 34">
                <a:extLst>
                  <a:ext uri="{FF2B5EF4-FFF2-40B4-BE49-F238E27FC236}">
                    <a16:creationId xmlns:a16="http://schemas.microsoft.com/office/drawing/2014/main" id="{E7B06E02-B66B-8C73-1D95-D982EC8F9796}"/>
                  </a:ext>
                </a:extLst>
              </p:cNvPr>
              <p:cNvSpPr/>
              <p:nvPr/>
            </p:nvSpPr>
            <p:spPr>
              <a:xfrm rot="5400000">
                <a:off x="-707711" y="1299757"/>
                <a:ext cx="617583" cy="617583"/>
              </a:xfrm>
              <a:prstGeom prst="rect">
                <a:avLst/>
              </a:prstGeom>
              <a:solidFill>
                <a:srgbClr val="85B6FF"/>
              </a:solidFill>
              <a:ln w="9525" cap="flat">
                <a:noFill/>
                <a:prstDash val="solid"/>
                <a:miter/>
              </a:ln>
            </p:spPr>
            <p:txBody>
              <a:bodyPr rtlCol="0" anchor="ctr"/>
              <a:lstStyle/>
              <a:p>
                <a:endParaRPr lang="en-US"/>
              </a:p>
            </p:txBody>
          </p:sp>
          <p:sp>
            <p:nvSpPr>
              <p:cNvPr id="42" name="Graphic 36">
                <a:extLst>
                  <a:ext uri="{FF2B5EF4-FFF2-40B4-BE49-F238E27FC236}">
                    <a16:creationId xmlns:a16="http://schemas.microsoft.com/office/drawing/2014/main" id="{239667F6-9F3D-8475-35BB-01EAA6F5D8FE}"/>
                  </a:ext>
                </a:extLst>
              </p:cNvPr>
              <p:cNvSpPr/>
              <p:nvPr/>
            </p:nvSpPr>
            <p:spPr>
              <a:xfrm rot="5400000">
                <a:off x="-707711" y="1917340"/>
                <a:ext cx="617583" cy="617583"/>
              </a:xfrm>
              <a:prstGeom prst="rect">
                <a:avLst/>
              </a:prstGeom>
              <a:solidFill>
                <a:srgbClr val="5996FF"/>
              </a:solidFill>
              <a:ln w="9525" cap="flat">
                <a:noFill/>
                <a:prstDash val="solid"/>
                <a:miter/>
              </a:ln>
            </p:spPr>
            <p:txBody>
              <a:bodyPr rtlCol="0" anchor="ctr"/>
              <a:lstStyle/>
              <a:p>
                <a:endParaRPr lang="en-US"/>
              </a:p>
            </p:txBody>
          </p:sp>
          <p:sp>
            <p:nvSpPr>
              <p:cNvPr id="43" name="Graphic 38">
                <a:extLst>
                  <a:ext uri="{FF2B5EF4-FFF2-40B4-BE49-F238E27FC236}">
                    <a16:creationId xmlns:a16="http://schemas.microsoft.com/office/drawing/2014/main" id="{B6E16416-9664-E2CD-4819-A8605320BECA}"/>
                  </a:ext>
                </a:extLst>
              </p:cNvPr>
              <p:cNvSpPr/>
              <p:nvPr/>
            </p:nvSpPr>
            <p:spPr>
              <a:xfrm rot="5400000">
                <a:off x="-707711" y="2534923"/>
                <a:ext cx="617583" cy="617583"/>
              </a:xfrm>
              <a:prstGeom prst="rect">
                <a:avLst/>
              </a:prstGeom>
              <a:solidFill>
                <a:srgbClr val="2977FF"/>
              </a:solidFill>
              <a:ln w="9525" cap="flat">
                <a:noFill/>
                <a:prstDash val="solid"/>
                <a:miter/>
              </a:ln>
            </p:spPr>
            <p:txBody>
              <a:bodyPr rtlCol="0" anchor="ctr"/>
              <a:lstStyle/>
              <a:p>
                <a:endParaRPr lang="en-US"/>
              </a:p>
            </p:txBody>
          </p:sp>
          <p:sp>
            <p:nvSpPr>
              <p:cNvPr id="44" name="Graphic 40">
                <a:extLst>
                  <a:ext uri="{FF2B5EF4-FFF2-40B4-BE49-F238E27FC236}">
                    <a16:creationId xmlns:a16="http://schemas.microsoft.com/office/drawing/2014/main" id="{84668AAF-E69D-14A0-CB90-44D0C564790B}"/>
                  </a:ext>
                </a:extLst>
              </p:cNvPr>
              <p:cNvSpPr/>
              <p:nvPr/>
            </p:nvSpPr>
            <p:spPr>
              <a:xfrm rot="5400000">
                <a:off x="-707711" y="3152506"/>
                <a:ext cx="617583" cy="617583"/>
              </a:xfrm>
              <a:prstGeom prst="rect">
                <a:avLst/>
              </a:prstGeom>
              <a:solidFill>
                <a:srgbClr val="E1F2E6"/>
              </a:solidFill>
              <a:ln w="9525" cap="flat">
                <a:noFill/>
                <a:prstDash val="solid"/>
                <a:miter/>
              </a:ln>
            </p:spPr>
            <p:txBody>
              <a:bodyPr rtlCol="0" anchor="ctr"/>
              <a:lstStyle/>
              <a:p>
                <a:endParaRPr lang="en-US"/>
              </a:p>
            </p:txBody>
          </p:sp>
          <p:sp>
            <p:nvSpPr>
              <p:cNvPr id="45" name="Graphic 42">
                <a:extLst>
                  <a:ext uri="{FF2B5EF4-FFF2-40B4-BE49-F238E27FC236}">
                    <a16:creationId xmlns:a16="http://schemas.microsoft.com/office/drawing/2014/main" id="{A8FBF8A9-6568-5981-25ED-6408B613C1A3}"/>
                  </a:ext>
                </a:extLst>
              </p:cNvPr>
              <p:cNvSpPr/>
              <p:nvPr/>
            </p:nvSpPr>
            <p:spPr>
              <a:xfrm rot="5400000">
                <a:off x="-707711" y="3770088"/>
                <a:ext cx="617583" cy="617583"/>
              </a:xfrm>
              <a:prstGeom prst="rect">
                <a:avLst/>
              </a:prstGeom>
              <a:solidFill>
                <a:srgbClr val="C3E3CE"/>
              </a:solidFill>
              <a:ln w="9525" cap="flat">
                <a:noFill/>
                <a:prstDash val="solid"/>
                <a:miter/>
              </a:ln>
            </p:spPr>
            <p:txBody>
              <a:bodyPr rtlCol="0" anchor="ctr"/>
              <a:lstStyle/>
              <a:p>
                <a:endParaRPr lang="en-US"/>
              </a:p>
            </p:txBody>
          </p:sp>
          <p:sp>
            <p:nvSpPr>
              <p:cNvPr id="46" name="Graphic 44">
                <a:extLst>
                  <a:ext uri="{FF2B5EF4-FFF2-40B4-BE49-F238E27FC236}">
                    <a16:creationId xmlns:a16="http://schemas.microsoft.com/office/drawing/2014/main" id="{1D273532-5D8A-C2BF-0DD5-F17B9DF9B8B0}"/>
                  </a:ext>
                </a:extLst>
              </p:cNvPr>
              <p:cNvSpPr/>
              <p:nvPr/>
            </p:nvSpPr>
            <p:spPr>
              <a:xfrm rot="5400000">
                <a:off x="-707711" y="4387671"/>
                <a:ext cx="617583" cy="617583"/>
              </a:xfrm>
              <a:prstGeom prst="rect">
                <a:avLst/>
              </a:prstGeom>
              <a:solidFill>
                <a:srgbClr val="97C2A3"/>
              </a:solidFill>
              <a:ln w="9525" cap="flat">
                <a:noFill/>
                <a:prstDash val="solid"/>
                <a:miter/>
              </a:ln>
            </p:spPr>
            <p:txBody>
              <a:bodyPr rtlCol="0" anchor="ctr"/>
              <a:lstStyle/>
              <a:p>
                <a:endParaRPr lang="en-US"/>
              </a:p>
            </p:txBody>
          </p:sp>
          <p:sp>
            <p:nvSpPr>
              <p:cNvPr id="47" name="Graphic 46">
                <a:extLst>
                  <a:ext uri="{FF2B5EF4-FFF2-40B4-BE49-F238E27FC236}">
                    <a16:creationId xmlns:a16="http://schemas.microsoft.com/office/drawing/2014/main" id="{0172EBF1-3C62-4292-706F-CF397DC33C4E}"/>
                  </a:ext>
                </a:extLst>
              </p:cNvPr>
              <p:cNvSpPr/>
              <p:nvPr/>
            </p:nvSpPr>
            <p:spPr>
              <a:xfrm rot="5400000">
                <a:off x="-707711" y="5005254"/>
                <a:ext cx="617583" cy="617583"/>
              </a:xfrm>
              <a:prstGeom prst="rect">
                <a:avLst/>
              </a:prstGeom>
              <a:solidFill>
                <a:srgbClr val="E6E0FF"/>
              </a:solidFill>
              <a:ln w="9525" cap="flat">
                <a:noFill/>
                <a:prstDash val="solid"/>
                <a:miter/>
              </a:ln>
            </p:spPr>
            <p:txBody>
              <a:bodyPr rtlCol="0" anchor="ctr"/>
              <a:lstStyle/>
              <a:p>
                <a:endParaRPr lang="en-US"/>
              </a:p>
            </p:txBody>
          </p:sp>
          <p:sp>
            <p:nvSpPr>
              <p:cNvPr id="48" name="Graphic 48">
                <a:extLst>
                  <a:ext uri="{FF2B5EF4-FFF2-40B4-BE49-F238E27FC236}">
                    <a16:creationId xmlns:a16="http://schemas.microsoft.com/office/drawing/2014/main" id="{D56D6E91-FAB5-59D5-B3CD-95E0FCDD719F}"/>
                  </a:ext>
                </a:extLst>
              </p:cNvPr>
              <p:cNvSpPr/>
              <p:nvPr/>
            </p:nvSpPr>
            <p:spPr>
              <a:xfrm rot="5400000">
                <a:off x="-707711" y="5622837"/>
                <a:ext cx="617583" cy="617583"/>
              </a:xfrm>
              <a:prstGeom prst="rect">
                <a:avLst/>
              </a:prstGeom>
              <a:solidFill>
                <a:srgbClr val="D9D1FF"/>
              </a:solidFill>
              <a:ln w="9525" cap="flat">
                <a:noFill/>
                <a:prstDash val="solid"/>
                <a:miter/>
              </a:ln>
            </p:spPr>
            <p:txBody>
              <a:bodyPr rtlCol="0" anchor="ctr"/>
              <a:lstStyle/>
              <a:p>
                <a:endParaRPr lang="en-US"/>
              </a:p>
            </p:txBody>
          </p:sp>
          <p:sp>
            <p:nvSpPr>
              <p:cNvPr id="49" name="Graphic 50">
                <a:extLst>
                  <a:ext uri="{FF2B5EF4-FFF2-40B4-BE49-F238E27FC236}">
                    <a16:creationId xmlns:a16="http://schemas.microsoft.com/office/drawing/2014/main" id="{6B60E060-E473-722A-4173-145662DA10CA}"/>
                  </a:ext>
                </a:extLst>
              </p:cNvPr>
              <p:cNvSpPr/>
              <p:nvPr/>
            </p:nvSpPr>
            <p:spPr>
              <a:xfrm rot="5400000">
                <a:off x="-707711" y="6240420"/>
                <a:ext cx="617583" cy="617583"/>
              </a:xfrm>
              <a:prstGeom prst="rect">
                <a:avLst/>
              </a:prstGeom>
              <a:solidFill>
                <a:srgbClr val="C8BDFF"/>
              </a:solidFill>
              <a:ln w="9525" cap="flat">
                <a:noFill/>
                <a:prstDash val="solid"/>
                <a:miter/>
              </a:ln>
            </p:spPr>
            <p:txBody>
              <a:bodyPr rtlCol="0" anchor="ctr"/>
              <a:lstStyle/>
              <a:p>
                <a:endParaRPr lang="en-US"/>
              </a:p>
            </p:txBody>
          </p:sp>
        </p:grpSp>
        <p:sp>
          <p:nvSpPr>
            <p:cNvPr id="17" name="TextBox 16">
              <a:extLst>
                <a:ext uri="{FF2B5EF4-FFF2-40B4-BE49-F238E27FC236}">
                  <a16:creationId xmlns:a16="http://schemas.microsoft.com/office/drawing/2014/main" id="{5D3ACED6-9674-B686-D8A7-3E4C8A4639FA}"/>
                </a:ext>
              </a:extLst>
            </p:cNvPr>
            <p:cNvSpPr txBox="1"/>
            <p:nvPr userDrawn="1"/>
          </p:nvSpPr>
          <p:spPr>
            <a:xfrm>
              <a:off x="-920692" y="174172"/>
              <a:ext cx="920692" cy="369332"/>
            </a:xfrm>
            <a:prstGeom prst="rect">
              <a:avLst/>
            </a:prstGeom>
            <a:noFill/>
          </p:spPr>
          <p:txBody>
            <a:bodyPr wrap="none" lIns="0" tIns="0" rIns="72000" bIns="0" rtlCol="0">
              <a:spAutoFit/>
            </a:bodyPr>
            <a:lstStyle/>
            <a:p>
              <a:pPr algn="r"/>
              <a:r>
                <a:rPr lang="en-US" sz="1200">
                  <a:latin typeface="+mj-lt"/>
                  <a:cs typeface="Arial" panose="020B0604020202020204" pitchFamily="34" charset="0"/>
                </a:rPr>
                <a:t>Custom</a:t>
              </a:r>
              <a:br>
                <a:rPr lang="en-US" sz="1200">
                  <a:latin typeface="+mj-lt"/>
                  <a:cs typeface="Arial" panose="020B0604020202020204" pitchFamily="34" charset="0"/>
                </a:rPr>
              </a:br>
              <a:r>
                <a:rPr lang="en-US" sz="1200">
                  <a:latin typeface="+mj-lt"/>
                  <a:cs typeface="Arial" panose="020B0604020202020204" pitchFamily="34" charset="0"/>
                </a:rPr>
                <a:t>chart colors</a:t>
              </a:r>
            </a:p>
          </p:txBody>
        </p:sp>
        <p:sp>
          <p:nvSpPr>
            <p:cNvPr id="19" name="TextBox 18">
              <a:extLst>
                <a:ext uri="{FF2B5EF4-FFF2-40B4-BE49-F238E27FC236}">
                  <a16:creationId xmlns:a16="http://schemas.microsoft.com/office/drawing/2014/main" id="{9C415C49-282D-4860-684B-1FEDDF894C36}"/>
                </a:ext>
              </a:extLst>
            </p:cNvPr>
            <p:cNvSpPr txBox="1"/>
            <p:nvPr userDrawn="1"/>
          </p:nvSpPr>
          <p:spPr>
            <a:xfrm>
              <a:off x="12192000" y="174172"/>
              <a:ext cx="920692" cy="369332"/>
            </a:xfrm>
            <a:prstGeom prst="rect">
              <a:avLst/>
            </a:prstGeom>
            <a:noFill/>
          </p:spPr>
          <p:txBody>
            <a:bodyPr wrap="none" lIns="72000" tIns="0" rIns="0" bIns="0" rtlCol="0">
              <a:spAutoFit/>
            </a:bodyPr>
            <a:lstStyle/>
            <a:p>
              <a:pPr algn="l"/>
              <a:r>
                <a:rPr lang="en-US" sz="1200">
                  <a:latin typeface="+mj-lt"/>
                  <a:cs typeface="Arial" panose="020B0604020202020204" pitchFamily="34" charset="0"/>
                </a:rPr>
                <a:t>Custom</a:t>
              </a:r>
              <a:br>
                <a:rPr lang="en-US" sz="1200">
                  <a:latin typeface="+mj-lt"/>
                  <a:cs typeface="Arial" panose="020B0604020202020204" pitchFamily="34" charset="0"/>
                </a:rPr>
              </a:br>
              <a:r>
                <a:rPr lang="en-US" sz="1200">
                  <a:latin typeface="+mj-lt"/>
                  <a:cs typeface="Arial" panose="020B0604020202020204" pitchFamily="34" charset="0"/>
                </a:rPr>
                <a:t>chart colors</a:t>
              </a:r>
            </a:p>
          </p:txBody>
        </p:sp>
        <p:grpSp>
          <p:nvGrpSpPr>
            <p:cNvPr id="21" name="Group 20">
              <a:extLst>
                <a:ext uri="{FF2B5EF4-FFF2-40B4-BE49-F238E27FC236}">
                  <a16:creationId xmlns:a16="http://schemas.microsoft.com/office/drawing/2014/main" id="{27C97199-68E4-FFD0-1690-2282ADF8CDA0}"/>
                </a:ext>
              </a:extLst>
            </p:cNvPr>
            <p:cNvGrpSpPr/>
            <p:nvPr userDrawn="1"/>
          </p:nvGrpSpPr>
          <p:grpSpPr>
            <a:xfrm>
              <a:off x="-1332614" y="682174"/>
              <a:ext cx="641769" cy="6174212"/>
              <a:chOff x="-1332614" y="682174"/>
              <a:chExt cx="641769" cy="6174212"/>
            </a:xfrm>
          </p:grpSpPr>
          <p:sp>
            <p:nvSpPr>
              <p:cNvPr id="32" name="Graphic 20">
                <a:extLst>
                  <a:ext uri="{FF2B5EF4-FFF2-40B4-BE49-F238E27FC236}">
                    <a16:creationId xmlns:a16="http://schemas.microsoft.com/office/drawing/2014/main" id="{C2D94FEB-6D63-020A-EAE9-221825CD4E61}"/>
                  </a:ext>
                </a:extLst>
              </p:cNvPr>
              <p:cNvSpPr/>
              <p:nvPr userDrawn="1"/>
            </p:nvSpPr>
            <p:spPr>
              <a:xfrm>
                <a:off x="-1331277" y="682174"/>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FDEB"/>
              </a:solidFill>
              <a:ln w="1870" cap="flat">
                <a:noFill/>
                <a:prstDash val="solid"/>
                <a:miter/>
              </a:ln>
            </p:spPr>
            <p:txBody>
              <a:bodyPr rtlCol="0" anchor="ctr"/>
              <a:lstStyle/>
              <a:p>
                <a:endParaRPr lang="en-US"/>
              </a:p>
            </p:txBody>
          </p:sp>
          <p:sp>
            <p:nvSpPr>
              <p:cNvPr id="33" name="Graphic 26">
                <a:extLst>
                  <a:ext uri="{FF2B5EF4-FFF2-40B4-BE49-F238E27FC236}">
                    <a16:creationId xmlns:a16="http://schemas.microsoft.com/office/drawing/2014/main" id="{EFB60314-B3EE-2EA3-8EB6-7E4A60B34B6A}"/>
                  </a:ext>
                </a:extLst>
              </p:cNvPr>
              <p:cNvSpPr/>
              <p:nvPr userDrawn="1"/>
            </p:nvSpPr>
            <p:spPr>
              <a:xfrm>
                <a:off x="-1331277" y="1299487"/>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FBD6"/>
              </a:solidFill>
              <a:ln w="1870" cap="flat">
                <a:noFill/>
                <a:prstDash val="solid"/>
                <a:miter/>
              </a:ln>
            </p:spPr>
            <p:txBody>
              <a:bodyPr rtlCol="0" anchor="ctr"/>
              <a:lstStyle/>
              <a:p>
                <a:endParaRPr lang="en-US"/>
              </a:p>
            </p:txBody>
          </p:sp>
          <p:sp>
            <p:nvSpPr>
              <p:cNvPr id="34" name="Graphic 29">
                <a:extLst>
                  <a:ext uri="{FF2B5EF4-FFF2-40B4-BE49-F238E27FC236}">
                    <a16:creationId xmlns:a16="http://schemas.microsoft.com/office/drawing/2014/main" id="{00070406-70A6-9A9F-E773-36C8B3B03DCA}"/>
                  </a:ext>
                </a:extLst>
              </p:cNvPr>
              <p:cNvSpPr/>
              <p:nvPr userDrawn="1"/>
            </p:nvSpPr>
            <p:spPr>
              <a:xfrm>
                <a:off x="-1331277" y="1916800"/>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F6B3"/>
              </a:solidFill>
              <a:ln w="1870" cap="flat">
                <a:noFill/>
                <a:prstDash val="solid"/>
                <a:miter/>
              </a:ln>
            </p:spPr>
            <p:txBody>
              <a:bodyPr rtlCol="0" anchor="ctr"/>
              <a:lstStyle/>
              <a:p>
                <a:endParaRPr lang="en-US"/>
              </a:p>
            </p:txBody>
          </p:sp>
          <p:sp>
            <p:nvSpPr>
              <p:cNvPr id="35" name="Graphic 31">
                <a:extLst>
                  <a:ext uri="{FF2B5EF4-FFF2-40B4-BE49-F238E27FC236}">
                    <a16:creationId xmlns:a16="http://schemas.microsoft.com/office/drawing/2014/main" id="{F12804D1-4DDF-E377-4E51-5640A6E736F0}"/>
                  </a:ext>
                </a:extLst>
              </p:cNvPr>
              <p:cNvSpPr/>
              <p:nvPr userDrawn="1"/>
            </p:nvSpPr>
            <p:spPr>
              <a:xfrm>
                <a:off x="-1331277" y="2534113"/>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F194"/>
              </a:solidFill>
              <a:ln w="1870" cap="flat">
                <a:noFill/>
                <a:prstDash val="solid"/>
                <a:miter/>
              </a:ln>
            </p:spPr>
            <p:txBody>
              <a:bodyPr rtlCol="0" anchor="ctr"/>
              <a:lstStyle/>
              <a:p>
                <a:endParaRPr lang="en-US"/>
              </a:p>
            </p:txBody>
          </p:sp>
          <p:sp>
            <p:nvSpPr>
              <p:cNvPr id="36" name="Graphic 33">
                <a:extLst>
                  <a:ext uri="{FF2B5EF4-FFF2-40B4-BE49-F238E27FC236}">
                    <a16:creationId xmlns:a16="http://schemas.microsoft.com/office/drawing/2014/main" id="{619DD1F1-B02B-0576-20DF-64C486462D44}"/>
                  </a:ext>
                </a:extLst>
              </p:cNvPr>
              <p:cNvSpPr/>
              <p:nvPr userDrawn="1"/>
            </p:nvSpPr>
            <p:spPr>
              <a:xfrm>
                <a:off x="-1331277" y="3151426"/>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E97A"/>
              </a:solidFill>
              <a:ln w="1870" cap="flat">
                <a:noFill/>
                <a:prstDash val="solid"/>
                <a:miter/>
              </a:ln>
            </p:spPr>
            <p:txBody>
              <a:bodyPr rtlCol="0" anchor="ctr"/>
              <a:lstStyle/>
              <a:p>
                <a:endParaRPr lang="en-US"/>
              </a:p>
            </p:txBody>
          </p:sp>
          <p:sp>
            <p:nvSpPr>
              <p:cNvPr id="37" name="Graphic 17">
                <a:extLst>
                  <a:ext uri="{FF2B5EF4-FFF2-40B4-BE49-F238E27FC236}">
                    <a16:creationId xmlns:a16="http://schemas.microsoft.com/office/drawing/2014/main" id="{BAF55A19-FD97-F037-949C-A635BE6F7064}"/>
                  </a:ext>
                </a:extLst>
              </p:cNvPr>
              <p:cNvSpPr/>
              <p:nvPr userDrawn="1"/>
            </p:nvSpPr>
            <p:spPr>
              <a:xfrm>
                <a:off x="-1331277" y="5619871"/>
                <a:ext cx="619200" cy="619200"/>
              </a:xfrm>
              <a:custGeom>
                <a:avLst/>
                <a:gdLst>
                  <a:gd name="connsiteX0" fmla="*/ 0 w 619200"/>
                  <a:gd name="connsiteY0" fmla="*/ 0 h 123840"/>
                  <a:gd name="connsiteX1" fmla="*/ 619200 w 619200"/>
                  <a:gd name="connsiteY1" fmla="*/ 0 h 123840"/>
                  <a:gd name="connsiteX2" fmla="*/ 619200 w 619200"/>
                  <a:gd name="connsiteY2" fmla="*/ 123840 h 123840"/>
                  <a:gd name="connsiteX3" fmla="*/ 0 w 619200"/>
                  <a:gd name="connsiteY3" fmla="*/ 123840 h 123840"/>
                </a:gdLst>
                <a:ahLst/>
                <a:cxnLst>
                  <a:cxn ang="0">
                    <a:pos x="connsiteX0" y="connsiteY0"/>
                  </a:cxn>
                  <a:cxn ang="0">
                    <a:pos x="connsiteX1" y="connsiteY1"/>
                  </a:cxn>
                  <a:cxn ang="0">
                    <a:pos x="connsiteX2" y="connsiteY2"/>
                  </a:cxn>
                  <a:cxn ang="0">
                    <a:pos x="connsiteX3" y="connsiteY3"/>
                  </a:cxn>
                </a:cxnLst>
                <a:rect l="l" t="t" r="r" b="b"/>
                <a:pathLst>
                  <a:path w="619200" h="123840">
                    <a:moveTo>
                      <a:pt x="0" y="0"/>
                    </a:moveTo>
                    <a:lnTo>
                      <a:pt x="619200" y="0"/>
                    </a:lnTo>
                    <a:lnTo>
                      <a:pt x="619200" y="123840"/>
                    </a:lnTo>
                    <a:lnTo>
                      <a:pt x="0" y="123840"/>
                    </a:lnTo>
                    <a:close/>
                  </a:path>
                </a:pathLst>
              </a:custGeom>
              <a:solidFill>
                <a:srgbClr val="FF6257"/>
              </a:solidFill>
              <a:ln w="374" cap="flat">
                <a:noFill/>
                <a:prstDash val="solid"/>
                <a:miter/>
              </a:ln>
            </p:spPr>
            <p:txBody>
              <a:bodyPr rtlCol="0" anchor="ctr"/>
              <a:lstStyle/>
              <a:p>
                <a:endParaRPr lang="en-US"/>
              </a:p>
            </p:txBody>
          </p:sp>
          <p:sp>
            <p:nvSpPr>
              <p:cNvPr id="38" name="Graphic 37">
                <a:extLst>
                  <a:ext uri="{FF2B5EF4-FFF2-40B4-BE49-F238E27FC236}">
                    <a16:creationId xmlns:a16="http://schemas.microsoft.com/office/drawing/2014/main" id="{60FE66AB-AAEC-6B5B-56BA-AFCE0C8801C8}"/>
                  </a:ext>
                </a:extLst>
              </p:cNvPr>
              <p:cNvSpPr/>
              <p:nvPr userDrawn="1"/>
            </p:nvSpPr>
            <p:spPr>
              <a:xfrm>
                <a:off x="-1331277" y="6237186"/>
                <a:ext cx="619200" cy="619200"/>
              </a:xfrm>
              <a:custGeom>
                <a:avLst/>
                <a:gdLst>
                  <a:gd name="connsiteX0" fmla="*/ 0 w 619200"/>
                  <a:gd name="connsiteY0" fmla="*/ 0 h 123840"/>
                  <a:gd name="connsiteX1" fmla="*/ 619200 w 619200"/>
                  <a:gd name="connsiteY1" fmla="*/ 0 h 123840"/>
                  <a:gd name="connsiteX2" fmla="*/ 619200 w 619200"/>
                  <a:gd name="connsiteY2" fmla="*/ 123840 h 123840"/>
                  <a:gd name="connsiteX3" fmla="*/ 0 w 619200"/>
                  <a:gd name="connsiteY3" fmla="*/ 123840 h 123840"/>
                </a:gdLst>
                <a:ahLst/>
                <a:cxnLst>
                  <a:cxn ang="0">
                    <a:pos x="connsiteX0" y="connsiteY0"/>
                  </a:cxn>
                  <a:cxn ang="0">
                    <a:pos x="connsiteX1" y="connsiteY1"/>
                  </a:cxn>
                  <a:cxn ang="0">
                    <a:pos x="connsiteX2" y="connsiteY2"/>
                  </a:cxn>
                  <a:cxn ang="0">
                    <a:pos x="connsiteX3" y="connsiteY3"/>
                  </a:cxn>
                </a:cxnLst>
                <a:rect l="l" t="t" r="r" b="b"/>
                <a:pathLst>
                  <a:path w="619200" h="123840">
                    <a:moveTo>
                      <a:pt x="0" y="0"/>
                    </a:moveTo>
                    <a:lnTo>
                      <a:pt x="619200" y="0"/>
                    </a:lnTo>
                    <a:lnTo>
                      <a:pt x="619200" y="123840"/>
                    </a:lnTo>
                    <a:lnTo>
                      <a:pt x="0" y="123840"/>
                    </a:lnTo>
                    <a:close/>
                  </a:path>
                </a:pathLst>
              </a:custGeom>
              <a:solidFill>
                <a:srgbClr val="76DB95"/>
              </a:solidFill>
              <a:ln w="374" cap="flat">
                <a:noFill/>
                <a:prstDash val="solid"/>
                <a:miter/>
              </a:ln>
            </p:spPr>
            <p:txBody>
              <a:bodyPr rtlCol="0" anchor="ctr"/>
              <a:lstStyle/>
              <a:p>
                <a:endParaRPr lang="en-US"/>
              </a:p>
            </p:txBody>
          </p:sp>
          <p:sp>
            <p:nvSpPr>
              <p:cNvPr id="39" name="TextBox 38">
                <a:extLst>
                  <a:ext uri="{FF2B5EF4-FFF2-40B4-BE49-F238E27FC236}">
                    <a16:creationId xmlns:a16="http://schemas.microsoft.com/office/drawing/2014/main" id="{36E7CE83-7253-CC12-8077-5E0BC5109838}"/>
                  </a:ext>
                </a:extLst>
              </p:cNvPr>
              <p:cNvSpPr txBox="1"/>
              <p:nvPr userDrawn="1"/>
            </p:nvSpPr>
            <p:spPr>
              <a:xfrm>
                <a:off x="-1332614" y="5109360"/>
                <a:ext cx="641769" cy="500778"/>
              </a:xfrm>
              <a:prstGeom prst="rect">
                <a:avLst/>
              </a:prstGeom>
              <a:noFill/>
            </p:spPr>
            <p:txBody>
              <a:bodyPr wrap="none" lIns="0" tIns="0" rIns="72000" bIns="0" rtlCol="0">
                <a:spAutoFit/>
              </a:bodyPr>
              <a:lstStyle/>
              <a:p>
                <a:pPr algn="ctr">
                  <a:lnSpc>
                    <a:spcPct val="90000"/>
                  </a:lnSpc>
                </a:pPr>
                <a:r>
                  <a:rPr lang="en-US" sz="1200">
                    <a:latin typeface="+mj-lt"/>
                    <a:cs typeface="Arial" panose="020B0604020202020204" pitchFamily="34" charset="0"/>
                  </a:rPr>
                  <a:t>Custom</a:t>
                </a:r>
                <a:br>
                  <a:rPr lang="en-US" sz="1200">
                    <a:latin typeface="+mj-lt"/>
                    <a:cs typeface="Arial" panose="020B0604020202020204" pitchFamily="34" charset="0"/>
                  </a:rPr>
                </a:br>
                <a:r>
                  <a:rPr lang="en-US" sz="1200">
                    <a:latin typeface="+mj-lt"/>
                    <a:cs typeface="Arial" panose="020B0604020202020204" pitchFamily="34" charset="0"/>
                  </a:rPr>
                  <a:t>error &amp;</a:t>
                </a:r>
                <a:br>
                  <a:rPr lang="en-US" sz="1200">
                    <a:latin typeface="+mj-lt"/>
                    <a:cs typeface="Arial" panose="020B0604020202020204" pitchFamily="34" charset="0"/>
                  </a:rPr>
                </a:br>
                <a:r>
                  <a:rPr lang="en-US" sz="1200">
                    <a:latin typeface="+mj-lt"/>
                    <a:cs typeface="Arial" panose="020B0604020202020204" pitchFamily="34" charset="0"/>
                  </a:rPr>
                  <a:t>success</a:t>
                </a:r>
              </a:p>
            </p:txBody>
          </p:sp>
        </p:grpSp>
        <p:grpSp>
          <p:nvGrpSpPr>
            <p:cNvPr id="23" name="Group 22">
              <a:extLst>
                <a:ext uri="{FF2B5EF4-FFF2-40B4-BE49-F238E27FC236}">
                  <a16:creationId xmlns:a16="http://schemas.microsoft.com/office/drawing/2014/main" id="{6935D8FB-DD1D-EA06-B77A-AE2F4A359A0F}"/>
                </a:ext>
              </a:extLst>
            </p:cNvPr>
            <p:cNvGrpSpPr/>
            <p:nvPr userDrawn="1"/>
          </p:nvGrpSpPr>
          <p:grpSpPr>
            <a:xfrm>
              <a:off x="12899711" y="682174"/>
              <a:ext cx="641769" cy="6174212"/>
              <a:chOff x="-1332614" y="682174"/>
              <a:chExt cx="641769" cy="6174212"/>
            </a:xfrm>
          </p:grpSpPr>
          <p:sp>
            <p:nvSpPr>
              <p:cNvPr id="24" name="Graphic 20">
                <a:extLst>
                  <a:ext uri="{FF2B5EF4-FFF2-40B4-BE49-F238E27FC236}">
                    <a16:creationId xmlns:a16="http://schemas.microsoft.com/office/drawing/2014/main" id="{C42D0BD7-6C84-5CCC-B3FE-7DC818CAA36B}"/>
                  </a:ext>
                </a:extLst>
              </p:cNvPr>
              <p:cNvSpPr/>
              <p:nvPr userDrawn="1"/>
            </p:nvSpPr>
            <p:spPr>
              <a:xfrm>
                <a:off x="-1331277" y="682174"/>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FDEB"/>
              </a:solidFill>
              <a:ln w="1870" cap="flat">
                <a:noFill/>
                <a:prstDash val="solid"/>
                <a:miter/>
              </a:ln>
            </p:spPr>
            <p:txBody>
              <a:bodyPr rtlCol="0" anchor="ctr"/>
              <a:lstStyle/>
              <a:p>
                <a:endParaRPr lang="en-US"/>
              </a:p>
            </p:txBody>
          </p:sp>
          <p:sp>
            <p:nvSpPr>
              <p:cNvPr id="25" name="Graphic 26">
                <a:extLst>
                  <a:ext uri="{FF2B5EF4-FFF2-40B4-BE49-F238E27FC236}">
                    <a16:creationId xmlns:a16="http://schemas.microsoft.com/office/drawing/2014/main" id="{D16A4751-E347-CDD6-4F80-35B45B7E3FC8}"/>
                  </a:ext>
                </a:extLst>
              </p:cNvPr>
              <p:cNvSpPr/>
              <p:nvPr userDrawn="1"/>
            </p:nvSpPr>
            <p:spPr>
              <a:xfrm>
                <a:off x="-1331277" y="1299487"/>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FBD6"/>
              </a:solidFill>
              <a:ln w="1870" cap="flat">
                <a:noFill/>
                <a:prstDash val="solid"/>
                <a:miter/>
              </a:ln>
            </p:spPr>
            <p:txBody>
              <a:bodyPr rtlCol="0" anchor="ctr"/>
              <a:lstStyle/>
              <a:p>
                <a:endParaRPr lang="en-US"/>
              </a:p>
            </p:txBody>
          </p:sp>
          <p:sp>
            <p:nvSpPr>
              <p:cNvPr id="26" name="Graphic 29">
                <a:extLst>
                  <a:ext uri="{FF2B5EF4-FFF2-40B4-BE49-F238E27FC236}">
                    <a16:creationId xmlns:a16="http://schemas.microsoft.com/office/drawing/2014/main" id="{6E22FB0E-CCA4-7921-A467-15DD50403D63}"/>
                  </a:ext>
                </a:extLst>
              </p:cNvPr>
              <p:cNvSpPr/>
              <p:nvPr userDrawn="1"/>
            </p:nvSpPr>
            <p:spPr>
              <a:xfrm>
                <a:off x="-1331277" y="1916800"/>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F6B3"/>
              </a:solidFill>
              <a:ln w="1870" cap="flat">
                <a:noFill/>
                <a:prstDash val="solid"/>
                <a:miter/>
              </a:ln>
            </p:spPr>
            <p:txBody>
              <a:bodyPr rtlCol="0" anchor="ctr"/>
              <a:lstStyle/>
              <a:p>
                <a:endParaRPr lang="en-US"/>
              </a:p>
            </p:txBody>
          </p:sp>
          <p:sp>
            <p:nvSpPr>
              <p:cNvPr id="27" name="Graphic 31">
                <a:extLst>
                  <a:ext uri="{FF2B5EF4-FFF2-40B4-BE49-F238E27FC236}">
                    <a16:creationId xmlns:a16="http://schemas.microsoft.com/office/drawing/2014/main" id="{7F9D6A52-1EF6-E43A-1E68-1A45A238F06E}"/>
                  </a:ext>
                </a:extLst>
              </p:cNvPr>
              <p:cNvSpPr/>
              <p:nvPr userDrawn="1"/>
            </p:nvSpPr>
            <p:spPr>
              <a:xfrm>
                <a:off x="-1331277" y="2534113"/>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F194"/>
              </a:solidFill>
              <a:ln w="1870" cap="flat">
                <a:noFill/>
                <a:prstDash val="solid"/>
                <a:miter/>
              </a:ln>
            </p:spPr>
            <p:txBody>
              <a:bodyPr rtlCol="0" anchor="ctr"/>
              <a:lstStyle/>
              <a:p>
                <a:endParaRPr lang="en-US"/>
              </a:p>
            </p:txBody>
          </p:sp>
          <p:sp>
            <p:nvSpPr>
              <p:cNvPr id="28" name="Graphic 33">
                <a:extLst>
                  <a:ext uri="{FF2B5EF4-FFF2-40B4-BE49-F238E27FC236}">
                    <a16:creationId xmlns:a16="http://schemas.microsoft.com/office/drawing/2014/main" id="{EF644E6A-FAB1-C95A-41BE-60C3C541FA5F}"/>
                  </a:ext>
                </a:extLst>
              </p:cNvPr>
              <p:cNvSpPr/>
              <p:nvPr userDrawn="1"/>
            </p:nvSpPr>
            <p:spPr>
              <a:xfrm>
                <a:off x="-1331277" y="3151426"/>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E97A"/>
              </a:solidFill>
              <a:ln w="1870" cap="flat">
                <a:noFill/>
                <a:prstDash val="solid"/>
                <a:miter/>
              </a:ln>
            </p:spPr>
            <p:txBody>
              <a:bodyPr rtlCol="0" anchor="ctr"/>
              <a:lstStyle/>
              <a:p>
                <a:endParaRPr lang="en-US"/>
              </a:p>
            </p:txBody>
          </p:sp>
          <p:sp>
            <p:nvSpPr>
              <p:cNvPr id="29" name="Graphic 17">
                <a:extLst>
                  <a:ext uri="{FF2B5EF4-FFF2-40B4-BE49-F238E27FC236}">
                    <a16:creationId xmlns:a16="http://schemas.microsoft.com/office/drawing/2014/main" id="{ED864969-C113-A94B-2DB1-AC1C7370BFD9}"/>
                  </a:ext>
                </a:extLst>
              </p:cNvPr>
              <p:cNvSpPr/>
              <p:nvPr userDrawn="1"/>
            </p:nvSpPr>
            <p:spPr>
              <a:xfrm>
                <a:off x="-1331277" y="5619871"/>
                <a:ext cx="619200" cy="619200"/>
              </a:xfrm>
              <a:custGeom>
                <a:avLst/>
                <a:gdLst>
                  <a:gd name="connsiteX0" fmla="*/ 0 w 619200"/>
                  <a:gd name="connsiteY0" fmla="*/ 0 h 123840"/>
                  <a:gd name="connsiteX1" fmla="*/ 619200 w 619200"/>
                  <a:gd name="connsiteY1" fmla="*/ 0 h 123840"/>
                  <a:gd name="connsiteX2" fmla="*/ 619200 w 619200"/>
                  <a:gd name="connsiteY2" fmla="*/ 123840 h 123840"/>
                  <a:gd name="connsiteX3" fmla="*/ 0 w 619200"/>
                  <a:gd name="connsiteY3" fmla="*/ 123840 h 123840"/>
                </a:gdLst>
                <a:ahLst/>
                <a:cxnLst>
                  <a:cxn ang="0">
                    <a:pos x="connsiteX0" y="connsiteY0"/>
                  </a:cxn>
                  <a:cxn ang="0">
                    <a:pos x="connsiteX1" y="connsiteY1"/>
                  </a:cxn>
                  <a:cxn ang="0">
                    <a:pos x="connsiteX2" y="connsiteY2"/>
                  </a:cxn>
                  <a:cxn ang="0">
                    <a:pos x="connsiteX3" y="connsiteY3"/>
                  </a:cxn>
                </a:cxnLst>
                <a:rect l="l" t="t" r="r" b="b"/>
                <a:pathLst>
                  <a:path w="619200" h="123840">
                    <a:moveTo>
                      <a:pt x="0" y="0"/>
                    </a:moveTo>
                    <a:lnTo>
                      <a:pt x="619200" y="0"/>
                    </a:lnTo>
                    <a:lnTo>
                      <a:pt x="619200" y="123840"/>
                    </a:lnTo>
                    <a:lnTo>
                      <a:pt x="0" y="123840"/>
                    </a:lnTo>
                    <a:close/>
                  </a:path>
                </a:pathLst>
              </a:custGeom>
              <a:solidFill>
                <a:srgbClr val="FF6257"/>
              </a:solidFill>
              <a:ln w="374" cap="flat">
                <a:noFill/>
                <a:prstDash val="solid"/>
                <a:miter/>
              </a:ln>
            </p:spPr>
            <p:txBody>
              <a:bodyPr rtlCol="0" anchor="ctr"/>
              <a:lstStyle/>
              <a:p>
                <a:endParaRPr lang="en-US"/>
              </a:p>
            </p:txBody>
          </p:sp>
          <p:sp>
            <p:nvSpPr>
              <p:cNvPr id="30" name="Graphic 37">
                <a:extLst>
                  <a:ext uri="{FF2B5EF4-FFF2-40B4-BE49-F238E27FC236}">
                    <a16:creationId xmlns:a16="http://schemas.microsoft.com/office/drawing/2014/main" id="{7C186A6E-2426-418D-A40E-B2BAB00A13D3}"/>
                  </a:ext>
                </a:extLst>
              </p:cNvPr>
              <p:cNvSpPr/>
              <p:nvPr userDrawn="1"/>
            </p:nvSpPr>
            <p:spPr>
              <a:xfrm>
                <a:off x="-1331277" y="6237186"/>
                <a:ext cx="619200" cy="619200"/>
              </a:xfrm>
              <a:custGeom>
                <a:avLst/>
                <a:gdLst>
                  <a:gd name="connsiteX0" fmla="*/ 0 w 619200"/>
                  <a:gd name="connsiteY0" fmla="*/ 0 h 123840"/>
                  <a:gd name="connsiteX1" fmla="*/ 619200 w 619200"/>
                  <a:gd name="connsiteY1" fmla="*/ 0 h 123840"/>
                  <a:gd name="connsiteX2" fmla="*/ 619200 w 619200"/>
                  <a:gd name="connsiteY2" fmla="*/ 123840 h 123840"/>
                  <a:gd name="connsiteX3" fmla="*/ 0 w 619200"/>
                  <a:gd name="connsiteY3" fmla="*/ 123840 h 123840"/>
                </a:gdLst>
                <a:ahLst/>
                <a:cxnLst>
                  <a:cxn ang="0">
                    <a:pos x="connsiteX0" y="connsiteY0"/>
                  </a:cxn>
                  <a:cxn ang="0">
                    <a:pos x="connsiteX1" y="connsiteY1"/>
                  </a:cxn>
                  <a:cxn ang="0">
                    <a:pos x="connsiteX2" y="connsiteY2"/>
                  </a:cxn>
                  <a:cxn ang="0">
                    <a:pos x="connsiteX3" y="connsiteY3"/>
                  </a:cxn>
                </a:cxnLst>
                <a:rect l="l" t="t" r="r" b="b"/>
                <a:pathLst>
                  <a:path w="619200" h="123840">
                    <a:moveTo>
                      <a:pt x="0" y="0"/>
                    </a:moveTo>
                    <a:lnTo>
                      <a:pt x="619200" y="0"/>
                    </a:lnTo>
                    <a:lnTo>
                      <a:pt x="619200" y="123840"/>
                    </a:lnTo>
                    <a:lnTo>
                      <a:pt x="0" y="123840"/>
                    </a:lnTo>
                    <a:close/>
                  </a:path>
                </a:pathLst>
              </a:custGeom>
              <a:solidFill>
                <a:srgbClr val="76DB95"/>
              </a:solidFill>
              <a:ln w="374" cap="flat">
                <a:noFill/>
                <a:prstDash val="solid"/>
                <a:miter/>
              </a:ln>
            </p:spPr>
            <p:txBody>
              <a:bodyPr rtlCol="0" anchor="ctr"/>
              <a:lstStyle/>
              <a:p>
                <a:endParaRPr lang="en-US"/>
              </a:p>
            </p:txBody>
          </p:sp>
          <p:sp>
            <p:nvSpPr>
              <p:cNvPr id="31" name="TextBox 30">
                <a:extLst>
                  <a:ext uri="{FF2B5EF4-FFF2-40B4-BE49-F238E27FC236}">
                    <a16:creationId xmlns:a16="http://schemas.microsoft.com/office/drawing/2014/main" id="{8DE0C43F-E69C-69C7-FE70-89C6E18FD141}"/>
                  </a:ext>
                </a:extLst>
              </p:cNvPr>
              <p:cNvSpPr txBox="1"/>
              <p:nvPr userDrawn="1"/>
            </p:nvSpPr>
            <p:spPr>
              <a:xfrm>
                <a:off x="-1332614" y="5109360"/>
                <a:ext cx="641769" cy="500778"/>
              </a:xfrm>
              <a:prstGeom prst="rect">
                <a:avLst/>
              </a:prstGeom>
              <a:noFill/>
            </p:spPr>
            <p:txBody>
              <a:bodyPr wrap="none" lIns="0" tIns="0" rIns="72000" bIns="0" rtlCol="0">
                <a:spAutoFit/>
              </a:bodyPr>
              <a:lstStyle/>
              <a:p>
                <a:pPr algn="ctr">
                  <a:lnSpc>
                    <a:spcPct val="90000"/>
                  </a:lnSpc>
                </a:pPr>
                <a:r>
                  <a:rPr lang="en-US" sz="1200">
                    <a:latin typeface="+mj-lt"/>
                    <a:cs typeface="Arial" panose="020B0604020202020204" pitchFamily="34" charset="0"/>
                  </a:rPr>
                  <a:t>Custom</a:t>
                </a:r>
                <a:br>
                  <a:rPr lang="en-US" sz="1200">
                    <a:latin typeface="+mj-lt"/>
                    <a:cs typeface="Arial" panose="020B0604020202020204" pitchFamily="34" charset="0"/>
                  </a:rPr>
                </a:br>
                <a:r>
                  <a:rPr lang="en-US" sz="1200">
                    <a:latin typeface="+mj-lt"/>
                    <a:cs typeface="Arial" panose="020B0604020202020204" pitchFamily="34" charset="0"/>
                  </a:rPr>
                  <a:t>error &amp;</a:t>
                </a:r>
                <a:br>
                  <a:rPr lang="en-US" sz="1200">
                    <a:latin typeface="+mj-lt"/>
                    <a:cs typeface="Arial" panose="020B0604020202020204" pitchFamily="34" charset="0"/>
                  </a:rPr>
                </a:br>
                <a:r>
                  <a:rPr lang="en-US" sz="1200">
                    <a:latin typeface="+mj-lt"/>
                    <a:cs typeface="Arial" panose="020B0604020202020204" pitchFamily="34" charset="0"/>
                  </a:rPr>
                  <a:t>success</a:t>
                </a:r>
              </a:p>
            </p:txBody>
          </p:sp>
        </p:grpSp>
      </p:grpSp>
      <p:sp>
        <p:nvSpPr>
          <p:cNvPr id="2" name="Text Placeholder 4">
            <a:extLst>
              <a:ext uri="{FF2B5EF4-FFF2-40B4-BE49-F238E27FC236}">
                <a16:creationId xmlns:a16="http://schemas.microsoft.com/office/drawing/2014/main" id="{4E5AF5A0-EB11-E0B5-F2EE-2BA622E8BB78}"/>
              </a:ext>
            </a:extLst>
          </p:cNvPr>
          <p:cNvSpPr>
            <a:spLocks noGrp="1"/>
          </p:cNvSpPr>
          <p:nvPr>
            <p:ph type="body" sz="quarter" idx="19" hasCustomPrompt="1"/>
          </p:nvPr>
        </p:nvSpPr>
        <p:spPr>
          <a:xfrm>
            <a:off x="222250" y="685800"/>
            <a:ext cx="11745911" cy="60120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Tree>
    <p:extLst>
      <p:ext uri="{BB962C8B-B14F-4D97-AF65-F5344CB8AC3E}">
        <p14:creationId xmlns:p14="http://schemas.microsoft.com/office/powerpoint/2010/main" val="419912251"/>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One chart content B">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99E20974-B1FA-A846-7D4B-028BF19A6B08}"/>
              </a:ext>
            </a:extLst>
          </p:cNvPr>
          <p:cNvSpPr/>
          <p:nvPr userDrawn="1"/>
        </p:nvSpPr>
        <p:spPr>
          <a:xfrm>
            <a:off x="222250" y="1998381"/>
            <a:ext cx="7789863" cy="4557994"/>
          </a:xfrm>
          <a:prstGeom prst="roundRect">
            <a:avLst>
              <a:gd name="adj" fmla="val 5917"/>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cs typeface="Arial" panose="020B0604020202020204" pitchFamily="34" charset="0"/>
            </a:endParaRP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1" y="1369414"/>
            <a:ext cx="11745912"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F8B72D08-FB9E-42B3-9A10-332DFCD2A4EB}" type="datetime1">
              <a:rPr lang="en-US" smtClean="0"/>
              <a:t>9/9/26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15" name="Text Placeholder 14">
            <a:extLst>
              <a:ext uri="{FF2B5EF4-FFF2-40B4-BE49-F238E27FC236}">
                <a16:creationId xmlns:a16="http://schemas.microsoft.com/office/drawing/2014/main" id="{98B498C1-CEA1-0BCB-F0F2-789DB10AB4B2}"/>
              </a:ext>
            </a:extLst>
          </p:cNvPr>
          <p:cNvSpPr>
            <a:spLocks noGrp="1"/>
          </p:cNvSpPr>
          <p:nvPr>
            <p:ph type="body" sz="quarter" idx="20"/>
          </p:nvPr>
        </p:nvSpPr>
        <p:spPr>
          <a:xfrm>
            <a:off x="8134350" y="2005149"/>
            <a:ext cx="3833339" cy="3757612"/>
          </a:xfrm>
        </p:spPr>
        <p:txBody>
          <a:bodyPr/>
          <a:lstStyle>
            <a:lvl1pP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Content Placeholder 19">
            <a:extLst>
              <a:ext uri="{FF2B5EF4-FFF2-40B4-BE49-F238E27FC236}">
                <a16:creationId xmlns:a16="http://schemas.microsoft.com/office/drawing/2014/main" id="{7ABEF883-CEFD-EEE4-CB2B-D83AF166A82B}"/>
              </a:ext>
            </a:extLst>
          </p:cNvPr>
          <p:cNvSpPr>
            <a:spLocks noGrp="1"/>
          </p:cNvSpPr>
          <p:nvPr>
            <p:ph sz="quarter" idx="22"/>
          </p:nvPr>
        </p:nvSpPr>
        <p:spPr>
          <a:xfrm>
            <a:off x="400047" y="2362838"/>
            <a:ext cx="7434268" cy="40285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Text Placeholder 14">
            <a:extLst>
              <a:ext uri="{FF2B5EF4-FFF2-40B4-BE49-F238E27FC236}">
                <a16:creationId xmlns:a16="http://schemas.microsoft.com/office/drawing/2014/main" id="{DCEE4E02-0C0C-B95B-5A91-959DE15C6452}"/>
              </a:ext>
            </a:extLst>
          </p:cNvPr>
          <p:cNvSpPr>
            <a:spLocks noGrp="1"/>
          </p:cNvSpPr>
          <p:nvPr>
            <p:ph type="body" sz="quarter" idx="17" hasCustomPrompt="1"/>
          </p:nvPr>
        </p:nvSpPr>
        <p:spPr>
          <a:xfrm>
            <a:off x="8134351" y="6391410"/>
            <a:ext cx="3833340"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18" name="Text Placeholder 2">
            <a:extLst>
              <a:ext uri="{FF2B5EF4-FFF2-40B4-BE49-F238E27FC236}">
                <a16:creationId xmlns:a16="http://schemas.microsoft.com/office/drawing/2014/main" id="{85E3D760-A99C-9185-F8EE-8F070366CAD4}"/>
              </a:ext>
            </a:extLst>
          </p:cNvPr>
          <p:cNvSpPr>
            <a:spLocks noGrp="1"/>
          </p:cNvSpPr>
          <p:nvPr>
            <p:ph type="body" idx="21" hasCustomPrompt="1"/>
          </p:nvPr>
        </p:nvSpPr>
        <p:spPr>
          <a:xfrm>
            <a:off x="400047" y="2362839"/>
            <a:ext cx="4558868" cy="326821"/>
          </a:xfrm>
        </p:spPr>
        <p:txBody>
          <a:bodyPr wrap="square" anchor="b">
            <a:spAutoFit/>
          </a:bodyPr>
          <a:lstStyle>
            <a:lvl1pPr marL="0" indent="0">
              <a:lnSpc>
                <a:spcPct val="110000"/>
              </a:lnSpc>
              <a:spcBef>
                <a:spcPts val="225"/>
              </a:spcBef>
              <a:spcAft>
                <a:spcPts val="225"/>
              </a:spcAft>
              <a:buNone/>
              <a:defRPr sz="2000" b="0" spc="-5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Chart title</a:t>
            </a:r>
          </a:p>
        </p:txBody>
      </p:sp>
      <p:grpSp>
        <p:nvGrpSpPr>
          <p:cNvPr id="5" name="Group 4">
            <a:extLst>
              <a:ext uri="{FF2B5EF4-FFF2-40B4-BE49-F238E27FC236}">
                <a16:creationId xmlns:a16="http://schemas.microsoft.com/office/drawing/2014/main" id="{DEF747EB-548E-4BBB-D9FB-7F184261CF72}"/>
              </a:ext>
            </a:extLst>
          </p:cNvPr>
          <p:cNvGrpSpPr/>
          <p:nvPr userDrawn="1"/>
        </p:nvGrpSpPr>
        <p:grpSpPr>
          <a:xfrm>
            <a:off x="-1332614" y="174172"/>
            <a:ext cx="14874094" cy="6683831"/>
            <a:chOff x="-1332614" y="174172"/>
            <a:chExt cx="14874094" cy="6683831"/>
          </a:xfrm>
        </p:grpSpPr>
        <p:grpSp>
          <p:nvGrpSpPr>
            <p:cNvPr id="6" name="Group 5">
              <a:extLst>
                <a:ext uri="{FF2B5EF4-FFF2-40B4-BE49-F238E27FC236}">
                  <a16:creationId xmlns:a16="http://schemas.microsoft.com/office/drawing/2014/main" id="{3EB5D8F1-6858-B6DF-2D99-5CE5139FD7E9}"/>
                </a:ext>
              </a:extLst>
            </p:cNvPr>
            <p:cNvGrpSpPr/>
            <p:nvPr userDrawn="1"/>
          </p:nvGrpSpPr>
          <p:grpSpPr>
            <a:xfrm rot="5400000">
              <a:off x="9503005" y="3461297"/>
              <a:ext cx="6175829" cy="617583"/>
              <a:chOff x="13925550" y="1852612"/>
              <a:chExt cx="18000000" cy="1800000"/>
            </a:xfrm>
          </p:grpSpPr>
          <p:sp>
            <p:nvSpPr>
              <p:cNvPr id="48" name="Graphic 32">
                <a:extLst>
                  <a:ext uri="{FF2B5EF4-FFF2-40B4-BE49-F238E27FC236}">
                    <a16:creationId xmlns:a16="http://schemas.microsoft.com/office/drawing/2014/main" id="{28486A10-3DF8-E0B9-CB9F-16B9E7DE323D}"/>
                  </a:ext>
                </a:extLst>
              </p:cNvPr>
              <p:cNvSpPr/>
              <p:nvPr/>
            </p:nvSpPr>
            <p:spPr>
              <a:xfrm>
                <a:off x="13925550" y="1852612"/>
                <a:ext cx="1800000" cy="1800000"/>
              </a:xfrm>
              <a:prstGeom prst="rect">
                <a:avLst/>
              </a:prstGeom>
              <a:solidFill>
                <a:srgbClr val="C4DCFF"/>
              </a:solidFill>
              <a:ln w="9525" cap="flat">
                <a:noFill/>
                <a:prstDash val="solid"/>
                <a:miter/>
              </a:ln>
            </p:spPr>
            <p:txBody>
              <a:bodyPr rtlCol="0" anchor="ctr"/>
              <a:lstStyle/>
              <a:p>
                <a:endParaRPr lang="en-US"/>
              </a:p>
            </p:txBody>
          </p:sp>
          <p:sp>
            <p:nvSpPr>
              <p:cNvPr id="49" name="Graphic 34">
                <a:extLst>
                  <a:ext uri="{FF2B5EF4-FFF2-40B4-BE49-F238E27FC236}">
                    <a16:creationId xmlns:a16="http://schemas.microsoft.com/office/drawing/2014/main" id="{E58E7231-4613-28A2-6BBC-CD2F6A84A60F}"/>
                  </a:ext>
                </a:extLst>
              </p:cNvPr>
              <p:cNvSpPr/>
              <p:nvPr/>
            </p:nvSpPr>
            <p:spPr>
              <a:xfrm>
                <a:off x="15725550" y="1852612"/>
                <a:ext cx="1800000" cy="1800000"/>
              </a:xfrm>
              <a:prstGeom prst="rect">
                <a:avLst/>
              </a:prstGeom>
              <a:solidFill>
                <a:srgbClr val="85B6FF"/>
              </a:solidFill>
              <a:ln w="9525" cap="flat">
                <a:noFill/>
                <a:prstDash val="solid"/>
                <a:miter/>
              </a:ln>
            </p:spPr>
            <p:txBody>
              <a:bodyPr rtlCol="0" anchor="ctr"/>
              <a:lstStyle/>
              <a:p>
                <a:endParaRPr lang="en-US"/>
              </a:p>
            </p:txBody>
          </p:sp>
          <p:sp>
            <p:nvSpPr>
              <p:cNvPr id="50" name="Graphic 36">
                <a:extLst>
                  <a:ext uri="{FF2B5EF4-FFF2-40B4-BE49-F238E27FC236}">
                    <a16:creationId xmlns:a16="http://schemas.microsoft.com/office/drawing/2014/main" id="{7F8FA758-3179-CEC9-8C58-FEF2BFB6A36E}"/>
                  </a:ext>
                </a:extLst>
              </p:cNvPr>
              <p:cNvSpPr/>
              <p:nvPr/>
            </p:nvSpPr>
            <p:spPr>
              <a:xfrm>
                <a:off x="17525550" y="1852612"/>
                <a:ext cx="1800000" cy="1800000"/>
              </a:xfrm>
              <a:prstGeom prst="rect">
                <a:avLst/>
              </a:prstGeom>
              <a:solidFill>
                <a:srgbClr val="5996FF"/>
              </a:solidFill>
              <a:ln w="9525" cap="flat">
                <a:noFill/>
                <a:prstDash val="solid"/>
                <a:miter/>
              </a:ln>
            </p:spPr>
            <p:txBody>
              <a:bodyPr rtlCol="0" anchor="ctr"/>
              <a:lstStyle/>
              <a:p>
                <a:endParaRPr lang="en-US"/>
              </a:p>
            </p:txBody>
          </p:sp>
          <p:sp>
            <p:nvSpPr>
              <p:cNvPr id="51" name="Graphic 38">
                <a:extLst>
                  <a:ext uri="{FF2B5EF4-FFF2-40B4-BE49-F238E27FC236}">
                    <a16:creationId xmlns:a16="http://schemas.microsoft.com/office/drawing/2014/main" id="{1320CAD1-D00F-9928-EFB7-2C0FF6934CE7}"/>
                  </a:ext>
                </a:extLst>
              </p:cNvPr>
              <p:cNvSpPr/>
              <p:nvPr/>
            </p:nvSpPr>
            <p:spPr>
              <a:xfrm>
                <a:off x="19325550" y="1852612"/>
                <a:ext cx="1800000" cy="1800000"/>
              </a:xfrm>
              <a:prstGeom prst="rect">
                <a:avLst/>
              </a:prstGeom>
              <a:solidFill>
                <a:srgbClr val="2977FF"/>
              </a:solidFill>
              <a:ln w="9525" cap="flat">
                <a:noFill/>
                <a:prstDash val="solid"/>
                <a:miter/>
              </a:ln>
            </p:spPr>
            <p:txBody>
              <a:bodyPr rtlCol="0" anchor="ctr"/>
              <a:lstStyle/>
              <a:p>
                <a:endParaRPr lang="en-US"/>
              </a:p>
            </p:txBody>
          </p:sp>
          <p:sp>
            <p:nvSpPr>
              <p:cNvPr id="52" name="Graphic 40">
                <a:extLst>
                  <a:ext uri="{FF2B5EF4-FFF2-40B4-BE49-F238E27FC236}">
                    <a16:creationId xmlns:a16="http://schemas.microsoft.com/office/drawing/2014/main" id="{485C6786-31CE-441A-3C6B-95F101326186}"/>
                  </a:ext>
                </a:extLst>
              </p:cNvPr>
              <p:cNvSpPr/>
              <p:nvPr/>
            </p:nvSpPr>
            <p:spPr>
              <a:xfrm>
                <a:off x="21125550" y="1852612"/>
                <a:ext cx="1800000" cy="1800000"/>
              </a:xfrm>
              <a:prstGeom prst="rect">
                <a:avLst/>
              </a:prstGeom>
              <a:solidFill>
                <a:srgbClr val="E1F2E6"/>
              </a:solidFill>
              <a:ln w="9525" cap="flat">
                <a:noFill/>
                <a:prstDash val="solid"/>
                <a:miter/>
              </a:ln>
            </p:spPr>
            <p:txBody>
              <a:bodyPr rtlCol="0" anchor="ctr"/>
              <a:lstStyle/>
              <a:p>
                <a:endParaRPr lang="en-US"/>
              </a:p>
            </p:txBody>
          </p:sp>
          <p:sp>
            <p:nvSpPr>
              <p:cNvPr id="53" name="Graphic 42">
                <a:extLst>
                  <a:ext uri="{FF2B5EF4-FFF2-40B4-BE49-F238E27FC236}">
                    <a16:creationId xmlns:a16="http://schemas.microsoft.com/office/drawing/2014/main" id="{2309EDD8-E101-1FB0-62AD-04A9EE2F284D}"/>
                  </a:ext>
                </a:extLst>
              </p:cNvPr>
              <p:cNvSpPr/>
              <p:nvPr/>
            </p:nvSpPr>
            <p:spPr>
              <a:xfrm>
                <a:off x="22925550" y="1852612"/>
                <a:ext cx="1800000" cy="1800000"/>
              </a:xfrm>
              <a:prstGeom prst="rect">
                <a:avLst/>
              </a:prstGeom>
              <a:solidFill>
                <a:srgbClr val="C3E3CE"/>
              </a:solidFill>
              <a:ln w="9525" cap="flat">
                <a:noFill/>
                <a:prstDash val="solid"/>
                <a:miter/>
              </a:ln>
            </p:spPr>
            <p:txBody>
              <a:bodyPr rtlCol="0" anchor="ctr"/>
              <a:lstStyle/>
              <a:p>
                <a:endParaRPr lang="en-US"/>
              </a:p>
            </p:txBody>
          </p:sp>
          <p:sp>
            <p:nvSpPr>
              <p:cNvPr id="54" name="Graphic 44">
                <a:extLst>
                  <a:ext uri="{FF2B5EF4-FFF2-40B4-BE49-F238E27FC236}">
                    <a16:creationId xmlns:a16="http://schemas.microsoft.com/office/drawing/2014/main" id="{0263C1E7-4C3A-DB6D-2046-70F9F7BBAE02}"/>
                  </a:ext>
                </a:extLst>
              </p:cNvPr>
              <p:cNvSpPr/>
              <p:nvPr/>
            </p:nvSpPr>
            <p:spPr>
              <a:xfrm>
                <a:off x="24725550" y="1852612"/>
                <a:ext cx="1800000" cy="1800000"/>
              </a:xfrm>
              <a:prstGeom prst="rect">
                <a:avLst/>
              </a:prstGeom>
              <a:solidFill>
                <a:srgbClr val="97C2A3"/>
              </a:solidFill>
              <a:ln w="9525" cap="flat">
                <a:noFill/>
                <a:prstDash val="solid"/>
                <a:miter/>
              </a:ln>
            </p:spPr>
            <p:txBody>
              <a:bodyPr rtlCol="0" anchor="ctr"/>
              <a:lstStyle/>
              <a:p>
                <a:endParaRPr lang="en-US"/>
              </a:p>
            </p:txBody>
          </p:sp>
          <p:sp>
            <p:nvSpPr>
              <p:cNvPr id="55" name="Graphic 46">
                <a:extLst>
                  <a:ext uri="{FF2B5EF4-FFF2-40B4-BE49-F238E27FC236}">
                    <a16:creationId xmlns:a16="http://schemas.microsoft.com/office/drawing/2014/main" id="{BF0A1B9E-55E1-D241-6C09-484AE38E2B16}"/>
                  </a:ext>
                </a:extLst>
              </p:cNvPr>
              <p:cNvSpPr/>
              <p:nvPr/>
            </p:nvSpPr>
            <p:spPr>
              <a:xfrm>
                <a:off x="26525550" y="1852612"/>
                <a:ext cx="1800000" cy="1800000"/>
              </a:xfrm>
              <a:prstGeom prst="rect">
                <a:avLst/>
              </a:prstGeom>
              <a:solidFill>
                <a:srgbClr val="E6E0FF"/>
              </a:solidFill>
              <a:ln w="9525" cap="flat">
                <a:noFill/>
                <a:prstDash val="solid"/>
                <a:miter/>
              </a:ln>
            </p:spPr>
            <p:txBody>
              <a:bodyPr rtlCol="0" anchor="ctr"/>
              <a:lstStyle/>
              <a:p>
                <a:endParaRPr lang="en-US"/>
              </a:p>
            </p:txBody>
          </p:sp>
          <p:sp>
            <p:nvSpPr>
              <p:cNvPr id="56" name="Graphic 48">
                <a:extLst>
                  <a:ext uri="{FF2B5EF4-FFF2-40B4-BE49-F238E27FC236}">
                    <a16:creationId xmlns:a16="http://schemas.microsoft.com/office/drawing/2014/main" id="{D3CEF60E-08BB-7C5F-6048-90CBC9847008}"/>
                  </a:ext>
                </a:extLst>
              </p:cNvPr>
              <p:cNvSpPr/>
              <p:nvPr/>
            </p:nvSpPr>
            <p:spPr>
              <a:xfrm>
                <a:off x="28325550" y="1852612"/>
                <a:ext cx="1800000" cy="1800000"/>
              </a:xfrm>
              <a:prstGeom prst="rect">
                <a:avLst/>
              </a:prstGeom>
              <a:solidFill>
                <a:srgbClr val="D9D1FF"/>
              </a:solidFill>
              <a:ln w="9525" cap="flat">
                <a:noFill/>
                <a:prstDash val="solid"/>
                <a:miter/>
              </a:ln>
            </p:spPr>
            <p:txBody>
              <a:bodyPr rtlCol="0" anchor="ctr"/>
              <a:lstStyle/>
              <a:p>
                <a:endParaRPr lang="en-US"/>
              </a:p>
            </p:txBody>
          </p:sp>
          <p:sp>
            <p:nvSpPr>
              <p:cNvPr id="57" name="Graphic 50">
                <a:extLst>
                  <a:ext uri="{FF2B5EF4-FFF2-40B4-BE49-F238E27FC236}">
                    <a16:creationId xmlns:a16="http://schemas.microsoft.com/office/drawing/2014/main" id="{E3D6DB37-38D2-D664-FFDA-1863131388E4}"/>
                  </a:ext>
                </a:extLst>
              </p:cNvPr>
              <p:cNvSpPr/>
              <p:nvPr/>
            </p:nvSpPr>
            <p:spPr>
              <a:xfrm>
                <a:off x="30125550" y="1852612"/>
                <a:ext cx="1800000" cy="1800000"/>
              </a:xfrm>
              <a:prstGeom prst="rect">
                <a:avLst/>
              </a:prstGeom>
              <a:solidFill>
                <a:srgbClr val="C8BDFF"/>
              </a:solidFill>
              <a:ln w="9525" cap="flat">
                <a:noFill/>
                <a:prstDash val="solid"/>
                <a:miter/>
              </a:ln>
            </p:spPr>
            <p:txBody>
              <a:bodyPr rtlCol="0" anchor="ctr"/>
              <a:lstStyle/>
              <a:p>
                <a:endParaRPr lang="en-US"/>
              </a:p>
            </p:txBody>
          </p:sp>
        </p:grpSp>
        <p:grpSp>
          <p:nvGrpSpPr>
            <p:cNvPr id="8" name="Group 7">
              <a:extLst>
                <a:ext uri="{FF2B5EF4-FFF2-40B4-BE49-F238E27FC236}">
                  <a16:creationId xmlns:a16="http://schemas.microsoft.com/office/drawing/2014/main" id="{EF365C79-FD48-D632-61E4-AF7E11A8EC07}"/>
                </a:ext>
              </a:extLst>
            </p:cNvPr>
            <p:cNvGrpSpPr/>
            <p:nvPr userDrawn="1"/>
          </p:nvGrpSpPr>
          <p:grpSpPr>
            <a:xfrm>
              <a:off x="-707711" y="682174"/>
              <a:ext cx="617583" cy="6175829"/>
              <a:chOff x="-707711" y="682174"/>
              <a:chExt cx="617583" cy="6175829"/>
            </a:xfrm>
          </p:grpSpPr>
          <p:sp>
            <p:nvSpPr>
              <p:cNvPr id="38" name="Graphic 32">
                <a:extLst>
                  <a:ext uri="{FF2B5EF4-FFF2-40B4-BE49-F238E27FC236}">
                    <a16:creationId xmlns:a16="http://schemas.microsoft.com/office/drawing/2014/main" id="{D071B751-C22A-9442-F883-8433792AEC21}"/>
                  </a:ext>
                </a:extLst>
              </p:cNvPr>
              <p:cNvSpPr/>
              <p:nvPr/>
            </p:nvSpPr>
            <p:spPr>
              <a:xfrm rot="5400000">
                <a:off x="-707711" y="682174"/>
                <a:ext cx="617583" cy="617583"/>
              </a:xfrm>
              <a:prstGeom prst="rect">
                <a:avLst/>
              </a:prstGeom>
              <a:solidFill>
                <a:srgbClr val="C4DCFF"/>
              </a:solidFill>
              <a:ln w="9525" cap="flat">
                <a:noFill/>
                <a:prstDash val="solid"/>
                <a:miter/>
              </a:ln>
            </p:spPr>
            <p:txBody>
              <a:bodyPr rtlCol="0" anchor="ctr"/>
              <a:lstStyle/>
              <a:p>
                <a:endParaRPr lang="en-US"/>
              </a:p>
            </p:txBody>
          </p:sp>
          <p:sp>
            <p:nvSpPr>
              <p:cNvPr id="39" name="Graphic 34">
                <a:extLst>
                  <a:ext uri="{FF2B5EF4-FFF2-40B4-BE49-F238E27FC236}">
                    <a16:creationId xmlns:a16="http://schemas.microsoft.com/office/drawing/2014/main" id="{6E6ED2D9-9B8A-6EFE-DEA0-21014EC394BE}"/>
                  </a:ext>
                </a:extLst>
              </p:cNvPr>
              <p:cNvSpPr/>
              <p:nvPr/>
            </p:nvSpPr>
            <p:spPr>
              <a:xfrm rot="5400000">
                <a:off x="-707711" y="1299757"/>
                <a:ext cx="617583" cy="617583"/>
              </a:xfrm>
              <a:prstGeom prst="rect">
                <a:avLst/>
              </a:prstGeom>
              <a:solidFill>
                <a:srgbClr val="85B6FF"/>
              </a:solidFill>
              <a:ln w="9525" cap="flat">
                <a:noFill/>
                <a:prstDash val="solid"/>
                <a:miter/>
              </a:ln>
            </p:spPr>
            <p:txBody>
              <a:bodyPr rtlCol="0" anchor="ctr"/>
              <a:lstStyle/>
              <a:p>
                <a:endParaRPr lang="en-US"/>
              </a:p>
            </p:txBody>
          </p:sp>
          <p:sp>
            <p:nvSpPr>
              <p:cNvPr id="40" name="Graphic 36">
                <a:extLst>
                  <a:ext uri="{FF2B5EF4-FFF2-40B4-BE49-F238E27FC236}">
                    <a16:creationId xmlns:a16="http://schemas.microsoft.com/office/drawing/2014/main" id="{8A482B40-4056-34C9-378B-55926366D869}"/>
                  </a:ext>
                </a:extLst>
              </p:cNvPr>
              <p:cNvSpPr/>
              <p:nvPr/>
            </p:nvSpPr>
            <p:spPr>
              <a:xfrm rot="5400000">
                <a:off x="-707711" y="1917340"/>
                <a:ext cx="617583" cy="617583"/>
              </a:xfrm>
              <a:prstGeom prst="rect">
                <a:avLst/>
              </a:prstGeom>
              <a:solidFill>
                <a:srgbClr val="5996FF"/>
              </a:solidFill>
              <a:ln w="9525" cap="flat">
                <a:noFill/>
                <a:prstDash val="solid"/>
                <a:miter/>
              </a:ln>
            </p:spPr>
            <p:txBody>
              <a:bodyPr rtlCol="0" anchor="ctr"/>
              <a:lstStyle/>
              <a:p>
                <a:endParaRPr lang="en-US"/>
              </a:p>
            </p:txBody>
          </p:sp>
          <p:sp>
            <p:nvSpPr>
              <p:cNvPr id="41" name="Graphic 38">
                <a:extLst>
                  <a:ext uri="{FF2B5EF4-FFF2-40B4-BE49-F238E27FC236}">
                    <a16:creationId xmlns:a16="http://schemas.microsoft.com/office/drawing/2014/main" id="{DCF807EF-3D37-62C3-0488-01E2098947CC}"/>
                  </a:ext>
                </a:extLst>
              </p:cNvPr>
              <p:cNvSpPr/>
              <p:nvPr/>
            </p:nvSpPr>
            <p:spPr>
              <a:xfrm rot="5400000">
                <a:off x="-707711" y="2534923"/>
                <a:ext cx="617583" cy="617583"/>
              </a:xfrm>
              <a:prstGeom prst="rect">
                <a:avLst/>
              </a:prstGeom>
              <a:solidFill>
                <a:srgbClr val="2977FF"/>
              </a:solidFill>
              <a:ln w="9525" cap="flat">
                <a:noFill/>
                <a:prstDash val="solid"/>
                <a:miter/>
              </a:ln>
            </p:spPr>
            <p:txBody>
              <a:bodyPr rtlCol="0" anchor="ctr"/>
              <a:lstStyle/>
              <a:p>
                <a:endParaRPr lang="en-US"/>
              </a:p>
            </p:txBody>
          </p:sp>
          <p:sp>
            <p:nvSpPr>
              <p:cNvPr id="42" name="Graphic 40">
                <a:extLst>
                  <a:ext uri="{FF2B5EF4-FFF2-40B4-BE49-F238E27FC236}">
                    <a16:creationId xmlns:a16="http://schemas.microsoft.com/office/drawing/2014/main" id="{CED83395-BE4E-4C09-0863-090F9A53C831}"/>
                  </a:ext>
                </a:extLst>
              </p:cNvPr>
              <p:cNvSpPr/>
              <p:nvPr/>
            </p:nvSpPr>
            <p:spPr>
              <a:xfrm rot="5400000">
                <a:off x="-707711" y="3152506"/>
                <a:ext cx="617583" cy="617583"/>
              </a:xfrm>
              <a:prstGeom prst="rect">
                <a:avLst/>
              </a:prstGeom>
              <a:solidFill>
                <a:srgbClr val="E1F2E6"/>
              </a:solidFill>
              <a:ln w="9525" cap="flat">
                <a:noFill/>
                <a:prstDash val="solid"/>
                <a:miter/>
              </a:ln>
            </p:spPr>
            <p:txBody>
              <a:bodyPr rtlCol="0" anchor="ctr"/>
              <a:lstStyle/>
              <a:p>
                <a:endParaRPr lang="en-US"/>
              </a:p>
            </p:txBody>
          </p:sp>
          <p:sp>
            <p:nvSpPr>
              <p:cNvPr id="43" name="Graphic 42">
                <a:extLst>
                  <a:ext uri="{FF2B5EF4-FFF2-40B4-BE49-F238E27FC236}">
                    <a16:creationId xmlns:a16="http://schemas.microsoft.com/office/drawing/2014/main" id="{44453F36-065F-0117-3A5A-97FA9F895950}"/>
                  </a:ext>
                </a:extLst>
              </p:cNvPr>
              <p:cNvSpPr/>
              <p:nvPr/>
            </p:nvSpPr>
            <p:spPr>
              <a:xfrm rot="5400000">
                <a:off x="-707711" y="3770088"/>
                <a:ext cx="617583" cy="617583"/>
              </a:xfrm>
              <a:prstGeom prst="rect">
                <a:avLst/>
              </a:prstGeom>
              <a:solidFill>
                <a:srgbClr val="C3E3CE"/>
              </a:solidFill>
              <a:ln w="9525" cap="flat">
                <a:noFill/>
                <a:prstDash val="solid"/>
                <a:miter/>
              </a:ln>
            </p:spPr>
            <p:txBody>
              <a:bodyPr rtlCol="0" anchor="ctr"/>
              <a:lstStyle/>
              <a:p>
                <a:endParaRPr lang="en-US"/>
              </a:p>
            </p:txBody>
          </p:sp>
          <p:sp>
            <p:nvSpPr>
              <p:cNvPr id="44" name="Graphic 44">
                <a:extLst>
                  <a:ext uri="{FF2B5EF4-FFF2-40B4-BE49-F238E27FC236}">
                    <a16:creationId xmlns:a16="http://schemas.microsoft.com/office/drawing/2014/main" id="{355ADCC2-62B1-7A0A-3A1E-E2DCC7509143}"/>
                  </a:ext>
                </a:extLst>
              </p:cNvPr>
              <p:cNvSpPr/>
              <p:nvPr/>
            </p:nvSpPr>
            <p:spPr>
              <a:xfrm rot="5400000">
                <a:off x="-707711" y="4387671"/>
                <a:ext cx="617583" cy="617583"/>
              </a:xfrm>
              <a:prstGeom prst="rect">
                <a:avLst/>
              </a:prstGeom>
              <a:solidFill>
                <a:srgbClr val="97C2A3"/>
              </a:solidFill>
              <a:ln w="9525" cap="flat">
                <a:noFill/>
                <a:prstDash val="solid"/>
                <a:miter/>
              </a:ln>
            </p:spPr>
            <p:txBody>
              <a:bodyPr rtlCol="0" anchor="ctr"/>
              <a:lstStyle/>
              <a:p>
                <a:endParaRPr lang="en-US"/>
              </a:p>
            </p:txBody>
          </p:sp>
          <p:sp>
            <p:nvSpPr>
              <p:cNvPr id="45" name="Graphic 46">
                <a:extLst>
                  <a:ext uri="{FF2B5EF4-FFF2-40B4-BE49-F238E27FC236}">
                    <a16:creationId xmlns:a16="http://schemas.microsoft.com/office/drawing/2014/main" id="{DB9B5AA5-8DD1-DAB2-D4A7-1CCED3EDFBC7}"/>
                  </a:ext>
                </a:extLst>
              </p:cNvPr>
              <p:cNvSpPr/>
              <p:nvPr/>
            </p:nvSpPr>
            <p:spPr>
              <a:xfrm rot="5400000">
                <a:off x="-707711" y="5005254"/>
                <a:ext cx="617583" cy="617583"/>
              </a:xfrm>
              <a:prstGeom prst="rect">
                <a:avLst/>
              </a:prstGeom>
              <a:solidFill>
                <a:srgbClr val="E6E0FF"/>
              </a:solidFill>
              <a:ln w="9525" cap="flat">
                <a:noFill/>
                <a:prstDash val="solid"/>
                <a:miter/>
              </a:ln>
            </p:spPr>
            <p:txBody>
              <a:bodyPr rtlCol="0" anchor="ctr"/>
              <a:lstStyle/>
              <a:p>
                <a:endParaRPr lang="en-US"/>
              </a:p>
            </p:txBody>
          </p:sp>
          <p:sp>
            <p:nvSpPr>
              <p:cNvPr id="46" name="Graphic 48">
                <a:extLst>
                  <a:ext uri="{FF2B5EF4-FFF2-40B4-BE49-F238E27FC236}">
                    <a16:creationId xmlns:a16="http://schemas.microsoft.com/office/drawing/2014/main" id="{EC7480D3-F8BC-AA14-E3C2-3B71609C2AE7}"/>
                  </a:ext>
                </a:extLst>
              </p:cNvPr>
              <p:cNvSpPr/>
              <p:nvPr/>
            </p:nvSpPr>
            <p:spPr>
              <a:xfrm rot="5400000">
                <a:off x="-707711" y="5622837"/>
                <a:ext cx="617583" cy="617583"/>
              </a:xfrm>
              <a:prstGeom prst="rect">
                <a:avLst/>
              </a:prstGeom>
              <a:solidFill>
                <a:srgbClr val="D9D1FF"/>
              </a:solidFill>
              <a:ln w="9525" cap="flat">
                <a:noFill/>
                <a:prstDash val="solid"/>
                <a:miter/>
              </a:ln>
            </p:spPr>
            <p:txBody>
              <a:bodyPr rtlCol="0" anchor="ctr"/>
              <a:lstStyle/>
              <a:p>
                <a:endParaRPr lang="en-US"/>
              </a:p>
            </p:txBody>
          </p:sp>
          <p:sp>
            <p:nvSpPr>
              <p:cNvPr id="47" name="Graphic 50">
                <a:extLst>
                  <a:ext uri="{FF2B5EF4-FFF2-40B4-BE49-F238E27FC236}">
                    <a16:creationId xmlns:a16="http://schemas.microsoft.com/office/drawing/2014/main" id="{E6808110-C5BE-9728-5BE9-5D3F1B64A078}"/>
                  </a:ext>
                </a:extLst>
              </p:cNvPr>
              <p:cNvSpPr/>
              <p:nvPr/>
            </p:nvSpPr>
            <p:spPr>
              <a:xfrm rot="5400000">
                <a:off x="-707711" y="6240420"/>
                <a:ext cx="617583" cy="617583"/>
              </a:xfrm>
              <a:prstGeom prst="rect">
                <a:avLst/>
              </a:prstGeom>
              <a:solidFill>
                <a:srgbClr val="C8BDFF"/>
              </a:solidFill>
              <a:ln w="9525" cap="flat">
                <a:noFill/>
                <a:prstDash val="solid"/>
                <a:miter/>
              </a:ln>
            </p:spPr>
            <p:txBody>
              <a:bodyPr rtlCol="0" anchor="ctr"/>
              <a:lstStyle/>
              <a:p>
                <a:endParaRPr lang="en-US"/>
              </a:p>
            </p:txBody>
          </p:sp>
        </p:grpSp>
        <p:sp>
          <p:nvSpPr>
            <p:cNvPr id="9" name="TextBox 8">
              <a:extLst>
                <a:ext uri="{FF2B5EF4-FFF2-40B4-BE49-F238E27FC236}">
                  <a16:creationId xmlns:a16="http://schemas.microsoft.com/office/drawing/2014/main" id="{60837149-CF27-EB7C-5330-8D1E917910B8}"/>
                </a:ext>
              </a:extLst>
            </p:cNvPr>
            <p:cNvSpPr txBox="1"/>
            <p:nvPr userDrawn="1"/>
          </p:nvSpPr>
          <p:spPr>
            <a:xfrm>
              <a:off x="-920692" y="174172"/>
              <a:ext cx="920692" cy="369332"/>
            </a:xfrm>
            <a:prstGeom prst="rect">
              <a:avLst/>
            </a:prstGeom>
            <a:noFill/>
          </p:spPr>
          <p:txBody>
            <a:bodyPr wrap="none" lIns="0" tIns="0" rIns="72000" bIns="0" rtlCol="0">
              <a:spAutoFit/>
            </a:bodyPr>
            <a:lstStyle/>
            <a:p>
              <a:pPr algn="r"/>
              <a:r>
                <a:rPr lang="en-US" sz="1200">
                  <a:latin typeface="+mj-lt"/>
                  <a:cs typeface="Arial" panose="020B0604020202020204" pitchFamily="34" charset="0"/>
                </a:rPr>
                <a:t>Custom</a:t>
              </a:r>
              <a:br>
                <a:rPr lang="en-US" sz="1200">
                  <a:latin typeface="+mj-lt"/>
                  <a:cs typeface="Arial" panose="020B0604020202020204" pitchFamily="34" charset="0"/>
                </a:rPr>
              </a:br>
              <a:r>
                <a:rPr lang="en-US" sz="1200">
                  <a:latin typeface="+mj-lt"/>
                  <a:cs typeface="Arial" panose="020B0604020202020204" pitchFamily="34" charset="0"/>
                </a:rPr>
                <a:t>chart colors</a:t>
              </a:r>
            </a:p>
          </p:txBody>
        </p:sp>
        <p:sp>
          <p:nvSpPr>
            <p:cNvPr id="14" name="TextBox 13">
              <a:extLst>
                <a:ext uri="{FF2B5EF4-FFF2-40B4-BE49-F238E27FC236}">
                  <a16:creationId xmlns:a16="http://schemas.microsoft.com/office/drawing/2014/main" id="{529E8DD6-FB29-140A-2EDC-D5EB6DC90BC5}"/>
                </a:ext>
              </a:extLst>
            </p:cNvPr>
            <p:cNvSpPr txBox="1"/>
            <p:nvPr userDrawn="1"/>
          </p:nvSpPr>
          <p:spPr>
            <a:xfrm>
              <a:off x="12192000" y="174172"/>
              <a:ext cx="920692" cy="369332"/>
            </a:xfrm>
            <a:prstGeom prst="rect">
              <a:avLst/>
            </a:prstGeom>
            <a:noFill/>
          </p:spPr>
          <p:txBody>
            <a:bodyPr wrap="none" lIns="72000" tIns="0" rIns="0" bIns="0" rtlCol="0">
              <a:spAutoFit/>
            </a:bodyPr>
            <a:lstStyle/>
            <a:p>
              <a:pPr algn="l"/>
              <a:r>
                <a:rPr lang="en-US" sz="1200">
                  <a:latin typeface="+mj-lt"/>
                  <a:cs typeface="Arial" panose="020B0604020202020204" pitchFamily="34" charset="0"/>
                </a:rPr>
                <a:t>Custom</a:t>
              </a:r>
              <a:br>
                <a:rPr lang="en-US" sz="1200">
                  <a:latin typeface="+mj-lt"/>
                  <a:cs typeface="Arial" panose="020B0604020202020204" pitchFamily="34" charset="0"/>
                </a:rPr>
              </a:br>
              <a:r>
                <a:rPr lang="en-US" sz="1200">
                  <a:latin typeface="+mj-lt"/>
                  <a:cs typeface="Arial" panose="020B0604020202020204" pitchFamily="34" charset="0"/>
                </a:rPr>
                <a:t>chart colors</a:t>
              </a:r>
            </a:p>
          </p:txBody>
        </p:sp>
        <p:grpSp>
          <p:nvGrpSpPr>
            <p:cNvPr id="17" name="Group 16">
              <a:extLst>
                <a:ext uri="{FF2B5EF4-FFF2-40B4-BE49-F238E27FC236}">
                  <a16:creationId xmlns:a16="http://schemas.microsoft.com/office/drawing/2014/main" id="{F24807F6-D17F-73BA-3C5B-63980BA97CAE}"/>
                </a:ext>
              </a:extLst>
            </p:cNvPr>
            <p:cNvGrpSpPr/>
            <p:nvPr userDrawn="1"/>
          </p:nvGrpSpPr>
          <p:grpSpPr>
            <a:xfrm>
              <a:off x="-1332614" y="682174"/>
              <a:ext cx="641769" cy="6174212"/>
              <a:chOff x="-1332614" y="682174"/>
              <a:chExt cx="641769" cy="6174212"/>
            </a:xfrm>
          </p:grpSpPr>
          <p:sp>
            <p:nvSpPr>
              <p:cNvPr id="30" name="Graphic 20">
                <a:extLst>
                  <a:ext uri="{FF2B5EF4-FFF2-40B4-BE49-F238E27FC236}">
                    <a16:creationId xmlns:a16="http://schemas.microsoft.com/office/drawing/2014/main" id="{9D8A78D4-B855-19AC-0E32-3EB54002ADC6}"/>
                  </a:ext>
                </a:extLst>
              </p:cNvPr>
              <p:cNvSpPr/>
              <p:nvPr userDrawn="1"/>
            </p:nvSpPr>
            <p:spPr>
              <a:xfrm>
                <a:off x="-1331277" y="682174"/>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FDEB"/>
              </a:solidFill>
              <a:ln w="1870" cap="flat">
                <a:noFill/>
                <a:prstDash val="solid"/>
                <a:miter/>
              </a:ln>
            </p:spPr>
            <p:txBody>
              <a:bodyPr rtlCol="0" anchor="ctr"/>
              <a:lstStyle/>
              <a:p>
                <a:endParaRPr lang="en-US"/>
              </a:p>
            </p:txBody>
          </p:sp>
          <p:sp>
            <p:nvSpPr>
              <p:cNvPr id="31" name="Graphic 26">
                <a:extLst>
                  <a:ext uri="{FF2B5EF4-FFF2-40B4-BE49-F238E27FC236}">
                    <a16:creationId xmlns:a16="http://schemas.microsoft.com/office/drawing/2014/main" id="{0B2A2ADB-30BB-5224-F2C1-2C326357873A}"/>
                  </a:ext>
                </a:extLst>
              </p:cNvPr>
              <p:cNvSpPr/>
              <p:nvPr userDrawn="1"/>
            </p:nvSpPr>
            <p:spPr>
              <a:xfrm>
                <a:off x="-1331277" y="1299487"/>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FBD6"/>
              </a:solidFill>
              <a:ln w="1870" cap="flat">
                <a:noFill/>
                <a:prstDash val="solid"/>
                <a:miter/>
              </a:ln>
            </p:spPr>
            <p:txBody>
              <a:bodyPr rtlCol="0" anchor="ctr"/>
              <a:lstStyle/>
              <a:p>
                <a:endParaRPr lang="en-US"/>
              </a:p>
            </p:txBody>
          </p:sp>
          <p:sp>
            <p:nvSpPr>
              <p:cNvPr id="32" name="Graphic 29">
                <a:extLst>
                  <a:ext uri="{FF2B5EF4-FFF2-40B4-BE49-F238E27FC236}">
                    <a16:creationId xmlns:a16="http://schemas.microsoft.com/office/drawing/2014/main" id="{E7A55834-DF84-8009-75B5-09BD5E41A656}"/>
                  </a:ext>
                </a:extLst>
              </p:cNvPr>
              <p:cNvSpPr/>
              <p:nvPr userDrawn="1"/>
            </p:nvSpPr>
            <p:spPr>
              <a:xfrm>
                <a:off x="-1331277" y="1916800"/>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F6B3"/>
              </a:solidFill>
              <a:ln w="1870" cap="flat">
                <a:noFill/>
                <a:prstDash val="solid"/>
                <a:miter/>
              </a:ln>
            </p:spPr>
            <p:txBody>
              <a:bodyPr rtlCol="0" anchor="ctr"/>
              <a:lstStyle/>
              <a:p>
                <a:endParaRPr lang="en-US"/>
              </a:p>
            </p:txBody>
          </p:sp>
          <p:sp>
            <p:nvSpPr>
              <p:cNvPr id="33" name="Graphic 31">
                <a:extLst>
                  <a:ext uri="{FF2B5EF4-FFF2-40B4-BE49-F238E27FC236}">
                    <a16:creationId xmlns:a16="http://schemas.microsoft.com/office/drawing/2014/main" id="{0443B60A-82F4-CEB6-A227-48D0ABFC1B49}"/>
                  </a:ext>
                </a:extLst>
              </p:cNvPr>
              <p:cNvSpPr/>
              <p:nvPr userDrawn="1"/>
            </p:nvSpPr>
            <p:spPr>
              <a:xfrm>
                <a:off x="-1331277" y="2534113"/>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F194"/>
              </a:solidFill>
              <a:ln w="1870" cap="flat">
                <a:noFill/>
                <a:prstDash val="solid"/>
                <a:miter/>
              </a:ln>
            </p:spPr>
            <p:txBody>
              <a:bodyPr rtlCol="0" anchor="ctr"/>
              <a:lstStyle/>
              <a:p>
                <a:endParaRPr lang="en-US"/>
              </a:p>
            </p:txBody>
          </p:sp>
          <p:sp>
            <p:nvSpPr>
              <p:cNvPr id="34" name="Graphic 33">
                <a:extLst>
                  <a:ext uri="{FF2B5EF4-FFF2-40B4-BE49-F238E27FC236}">
                    <a16:creationId xmlns:a16="http://schemas.microsoft.com/office/drawing/2014/main" id="{60F57EB8-788C-1E83-5077-4683CFF55DBB}"/>
                  </a:ext>
                </a:extLst>
              </p:cNvPr>
              <p:cNvSpPr/>
              <p:nvPr userDrawn="1"/>
            </p:nvSpPr>
            <p:spPr>
              <a:xfrm>
                <a:off x="-1331277" y="3151426"/>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E97A"/>
              </a:solidFill>
              <a:ln w="1870" cap="flat">
                <a:noFill/>
                <a:prstDash val="solid"/>
                <a:miter/>
              </a:ln>
            </p:spPr>
            <p:txBody>
              <a:bodyPr rtlCol="0" anchor="ctr"/>
              <a:lstStyle/>
              <a:p>
                <a:endParaRPr lang="en-US"/>
              </a:p>
            </p:txBody>
          </p:sp>
          <p:sp>
            <p:nvSpPr>
              <p:cNvPr id="35" name="Graphic 17">
                <a:extLst>
                  <a:ext uri="{FF2B5EF4-FFF2-40B4-BE49-F238E27FC236}">
                    <a16:creationId xmlns:a16="http://schemas.microsoft.com/office/drawing/2014/main" id="{E85FBCB7-376D-A91E-4E68-389D8B8CE537}"/>
                  </a:ext>
                </a:extLst>
              </p:cNvPr>
              <p:cNvSpPr/>
              <p:nvPr userDrawn="1"/>
            </p:nvSpPr>
            <p:spPr>
              <a:xfrm>
                <a:off x="-1331277" y="5619871"/>
                <a:ext cx="619200" cy="619200"/>
              </a:xfrm>
              <a:custGeom>
                <a:avLst/>
                <a:gdLst>
                  <a:gd name="connsiteX0" fmla="*/ 0 w 619200"/>
                  <a:gd name="connsiteY0" fmla="*/ 0 h 123840"/>
                  <a:gd name="connsiteX1" fmla="*/ 619200 w 619200"/>
                  <a:gd name="connsiteY1" fmla="*/ 0 h 123840"/>
                  <a:gd name="connsiteX2" fmla="*/ 619200 w 619200"/>
                  <a:gd name="connsiteY2" fmla="*/ 123840 h 123840"/>
                  <a:gd name="connsiteX3" fmla="*/ 0 w 619200"/>
                  <a:gd name="connsiteY3" fmla="*/ 123840 h 123840"/>
                </a:gdLst>
                <a:ahLst/>
                <a:cxnLst>
                  <a:cxn ang="0">
                    <a:pos x="connsiteX0" y="connsiteY0"/>
                  </a:cxn>
                  <a:cxn ang="0">
                    <a:pos x="connsiteX1" y="connsiteY1"/>
                  </a:cxn>
                  <a:cxn ang="0">
                    <a:pos x="connsiteX2" y="connsiteY2"/>
                  </a:cxn>
                  <a:cxn ang="0">
                    <a:pos x="connsiteX3" y="connsiteY3"/>
                  </a:cxn>
                </a:cxnLst>
                <a:rect l="l" t="t" r="r" b="b"/>
                <a:pathLst>
                  <a:path w="619200" h="123840">
                    <a:moveTo>
                      <a:pt x="0" y="0"/>
                    </a:moveTo>
                    <a:lnTo>
                      <a:pt x="619200" y="0"/>
                    </a:lnTo>
                    <a:lnTo>
                      <a:pt x="619200" y="123840"/>
                    </a:lnTo>
                    <a:lnTo>
                      <a:pt x="0" y="123840"/>
                    </a:lnTo>
                    <a:close/>
                  </a:path>
                </a:pathLst>
              </a:custGeom>
              <a:solidFill>
                <a:srgbClr val="FF6257"/>
              </a:solidFill>
              <a:ln w="374" cap="flat">
                <a:noFill/>
                <a:prstDash val="solid"/>
                <a:miter/>
              </a:ln>
            </p:spPr>
            <p:txBody>
              <a:bodyPr rtlCol="0" anchor="ctr"/>
              <a:lstStyle/>
              <a:p>
                <a:endParaRPr lang="en-US"/>
              </a:p>
            </p:txBody>
          </p:sp>
          <p:sp>
            <p:nvSpPr>
              <p:cNvPr id="36" name="Graphic 37">
                <a:extLst>
                  <a:ext uri="{FF2B5EF4-FFF2-40B4-BE49-F238E27FC236}">
                    <a16:creationId xmlns:a16="http://schemas.microsoft.com/office/drawing/2014/main" id="{65960E90-117A-3D56-2978-AB29F0600562}"/>
                  </a:ext>
                </a:extLst>
              </p:cNvPr>
              <p:cNvSpPr/>
              <p:nvPr userDrawn="1"/>
            </p:nvSpPr>
            <p:spPr>
              <a:xfrm>
                <a:off x="-1331277" y="6237186"/>
                <a:ext cx="619200" cy="619200"/>
              </a:xfrm>
              <a:custGeom>
                <a:avLst/>
                <a:gdLst>
                  <a:gd name="connsiteX0" fmla="*/ 0 w 619200"/>
                  <a:gd name="connsiteY0" fmla="*/ 0 h 123840"/>
                  <a:gd name="connsiteX1" fmla="*/ 619200 w 619200"/>
                  <a:gd name="connsiteY1" fmla="*/ 0 h 123840"/>
                  <a:gd name="connsiteX2" fmla="*/ 619200 w 619200"/>
                  <a:gd name="connsiteY2" fmla="*/ 123840 h 123840"/>
                  <a:gd name="connsiteX3" fmla="*/ 0 w 619200"/>
                  <a:gd name="connsiteY3" fmla="*/ 123840 h 123840"/>
                </a:gdLst>
                <a:ahLst/>
                <a:cxnLst>
                  <a:cxn ang="0">
                    <a:pos x="connsiteX0" y="connsiteY0"/>
                  </a:cxn>
                  <a:cxn ang="0">
                    <a:pos x="connsiteX1" y="connsiteY1"/>
                  </a:cxn>
                  <a:cxn ang="0">
                    <a:pos x="connsiteX2" y="connsiteY2"/>
                  </a:cxn>
                  <a:cxn ang="0">
                    <a:pos x="connsiteX3" y="connsiteY3"/>
                  </a:cxn>
                </a:cxnLst>
                <a:rect l="l" t="t" r="r" b="b"/>
                <a:pathLst>
                  <a:path w="619200" h="123840">
                    <a:moveTo>
                      <a:pt x="0" y="0"/>
                    </a:moveTo>
                    <a:lnTo>
                      <a:pt x="619200" y="0"/>
                    </a:lnTo>
                    <a:lnTo>
                      <a:pt x="619200" y="123840"/>
                    </a:lnTo>
                    <a:lnTo>
                      <a:pt x="0" y="123840"/>
                    </a:lnTo>
                    <a:close/>
                  </a:path>
                </a:pathLst>
              </a:custGeom>
              <a:solidFill>
                <a:srgbClr val="76DB95"/>
              </a:solidFill>
              <a:ln w="374" cap="flat">
                <a:noFill/>
                <a:prstDash val="solid"/>
                <a:miter/>
              </a:ln>
            </p:spPr>
            <p:txBody>
              <a:bodyPr rtlCol="0" anchor="ctr"/>
              <a:lstStyle/>
              <a:p>
                <a:endParaRPr lang="en-US"/>
              </a:p>
            </p:txBody>
          </p:sp>
          <p:sp>
            <p:nvSpPr>
              <p:cNvPr id="37" name="TextBox 36">
                <a:extLst>
                  <a:ext uri="{FF2B5EF4-FFF2-40B4-BE49-F238E27FC236}">
                    <a16:creationId xmlns:a16="http://schemas.microsoft.com/office/drawing/2014/main" id="{EA03ECE2-626F-5926-4A3D-ECF1DD3CEEB8}"/>
                  </a:ext>
                </a:extLst>
              </p:cNvPr>
              <p:cNvSpPr txBox="1"/>
              <p:nvPr userDrawn="1"/>
            </p:nvSpPr>
            <p:spPr>
              <a:xfrm>
                <a:off x="-1332614" y="5109360"/>
                <a:ext cx="641769" cy="500778"/>
              </a:xfrm>
              <a:prstGeom prst="rect">
                <a:avLst/>
              </a:prstGeom>
              <a:noFill/>
            </p:spPr>
            <p:txBody>
              <a:bodyPr wrap="none" lIns="0" tIns="0" rIns="72000" bIns="0" rtlCol="0">
                <a:spAutoFit/>
              </a:bodyPr>
              <a:lstStyle/>
              <a:p>
                <a:pPr algn="ctr">
                  <a:lnSpc>
                    <a:spcPct val="90000"/>
                  </a:lnSpc>
                </a:pPr>
                <a:r>
                  <a:rPr lang="en-US" sz="1200">
                    <a:latin typeface="+mj-lt"/>
                    <a:cs typeface="Arial" panose="020B0604020202020204" pitchFamily="34" charset="0"/>
                  </a:rPr>
                  <a:t>Custom</a:t>
                </a:r>
                <a:br>
                  <a:rPr lang="en-US" sz="1200">
                    <a:latin typeface="+mj-lt"/>
                    <a:cs typeface="Arial" panose="020B0604020202020204" pitchFamily="34" charset="0"/>
                  </a:rPr>
                </a:br>
                <a:r>
                  <a:rPr lang="en-US" sz="1200">
                    <a:latin typeface="+mj-lt"/>
                    <a:cs typeface="Arial" panose="020B0604020202020204" pitchFamily="34" charset="0"/>
                  </a:rPr>
                  <a:t>error &amp;</a:t>
                </a:r>
                <a:br>
                  <a:rPr lang="en-US" sz="1200">
                    <a:latin typeface="+mj-lt"/>
                    <a:cs typeface="Arial" panose="020B0604020202020204" pitchFamily="34" charset="0"/>
                  </a:rPr>
                </a:br>
                <a:r>
                  <a:rPr lang="en-US" sz="1200">
                    <a:latin typeface="+mj-lt"/>
                    <a:cs typeface="Arial" panose="020B0604020202020204" pitchFamily="34" charset="0"/>
                  </a:rPr>
                  <a:t>success</a:t>
                </a:r>
              </a:p>
            </p:txBody>
          </p:sp>
        </p:grpSp>
        <p:grpSp>
          <p:nvGrpSpPr>
            <p:cNvPr id="19" name="Group 18">
              <a:extLst>
                <a:ext uri="{FF2B5EF4-FFF2-40B4-BE49-F238E27FC236}">
                  <a16:creationId xmlns:a16="http://schemas.microsoft.com/office/drawing/2014/main" id="{DF96F2F0-F0E4-B98C-C67B-D7BE5CC9B45A}"/>
                </a:ext>
              </a:extLst>
            </p:cNvPr>
            <p:cNvGrpSpPr/>
            <p:nvPr userDrawn="1"/>
          </p:nvGrpSpPr>
          <p:grpSpPr>
            <a:xfrm>
              <a:off x="12899711" y="682174"/>
              <a:ext cx="641769" cy="6174212"/>
              <a:chOff x="-1332614" y="682174"/>
              <a:chExt cx="641769" cy="6174212"/>
            </a:xfrm>
          </p:grpSpPr>
          <p:sp>
            <p:nvSpPr>
              <p:cNvPr id="21" name="Graphic 20">
                <a:extLst>
                  <a:ext uri="{FF2B5EF4-FFF2-40B4-BE49-F238E27FC236}">
                    <a16:creationId xmlns:a16="http://schemas.microsoft.com/office/drawing/2014/main" id="{E7C77015-C2DC-1DD7-07B3-C6FC48B5CB8F}"/>
                  </a:ext>
                </a:extLst>
              </p:cNvPr>
              <p:cNvSpPr/>
              <p:nvPr userDrawn="1"/>
            </p:nvSpPr>
            <p:spPr>
              <a:xfrm>
                <a:off x="-1331277" y="682174"/>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FDEB"/>
              </a:solidFill>
              <a:ln w="1870" cap="flat">
                <a:noFill/>
                <a:prstDash val="solid"/>
                <a:miter/>
              </a:ln>
            </p:spPr>
            <p:txBody>
              <a:bodyPr rtlCol="0" anchor="ctr"/>
              <a:lstStyle/>
              <a:p>
                <a:endParaRPr lang="en-US"/>
              </a:p>
            </p:txBody>
          </p:sp>
          <p:sp>
            <p:nvSpPr>
              <p:cNvPr id="23" name="Graphic 26">
                <a:extLst>
                  <a:ext uri="{FF2B5EF4-FFF2-40B4-BE49-F238E27FC236}">
                    <a16:creationId xmlns:a16="http://schemas.microsoft.com/office/drawing/2014/main" id="{27C07D52-D93E-C31F-3F20-F6CCCB135F09}"/>
                  </a:ext>
                </a:extLst>
              </p:cNvPr>
              <p:cNvSpPr/>
              <p:nvPr userDrawn="1"/>
            </p:nvSpPr>
            <p:spPr>
              <a:xfrm>
                <a:off x="-1331277" y="1299487"/>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FBD6"/>
              </a:solidFill>
              <a:ln w="1870" cap="flat">
                <a:noFill/>
                <a:prstDash val="solid"/>
                <a:miter/>
              </a:ln>
            </p:spPr>
            <p:txBody>
              <a:bodyPr rtlCol="0" anchor="ctr"/>
              <a:lstStyle/>
              <a:p>
                <a:endParaRPr lang="en-US"/>
              </a:p>
            </p:txBody>
          </p:sp>
          <p:sp>
            <p:nvSpPr>
              <p:cNvPr id="24" name="Graphic 29">
                <a:extLst>
                  <a:ext uri="{FF2B5EF4-FFF2-40B4-BE49-F238E27FC236}">
                    <a16:creationId xmlns:a16="http://schemas.microsoft.com/office/drawing/2014/main" id="{58560664-99FA-3EC4-8C06-70BBF4E47FC2}"/>
                  </a:ext>
                </a:extLst>
              </p:cNvPr>
              <p:cNvSpPr/>
              <p:nvPr userDrawn="1"/>
            </p:nvSpPr>
            <p:spPr>
              <a:xfrm>
                <a:off x="-1331277" y="1916800"/>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F6B3"/>
              </a:solidFill>
              <a:ln w="1870" cap="flat">
                <a:noFill/>
                <a:prstDash val="solid"/>
                <a:miter/>
              </a:ln>
            </p:spPr>
            <p:txBody>
              <a:bodyPr rtlCol="0" anchor="ctr"/>
              <a:lstStyle/>
              <a:p>
                <a:endParaRPr lang="en-US"/>
              </a:p>
            </p:txBody>
          </p:sp>
          <p:sp>
            <p:nvSpPr>
              <p:cNvPr id="25" name="Graphic 31">
                <a:extLst>
                  <a:ext uri="{FF2B5EF4-FFF2-40B4-BE49-F238E27FC236}">
                    <a16:creationId xmlns:a16="http://schemas.microsoft.com/office/drawing/2014/main" id="{D0BD5D61-DCF8-221E-8022-5AF7A9D75BA8}"/>
                  </a:ext>
                </a:extLst>
              </p:cNvPr>
              <p:cNvSpPr/>
              <p:nvPr userDrawn="1"/>
            </p:nvSpPr>
            <p:spPr>
              <a:xfrm>
                <a:off x="-1331277" y="2534113"/>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F194"/>
              </a:solidFill>
              <a:ln w="1870" cap="flat">
                <a:noFill/>
                <a:prstDash val="solid"/>
                <a:miter/>
              </a:ln>
            </p:spPr>
            <p:txBody>
              <a:bodyPr rtlCol="0" anchor="ctr"/>
              <a:lstStyle/>
              <a:p>
                <a:endParaRPr lang="en-US"/>
              </a:p>
            </p:txBody>
          </p:sp>
          <p:sp>
            <p:nvSpPr>
              <p:cNvPr id="26" name="Graphic 33">
                <a:extLst>
                  <a:ext uri="{FF2B5EF4-FFF2-40B4-BE49-F238E27FC236}">
                    <a16:creationId xmlns:a16="http://schemas.microsoft.com/office/drawing/2014/main" id="{3631E390-8A59-8D09-4203-3112A8575577}"/>
                  </a:ext>
                </a:extLst>
              </p:cNvPr>
              <p:cNvSpPr/>
              <p:nvPr userDrawn="1"/>
            </p:nvSpPr>
            <p:spPr>
              <a:xfrm>
                <a:off x="-1331277" y="3151426"/>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E97A"/>
              </a:solidFill>
              <a:ln w="1870" cap="flat">
                <a:noFill/>
                <a:prstDash val="solid"/>
                <a:miter/>
              </a:ln>
            </p:spPr>
            <p:txBody>
              <a:bodyPr rtlCol="0" anchor="ctr"/>
              <a:lstStyle/>
              <a:p>
                <a:endParaRPr lang="en-US"/>
              </a:p>
            </p:txBody>
          </p:sp>
          <p:sp>
            <p:nvSpPr>
              <p:cNvPr id="27" name="Graphic 17">
                <a:extLst>
                  <a:ext uri="{FF2B5EF4-FFF2-40B4-BE49-F238E27FC236}">
                    <a16:creationId xmlns:a16="http://schemas.microsoft.com/office/drawing/2014/main" id="{97A108D9-C2B2-E78F-52D5-609FD93F95B1}"/>
                  </a:ext>
                </a:extLst>
              </p:cNvPr>
              <p:cNvSpPr/>
              <p:nvPr userDrawn="1"/>
            </p:nvSpPr>
            <p:spPr>
              <a:xfrm>
                <a:off x="-1331277" y="5619871"/>
                <a:ext cx="619200" cy="619200"/>
              </a:xfrm>
              <a:custGeom>
                <a:avLst/>
                <a:gdLst>
                  <a:gd name="connsiteX0" fmla="*/ 0 w 619200"/>
                  <a:gd name="connsiteY0" fmla="*/ 0 h 123840"/>
                  <a:gd name="connsiteX1" fmla="*/ 619200 w 619200"/>
                  <a:gd name="connsiteY1" fmla="*/ 0 h 123840"/>
                  <a:gd name="connsiteX2" fmla="*/ 619200 w 619200"/>
                  <a:gd name="connsiteY2" fmla="*/ 123840 h 123840"/>
                  <a:gd name="connsiteX3" fmla="*/ 0 w 619200"/>
                  <a:gd name="connsiteY3" fmla="*/ 123840 h 123840"/>
                </a:gdLst>
                <a:ahLst/>
                <a:cxnLst>
                  <a:cxn ang="0">
                    <a:pos x="connsiteX0" y="connsiteY0"/>
                  </a:cxn>
                  <a:cxn ang="0">
                    <a:pos x="connsiteX1" y="connsiteY1"/>
                  </a:cxn>
                  <a:cxn ang="0">
                    <a:pos x="connsiteX2" y="connsiteY2"/>
                  </a:cxn>
                  <a:cxn ang="0">
                    <a:pos x="connsiteX3" y="connsiteY3"/>
                  </a:cxn>
                </a:cxnLst>
                <a:rect l="l" t="t" r="r" b="b"/>
                <a:pathLst>
                  <a:path w="619200" h="123840">
                    <a:moveTo>
                      <a:pt x="0" y="0"/>
                    </a:moveTo>
                    <a:lnTo>
                      <a:pt x="619200" y="0"/>
                    </a:lnTo>
                    <a:lnTo>
                      <a:pt x="619200" y="123840"/>
                    </a:lnTo>
                    <a:lnTo>
                      <a:pt x="0" y="123840"/>
                    </a:lnTo>
                    <a:close/>
                  </a:path>
                </a:pathLst>
              </a:custGeom>
              <a:solidFill>
                <a:srgbClr val="FF6257"/>
              </a:solidFill>
              <a:ln w="374" cap="flat">
                <a:noFill/>
                <a:prstDash val="solid"/>
                <a:miter/>
              </a:ln>
            </p:spPr>
            <p:txBody>
              <a:bodyPr rtlCol="0" anchor="ctr"/>
              <a:lstStyle/>
              <a:p>
                <a:endParaRPr lang="en-US"/>
              </a:p>
            </p:txBody>
          </p:sp>
          <p:sp>
            <p:nvSpPr>
              <p:cNvPr id="28" name="Graphic 37">
                <a:extLst>
                  <a:ext uri="{FF2B5EF4-FFF2-40B4-BE49-F238E27FC236}">
                    <a16:creationId xmlns:a16="http://schemas.microsoft.com/office/drawing/2014/main" id="{0795849D-796D-0FAD-B558-6AFC0DE90AB7}"/>
                  </a:ext>
                </a:extLst>
              </p:cNvPr>
              <p:cNvSpPr/>
              <p:nvPr userDrawn="1"/>
            </p:nvSpPr>
            <p:spPr>
              <a:xfrm>
                <a:off x="-1331277" y="6237186"/>
                <a:ext cx="619200" cy="619200"/>
              </a:xfrm>
              <a:custGeom>
                <a:avLst/>
                <a:gdLst>
                  <a:gd name="connsiteX0" fmla="*/ 0 w 619200"/>
                  <a:gd name="connsiteY0" fmla="*/ 0 h 123840"/>
                  <a:gd name="connsiteX1" fmla="*/ 619200 w 619200"/>
                  <a:gd name="connsiteY1" fmla="*/ 0 h 123840"/>
                  <a:gd name="connsiteX2" fmla="*/ 619200 w 619200"/>
                  <a:gd name="connsiteY2" fmla="*/ 123840 h 123840"/>
                  <a:gd name="connsiteX3" fmla="*/ 0 w 619200"/>
                  <a:gd name="connsiteY3" fmla="*/ 123840 h 123840"/>
                </a:gdLst>
                <a:ahLst/>
                <a:cxnLst>
                  <a:cxn ang="0">
                    <a:pos x="connsiteX0" y="connsiteY0"/>
                  </a:cxn>
                  <a:cxn ang="0">
                    <a:pos x="connsiteX1" y="connsiteY1"/>
                  </a:cxn>
                  <a:cxn ang="0">
                    <a:pos x="connsiteX2" y="connsiteY2"/>
                  </a:cxn>
                  <a:cxn ang="0">
                    <a:pos x="connsiteX3" y="connsiteY3"/>
                  </a:cxn>
                </a:cxnLst>
                <a:rect l="l" t="t" r="r" b="b"/>
                <a:pathLst>
                  <a:path w="619200" h="123840">
                    <a:moveTo>
                      <a:pt x="0" y="0"/>
                    </a:moveTo>
                    <a:lnTo>
                      <a:pt x="619200" y="0"/>
                    </a:lnTo>
                    <a:lnTo>
                      <a:pt x="619200" y="123840"/>
                    </a:lnTo>
                    <a:lnTo>
                      <a:pt x="0" y="123840"/>
                    </a:lnTo>
                    <a:close/>
                  </a:path>
                </a:pathLst>
              </a:custGeom>
              <a:solidFill>
                <a:srgbClr val="76DB95"/>
              </a:solidFill>
              <a:ln w="374" cap="flat">
                <a:noFill/>
                <a:prstDash val="solid"/>
                <a:miter/>
              </a:ln>
            </p:spPr>
            <p:txBody>
              <a:bodyPr rtlCol="0" anchor="ctr"/>
              <a:lstStyle/>
              <a:p>
                <a:endParaRPr lang="en-US"/>
              </a:p>
            </p:txBody>
          </p:sp>
          <p:sp>
            <p:nvSpPr>
              <p:cNvPr id="29" name="TextBox 28">
                <a:extLst>
                  <a:ext uri="{FF2B5EF4-FFF2-40B4-BE49-F238E27FC236}">
                    <a16:creationId xmlns:a16="http://schemas.microsoft.com/office/drawing/2014/main" id="{D46A7558-FC89-7061-2CA1-5B166D83AA3E}"/>
                  </a:ext>
                </a:extLst>
              </p:cNvPr>
              <p:cNvSpPr txBox="1"/>
              <p:nvPr userDrawn="1"/>
            </p:nvSpPr>
            <p:spPr>
              <a:xfrm>
                <a:off x="-1332614" y="5109360"/>
                <a:ext cx="641769" cy="500778"/>
              </a:xfrm>
              <a:prstGeom prst="rect">
                <a:avLst/>
              </a:prstGeom>
              <a:noFill/>
            </p:spPr>
            <p:txBody>
              <a:bodyPr wrap="none" lIns="0" tIns="0" rIns="72000" bIns="0" rtlCol="0">
                <a:spAutoFit/>
              </a:bodyPr>
              <a:lstStyle/>
              <a:p>
                <a:pPr algn="ctr">
                  <a:lnSpc>
                    <a:spcPct val="90000"/>
                  </a:lnSpc>
                </a:pPr>
                <a:r>
                  <a:rPr lang="en-US" sz="1200">
                    <a:latin typeface="+mj-lt"/>
                    <a:cs typeface="Arial" panose="020B0604020202020204" pitchFamily="34" charset="0"/>
                  </a:rPr>
                  <a:t>Custom</a:t>
                </a:r>
                <a:br>
                  <a:rPr lang="en-US" sz="1200">
                    <a:latin typeface="+mj-lt"/>
                    <a:cs typeface="Arial" panose="020B0604020202020204" pitchFamily="34" charset="0"/>
                  </a:rPr>
                </a:br>
                <a:r>
                  <a:rPr lang="en-US" sz="1200">
                    <a:latin typeface="+mj-lt"/>
                    <a:cs typeface="Arial" panose="020B0604020202020204" pitchFamily="34" charset="0"/>
                  </a:rPr>
                  <a:t>error &amp;</a:t>
                </a:r>
                <a:br>
                  <a:rPr lang="en-US" sz="1200">
                    <a:latin typeface="+mj-lt"/>
                    <a:cs typeface="Arial" panose="020B0604020202020204" pitchFamily="34" charset="0"/>
                  </a:rPr>
                </a:br>
                <a:r>
                  <a:rPr lang="en-US" sz="1200">
                    <a:latin typeface="+mj-lt"/>
                    <a:cs typeface="Arial" panose="020B0604020202020204" pitchFamily="34" charset="0"/>
                  </a:rPr>
                  <a:t>success</a:t>
                </a:r>
              </a:p>
            </p:txBody>
          </p:sp>
        </p:grpSp>
      </p:grpSp>
      <p:sp>
        <p:nvSpPr>
          <p:cNvPr id="2" name="Text Placeholder 4">
            <a:extLst>
              <a:ext uri="{FF2B5EF4-FFF2-40B4-BE49-F238E27FC236}">
                <a16:creationId xmlns:a16="http://schemas.microsoft.com/office/drawing/2014/main" id="{838DE022-D54A-BDFE-FEDA-F1BC95508A78}"/>
              </a:ext>
            </a:extLst>
          </p:cNvPr>
          <p:cNvSpPr>
            <a:spLocks noGrp="1"/>
          </p:cNvSpPr>
          <p:nvPr>
            <p:ph type="body" sz="quarter" idx="19" hasCustomPrompt="1"/>
          </p:nvPr>
        </p:nvSpPr>
        <p:spPr>
          <a:xfrm>
            <a:off x="222250" y="685800"/>
            <a:ext cx="11745911" cy="60120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Tree>
    <p:extLst>
      <p:ext uri="{BB962C8B-B14F-4D97-AF65-F5344CB8AC3E}">
        <p14:creationId xmlns:p14="http://schemas.microsoft.com/office/powerpoint/2010/main" val="247200890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Three chart content">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3BAC19CD-8E20-6C06-7745-6FECF99B73D8}"/>
              </a:ext>
            </a:extLst>
          </p:cNvPr>
          <p:cNvSpPr/>
          <p:nvPr userDrawn="1"/>
        </p:nvSpPr>
        <p:spPr>
          <a:xfrm>
            <a:off x="222250" y="1998381"/>
            <a:ext cx="8778875" cy="4557994"/>
          </a:xfrm>
          <a:prstGeom prst="roundRect">
            <a:avLst>
              <a:gd name="adj" fmla="val 5917"/>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cs typeface="Arial" panose="020B0604020202020204" pitchFamily="34" charset="0"/>
            </a:endParaRP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0" y="1369414"/>
            <a:ext cx="11745439"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1FC8F4A1-D008-4EA3-9745-25AB9D7F8ACE}" type="datetime1">
              <a:rPr lang="en-US" smtClean="0"/>
              <a:t>9/9/26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15" name="Text Placeholder 14">
            <a:extLst>
              <a:ext uri="{FF2B5EF4-FFF2-40B4-BE49-F238E27FC236}">
                <a16:creationId xmlns:a16="http://schemas.microsoft.com/office/drawing/2014/main" id="{98B498C1-CEA1-0BCB-F0F2-789DB10AB4B2}"/>
              </a:ext>
            </a:extLst>
          </p:cNvPr>
          <p:cNvSpPr>
            <a:spLocks noGrp="1"/>
          </p:cNvSpPr>
          <p:nvPr>
            <p:ph type="body" sz="quarter" idx="20"/>
          </p:nvPr>
        </p:nvSpPr>
        <p:spPr>
          <a:xfrm>
            <a:off x="9123363" y="2005149"/>
            <a:ext cx="2844327" cy="3197225"/>
          </a:xfrm>
        </p:spPr>
        <p:txBody>
          <a:bodyPr/>
          <a:lstStyle>
            <a:lvl1pP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2">
            <a:extLst>
              <a:ext uri="{FF2B5EF4-FFF2-40B4-BE49-F238E27FC236}">
                <a16:creationId xmlns:a16="http://schemas.microsoft.com/office/drawing/2014/main" id="{85E3D760-A99C-9185-F8EE-8F070366CAD4}"/>
              </a:ext>
            </a:extLst>
          </p:cNvPr>
          <p:cNvSpPr>
            <a:spLocks noGrp="1"/>
          </p:cNvSpPr>
          <p:nvPr>
            <p:ph type="body" idx="21" hasCustomPrompt="1"/>
          </p:nvPr>
        </p:nvSpPr>
        <p:spPr>
          <a:xfrm>
            <a:off x="400048" y="2362839"/>
            <a:ext cx="8423280" cy="326821"/>
          </a:xfrm>
        </p:spPr>
        <p:txBody>
          <a:bodyPr wrap="square" anchor="b">
            <a:spAutoFit/>
          </a:bodyPr>
          <a:lstStyle>
            <a:lvl1pPr marL="0" indent="0">
              <a:lnSpc>
                <a:spcPct val="110000"/>
              </a:lnSpc>
              <a:spcBef>
                <a:spcPts val="225"/>
              </a:spcBef>
              <a:spcAft>
                <a:spcPts val="225"/>
              </a:spcAft>
              <a:buNone/>
              <a:defRPr sz="2000" b="0" spc="-5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Chart title</a:t>
            </a:r>
          </a:p>
        </p:txBody>
      </p:sp>
      <p:sp>
        <p:nvSpPr>
          <p:cNvPr id="20" name="Content Placeholder 19">
            <a:extLst>
              <a:ext uri="{FF2B5EF4-FFF2-40B4-BE49-F238E27FC236}">
                <a16:creationId xmlns:a16="http://schemas.microsoft.com/office/drawing/2014/main" id="{7ABEF883-CEFD-EEE4-CB2B-D83AF166A82B}"/>
              </a:ext>
            </a:extLst>
          </p:cNvPr>
          <p:cNvSpPr>
            <a:spLocks noGrp="1"/>
          </p:cNvSpPr>
          <p:nvPr>
            <p:ph sz="quarter" idx="22"/>
          </p:nvPr>
        </p:nvSpPr>
        <p:spPr>
          <a:xfrm>
            <a:off x="400046" y="2857756"/>
            <a:ext cx="2808000" cy="353365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19">
            <a:extLst>
              <a:ext uri="{FF2B5EF4-FFF2-40B4-BE49-F238E27FC236}">
                <a16:creationId xmlns:a16="http://schemas.microsoft.com/office/drawing/2014/main" id="{BC066BBE-D167-E92D-F690-35EAF0B58C2B}"/>
              </a:ext>
            </a:extLst>
          </p:cNvPr>
          <p:cNvSpPr>
            <a:spLocks noGrp="1"/>
          </p:cNvSpPr>
          <p:nvPr>
            <p:ph sz="quarter" idx="23"/>
          </p:nvPr>
        </p:nvSpPr>
        <p:spPr>
          <a:xfrm>
            <a:off x="3208047" y="2857756"/>
            <a:ext cx="2808000" cy="353365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19">
            <a:extLst>
              <a:ext uri="{FF2B5EF4-FFF2-40B4-BE49-F238E27FC236}">
                <a16:creationId xmlns:a16="http://schemas.microsoft.com/office/drawing/2014/main" id="{8A81F8F1-5403-82BE-EDE3-A5B4280F4ECA}"/>
              </a:ext>
            </a:extLst>
          </p:cNvPr>
          <p:cNvSpPr>
            <a:spLocks noGrp="1"/>
          </p:cNvSpPr>
          <p:nvPr>
            <p:ph sz="quarter" idx="24"/>
          </p:nvPr>
        </p:nvSpPr>
        <p:spPr>
          <a:xfrm>
            <a:off x="6016048" y="2857756"/>
            <a:ext cx="2808000" cy="353365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14">
            <a:extLst>
              <a:ext uri="{FF2B5EF4-FFF2-40B4-BE49-F238E27FC236}">
                <a16:creationId xmlns:a16="http://schemas.microsoft.com/office/drawing/2014/main" id="{FDB43628-6A83-B0DD-60C3-96627B1C0839}"/>
              </a:ext>
            </a:extLst>
          </p:cNvPr>
          <p:cNvSpPr>
            <a:spLocks noGrp="1"/>
          </p:cNvSpPr>
          <p:nvPr>
            <p:ph type="body" sz="quarter" idx="17" hasCustomPrompt="1"/>
          </p:nvPr>
        </p:nvSpPr>
        <p:spPr>
          <a:xfrm>
            <a:off x="9123363" y="6391410"/>
            <a:ext cx="2844327"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grpSp>
        <p:nvGrpSpPr>
          <p:cNvPr id="48" name="Group 47">
            <a:extLst>
              <a:ext uri="{FF2B5EF4-FFF2-40B4-BE49-F238E27FC236}">
                <a16:creationId xmlns:a16="http://schemas.microsoft.com/office/drawing/2014/main" id="{EC92D50F-9405-DFC0-AD5B-A79BE3AE401D}"/>
              </a:ext>
            </a:extLst>
          </p:cNvPr>
          <p:cNvGrpSpPr/>
          <p:nvPr userDrawn="1"/>
        </p:nvGrpSpPr>
        <p:grpSpPr>
          <a:xfrm>
            <a:off x="-1332614" y="174172"/>
            <a:ext cx="14874094" cy="6683831"/>
            <a:chOff x="-1332614" y="174172"/>
            <a:chExt cx="14874094" cy="6683831"/>
          </a:xfrm>
        </p:grpSpPr>
        <p:grpSp>
          <p:nvGrpSpPr>
            <p:cNvPr id="62" name="Group 61">
              <a:extLst>
                <a:ext uri="{FF2B5EF4-FFF2-40B4-BE49-F238E27FC236}">
                  <a16:creationId xmlns:a16="http://schemas.microsoft.com/office/drawing/2014/main" id="{956301D7-90BF-F914-3580-18A7F16DCF0F}"/>
                </a:ext>
              </a:extLst>
            </p:cNvPr>
            <p:cNvGrpSpPr/>
            <p:nvPr userDrawn="1"/>
          </p:nvGrpSpPr>
          <p:grpSpPr>
            <a:xfrm rot="5400000">
              <a:off x="9503005" y="3461297"/>
              <a:ext cx="6175829" cy="617583"/>
              <a:chOff x="13925550" y="1852612"/>
              <a:chExt cx="18000000" cy="1800000"/>
            </a:xfrm>
          </p:grpSpPr>
          <p:sp>
            <p:nvSpPr>
              <p:cNvPr id="61" name="Graphic 32">
                <a:extLst>
                  <a:ext uri="{FF2B5EF4-FFF2-40B4-BE49-F238E27FC236}">
                    <a16:creationId xmlns:a16="http://schemas.microsoft.com/office/drawing/2014/main" id="{1E93493D-F7F3-6864-5E00-AB22EA8F706E}"/>
                  </a:ext>
                </a:extLst>
              </p:cNvPr>
              <p:cNvSpPr/>
              <p:nvPr/>
            </p:nvSpPr>
            <p:spPr>
              <a:xfrm>
                <a:off x="13925550" y="1852612"/>
                <a:ext cx="1800000" cy="1800000"/>
              </a:xfrm>
              <a:prstGeom prst="rect">
                <a:avLst/>
              </a:prstGeom>
              <a:solidFill>
                <a:srgbClr val="C4DCFF"/>
              </a:solidFill>
              <a:ln w="9525" cap="flat">
                <a:noFill/>
                <a:prstDash val="solid"/>
                <a:miter/>
              </a:ln>
            </p:spPr>
            <p:txBody>
              <a:bodyPr rtlCol="0" anchor="ctr"/>
              <a:lstStyle/>
              <a:p>
                <a:endParaRPr lang="en-US"/>
              </a:p>
            </p:txBody>
          </p:sp>
          <p:sp>
            <p:nvSpPr>
              <p:cNvPr id="60" name="Graphic 34">
                <a:extLst>
                  <a:ext uri="{FF2B5EF4-FFF2-40B4-BE49-F238E27FC236}">
                    <a16:creationId xmlns:a16="http://schemas.microsoft.com/office/drawing/2014/main" id="{6E9BFF50-7C6B-5D7D-2B57-7D98E19D689B}"/>
                  </a:ext>
                </a:extLst>
              </p:cNvPr>
              <p:cNvSpPr/>
              <p:nvPr/>
            </p:nvSpPr>
            <p:spPr>
              <a:xfrm>
                <a:off x="15725550" y="1852612"/>
                <a:ext cx="1800000" cy="1800000"/>
              </a:xfrm>
              <a:prstGeom prst="rect">
                <a:avLst/>
              </a:prstGeom>
              <a:solidFill>
                <a:srgbClr val="85B6FF"/>
              </a:solidFill>
              <a:ln w="9525" cap="flat">
                <a:noFill/>
                <a:prstDash val="solid"/>
                <a:miter/>
              </a:ln>
            </p:spPr>
            <p:txBody>
              <a:bodyPr rtlCol="0" anchor="ctr"/>
              <a:lstStyle/>
              <a:p>
                <a:endParaRPr lang="en-US"/>
              </a:p>
            </p:txBody>
          </p:sp>
          <p:sp>
            <p:nvSpPr>
              <p:cNvPr id="59" name="Graphic 36">
                <a:extLst>
                  <a:ext uri="{FF2B5EF4-FFF2-40B4-BE49-F238E27FC236}">
                    <a16:creationId xmlns:a16="http://schemas.microsoft.com/office/drawing/2014/main" id="{EBD64344-43DE-F14F-CCF1-A28DD7910721}"/>
                  </a:ext>
                </a:extLst>
              </p:cNvPr>
              <p:cNvSpPr/>
              <p:nvPr/>
            </p:nvSpPr>
            <p:spPr>
              <a:xfrm>
                <a:off x="17525550" y="1852612"/>
                <a:ext cx="1800000" cy="1800000"/>
              </a:xfrm>
              <a:prstGeom prst="rect">
                <a:avLst/>
              </a:prstGeom>
              <a:solidFill>
                <a:srgbClr val="5996FF"/>
              </a:solidFill>
              <a:ln w="9525" cap="flat">
                <a:noFill/>
                <a:prstDash val="solid"/>
                <a:miter/>
              </a:ln>
            </p:spPr>
            <p:txBody>
              <a:bodyPr rtlCol="0" anchor="ctr"/>
              <a:lstStyle/>
              <a:p>
                <a:endParaRPr lang="en-US"/>
              </a:p>
            </p:txBody>
          </p:sp>
          <p:sp>
            <p:nvSpPr>
              <p:cNvPr id="58" name="Graphic 38">
                <a:extLst>
                  <a:ext uri="{FF2B5EF4-FFF2-40B4-BE49-F238E27FC236}">
                    <a16:creationId xmlns:a16="http://schemas.microsoft.com/office/drawing/2014/main" id="{9CBEAB1A-576D-0439-07BF-7A58EFA0105D}"/>
                  </a:ext>
                </a:extLst>
              </p:cNvPr>
              <p:cNvSpPr/>
              <p:nvPr/>
            </p:nvSpPr>
            <p:spPr>
              <a:xfrm>
                <a:off x="19325550" y="1852612"/>
                <a:ext cx="1800000" cy="1800000"/>
              </a:xfrm>
              <a:prstGeom prst="rect">
                <a:avLst/>
              </a:prstGeom>
              <a:solidFill>
                <a:srgbClr val="2977FF"/>
              </a:solidFill>
              <a:ln w="9525" cap="flat">
                <a:noFill/>
                <a:prstDash val="solid"/>
                <a:miter/>
              </a:ln>
            </p:spPr>
            <p:txBody>
              <a:bodyPr rtlCol="0" anchor="ctr"/>
              <a:lstStyle/>
              <a:p>
                <a:endParaRPr lang="en-US"/>
              </a:p>
            </p:txBody>
          </p:sp>
          <p:sp>
            <p:nvSpPr>
              <p:cNvPr id="57" name="Graphic 40">
                <a:extLst>
                  <a:ext uri="{FF2B5EF4-FFF2-40B4-BE49-F238E27FC236}">
                    <a16:creationId xmlns:a16="http://schemas.microsoft.com/office/drawing/2014/main" id="{4479DC10-8497-C774-C1BA-AD6DD188998E}"/>
                  </a:ext>
                </a:extLst>
              </p:cNvPr>
              <p:cNvSpPr/>
              <p:nvPr/>
            </p:nvSpPr>
            <p:spPr>
              <a:xfrm>
                <a:off x="21125550" y="1852612"/>
                <a:ext cx="1800000" cy="1800000"/>
              </a:xfrm>
              <a:prstGeom prst="rect">
                <a:avLst/>
              </a:prstGeom>
              <a:solidFill>
                <a:srgbClr val="E1F2E6"/>
              </a:solidFill>
              <a:ln w="9525" cap="flat">
                <a:noFill/>
                <a:prstDash val="solid"/>
                <a:miter/>
              </a:ln>
            </p:spPr>
            <p:txBody>
              <a:bodyPr rtlCol="0" anchor="ctr"/>
              <a:lstStyle/>
              <a:p>
                <a:endParaRPr lang="en-US"/>
              </a:p>
            </p:txBody>
          </p:sp>
          <p:sp>
            <p:nvSpPr>
              <p:cNvPr id="56" name="Graphic 42">
                <a:extLst>
                  <a:ext uri="{FF2B5EF4-FFF2-40B4-BE49-F238E27FC236}">
                    <a16:creationId xmlns:a16="http://schemas.microsoft.com/office/drawing/2014/main" id="{3F0535A0-C70C-2393-5F60-53B889C52C73}"/>
                  </a:ext>
                </a:extLst>
              </p:cNvPr>
              <p:cNvSpPr/>
              <p:nvPr/>
            </p:nvSpPr>
            <p:spPr>
              <a:xfrm>
                <a:off x="22925550" y="1852612"/>
                <a:ext cx="1800000" cy="1800000"/>
              </a:xfrm>
              <a:prstGeom prst="rect">
                <a:avLst/>
              </a:prstGeom>
              <a:solidFill>
                <a:srgbClr val="C3E3CE"/>
              </a:solidFill>
              <a:ln w="9525" cap="flat">
                <a:noFill/>
                <a:prstDash val="solid"/>
                <a:miter/>
              </a:ln>
            </p:spPr>
            <p:txBody>
              <a:bodyPr rtlCol="0" anchor="ctr"/>
              <a:lstStyle/>
              <a:p>
                <a:endParaRPr lang="en-US"/>
              </a:p>
            </p:txBody>
          </p:sp>
          <p:sp>
            <p:nvSpPr>
              <p:cNvPr id="55" name="Graphic 44">
                <a:extLst>
                  <a:ext uri="{FF2B5EF4-FFF2-40B4-BE49-F238E27FC236}">
                    <a16:creationId xmlns:a16="http://schemas.microsoft.com/office/drawing/2014/main" id="{737DAC9D-5D7C-D9FC-1205-7688725482A8}"/>
                  </a:ext>
                </a:extLst>
              </p:cNvPr>
              <p:cNvSpPr/>
              <p:nvPr/>
            </p:nvSpPr>
            <p:spPr>
              <a:xfrm>
                <a:off x="24725550" y="1852612"/>
                <a:ext cx="1800000" cy="1800000"/>
              </a:xfrm>
              <a:prstGeom prst="rect">
                <a:avLst/>
              </a:prstGeom>
              <a:solidFill>
                <a:srgbClr val="97C2A3"/>
              </a:solidFill>
              <a:ln w="9525" cap="flat">
                <a:noFill/>
                <a:prstDash val="solid"/>
                <a:miter/>
              </a:ln>
            </p:spPr>
            <p:txBody>
              <a:bodyPr rtlCol="0" anchor="ctr"/>
              <a:lstStyle/>
              <a:p>
                <a:endParaRPr lang="en-US"/>
              </a:p>
            </p:txBody>
          </p:sp>
          <p:sp>
            <p:nvSpPr>
              <p:cNvPr id="54" name="Graphic 46">
                <a:extLst>
                  <a:ext uri="{FF2B5EF4-FFF2-40B4-BE49-F238E27FC236}">
                    <a16:creationId xmlns:a16="http://schemas.microsoft.com/office/drawing/2014/main" id="{9F9314A3-F888-0911-FFC2-5C7481524B96}"/>
                  </a:ext>
                </a:extLst>
              </p:cNvPr>
              <p:cNvSpPr/>
              <p:nvPr/>
            </p:nvSpPr>
            <p:spPr>
              <a:xfrm>
                <a:off x="26525550" y="1852612"/>
                <a:ext cx="1800000" cy="1800000"/>
              </a:xfrm>
              <a:prstGeom prst="rect">
                <a:avLst/>
              </a:prstGeom>
              <a:solidFill>
                <a:srgbClr val="E6E0FF"/>
              </a:solidFill>
              <a:ln w="9525" cap="flat">
                <a:noFill/>
                <a:prstDash val="solid"/>
                <a:miter/>
              </a:ln>
            </p:spPr>
            <p:txBody>
              <a:bodyPr rtlCol="0" anchor="ctr"/>
              <a:lstStyle/>
              <a:p>
                <a:endParaRPr lang="en-US"/>
              </a:p>
            </p:txBody>
          </p:sp>
          <p:sp>
            <p:nvSpPr>
              <p:cNvPr id="53" name="Graphic 48">
                <a:extLst>
                  <a:ext uri="{FF2B5EF4-FFF2-40B4-BE49-F238E27FC236}">
                    <a16:creationId xmlns:a16="http://schemas.microsoft.com/office/drawing/2014/main" id="{757DB194-2B32-97A7-4A5B-D799CBEDD6CD}"/>
                  </a:ext>
                </a:extLst>
              </p:cNvPr>
              <p:cNvSpPr/>
              <p:nvPr/>
            </p:nvSpPr>
            <p:spPr>
              <a:xfrm>
                <a:off x="28325550" y="1852612"/>
                <a:ext cx="1800000" cy="1800000"/>
              </a:xfrm>
              <a:prstGeom prst="rect">
                <a:avLst/>
              </a:prstGeom>
              <a:solidFill>
                <a:srgbClr val="D9D1FF"/>
              </a:solidFill>
              <a:ln w="9525" cap="flat">
                <a:noFill/>
                <a:prstDash val="solid"/>
                <a:miter/>
              </a:ln>
            </p:spPr>
            <p:txBody>
              <a:bodyPr rtlCol="0" anchor="ctr"/>
              <a:lstStyle/>
              <a:p>
                <a:endParaRPr lang="en-US"/>
              </a:p>
            </p:txBody>
          </p:sp>
          <p:sp>
            <p:nvSpPr>
              <p:cNvPr id="52" name="Graphic 50">
                <a:extLst>
                  <a:ext uri="{FF2B5EF4-FFF2-40B4-BE49-F238E27FC236}">
                    <a16:creationId xmlns:a16="http://schemas.microsoft.com/office/drawing/2014/main" id="{598D61E7-B8A1-FDC9-8C72-4B5936034254}"/>
                  </a:ext>
                </a:extLst>
              </p:cNvPr>
              <p:cNvSpPr/>
              <p:nvPr/>
            </p:nvSpPr>
            <p:spPr>
              <a:xfrm>
                <a:off x="30125550" y="1852612"/>
                <a:ext cx="1800000" cy="1800000"/>
              </a:xfrm>
              <a:prstGeom prst="rect">
                <a:avLst/>
              </a:prstGeom>
              <a:solidFill>
                <a:srgbClr val="C8BDFF"/>
              </a:solidFill>
              <a:ln w="9525" cap="flat">
                <a:noFill/>
                <a:prstDash val="solid"/>
                <a:miter/>
              </a:ln>
            </p:spPr>
            <p:txBody>
              <a:bodyPr rtlCol="0" anchor="ctr"/>
              <a:lstStyle/>
              <a:p>
                <a:endParaRPr lang="en-US"/>
              </a:p>
            </p:txBody>
          </p:sp>
        </p:grpSp>
        <p:grpSp>
          <p:nvGrpSpPr>
            <p:cNvPr id="47" name="Group 46">
              <a:extLst>
                <a:ext uri="{FF2B5EF4-FFF2-40B4-BE49-F238E27FC236}">
                  <a16:creationId xmlns:a16="http://schemas.microsoft.com/office/drawing/2014/main" id="{6F912D64-D055-8E15-B31B-392D5834F488}"/>
                </a:ext>
              </a:extLst>
            </p:cNvPr>
            <p:cNvGrpSpPr/>
            <p:nvPr userDrawn="1"/>
          </p:nvGrpSpPr>
          <p:grpSpPr>
            <a:xfrm>
              <a:off x="-707711" y="682174"/>
              <a:ext cx="617583" cy="6175829"/>
              <a:chOff x="-707711" y="682174"/>
              <a:chExt cx="617583" cy="6175829"/>
            </a:xfrm>
          </p:grpSpPr>
          <p:sp>
            <p:nvSpPr>
              <p:cNvPr id="64" name="Graphic 32">
                <a:extLst>
                  <a:ext uri="{FF2B5EF4-FFF2-40B4-BE49-F238E27FC236}">
                    <a16:creationId xmlns:a16="http://schemas.microsoft.com/office/drawing/2014/main" id="{B25CDEE3-7360-8330-60DA-CDE96132B66E}"/>
                  </a:ext>
                </a:extLst>
              </p:cNvPr>
              <p:cNvSpPr/>
              <p:nvPr/>
            </p:nvSpPr>
            <p:spPr>
              <a:xfrm rot="5400000">
                <a:off x="-707711" y="682174"/>
                <a:ext cx="617583" cy="617583"/>
              </a:xfrm>
              <a:prstGeom prst="rect">
                <a:avLst/>
              </a:prstGeom>
              <a:solidFill>
                <a:srgbClr val="C4DCFF"/>
              </a:solidFill>
              <a:ln w="9525" cap="flat">
                <a:noFill/>
                <a:prstDash val="solid"/>
                <a:miter/>
              </a:ln>
            </p:spPr>
            <p:txBody>
              <a:bodyPr rtlCol="0" anchor="ctr"/>
              <a:lstStyle/>
              <a:p>
                <a:endParaRPr lang="en-US"/>
              </a:p>
            </p:txBody>
          </p:sp>
          <p:sp>
            <p:nvSpPr>
              <p:cNvPr id="65" name="Graphic 34">
                <a:extLst>
                  <a:ext uri="{FF2B5EF4-FFF2-40B4-BE49-F238E27FC236}">
                    <a16:creationId xmlns:a16="http://schemas.microsoft.com/office/drawing/2014/main" id="{F9AEAB6B-41E6-9539-0833-09858F2039FA}"/>
                  </a:ext>
                </a:extLst>
              </p:cNvPr>
              <p:cNvSpPr/>
              <p:nvPr/>
            </p:nvSpPr>
            <p:spPr>
              <a:xfrm rot="5400000">
                <a:off x="-707711" y="1299757"/>
                <a:ext cx="617583" cy="617583"/>
              </a:xfrm>
              <a:prstGeom prst="rect">
                <a:avLst/>
              </a:prstGeom>
              <a:solidFill>
                <a:srgbClr val="85B6FF"/>
              </a:solidFill>
              <a:ln w="9525" cap="flat">
                <a:noFill/>
                <a:prstDash val="solid"/>
                <a:miter/>
              </a:ln>
            </p:spPr>
            <p:txBody>
              <a:bodyPr rtlCol="0" anchor="ctr"/>
              <a:lstStyle/>
              <a:p>
                <a:endParaRPr lang="en-US"/>
              </a:p>
            </p:txBody>
          </p:sp>
          <p:sp>
            <p:nvSpPr>
              <p:cNvPr id="66" name="Graphic 36">
                <a:extLst>
                  <a:ext uri="{FF2B5EF4-FFF2-40B4-BE49-F238E27FC236}">
                    <a16:creationId xmlns:a16="http://schemas.microsoft.com/office/drawing/2014/main" id="{6F42C10E-DC0B-D8BA-D9AC-240AD5720A26}"/>
                  </a:ext>
                </a:extLst>
              </p:cNvPr>
              <p:cNvSpPr/>
              <p:nvPr/>
            </p:nvSpPr>
            <p:spPr>
              <a:xfrm rot="5400000">
                <a:off x="-707711" y="1917340"/>
                <a:ext cx="617583" cy="617583"/>
              </a:xfrm>
              <a:prstGeom prst="rect">
                <a:avLst/>
              </a:prstGeom>
              <a:solidFill>
                <a:srgbClr val="5996FF"/>
              </a:solidFill>
              <a:ln w="9525" cap="flat">
                <a:noFill/>
                <a:prstDash val="solid"/>
                <a:miter/>
              </a:ln>
            </p:spPr>
            <p:txBody>
              <a:bodyPr rtlCol="0" anchor="ctr"/>
              <a:lstStyle/>
              <a:p>
                <a:endParaRPr lang="en-US"/>
              </a:p>
            </p:txBody>
          </p:sp>
          <p:sp>
            <p:nvSpPr>
              <p:cNvPr id="67" name="Graphic 38">
                <a:extLst>
                  <a:ext uri="{FF2B5EF4-FFF2-40B4-BE49-F238E27FC236}">
                    <a16:creationId xmlns:a16="http://schemas.microsoft.com/office/drawing/2014/main" id="{18488F2F-D0DD-4170-D473-E08532B4F9AE}"/>
                  </a:ext>
                </a:extLst>
              </p:cNvPr>
              <p:cNvSpPr/>
              <p:nvPr/>
            </p:nvSpPr>
            <p:spPr>
              <a:xfrm rot="5400000">
                <a:off x="-707711" y="2534923"/>
                <a:ext cx="617583" cy="617583"/>
              </a:xfrm>
              <a:prstGeom prst="rect">
                <a:avLst/>
              </a:prstGeom>
              <a:solidFill>
                <a:srgbClr val="2977FF"/>
              </a:solidFill>
              <a:ln w="9525" cap="flat">
                <a:noFill/>
                <a:prstDash val="solid"/>
                <a:miter/>
              </a:ln>
            </p:spPr>
            <p:txBody>
              <a:bodyPr rtlCol="0" anchor="ctr"/>
              <a:lstStyle/>
              <a:p>
                <a:endParaRPr lang="en-US"/>
              </a:p>
            </p:txBody>
          </p:sp>
          <p:sp>
            <p:nvSpPr>
              <p:cNvPr id="68" name="Graphic 40">
                <a:extLst>
                  <a:ext uri="{FF2B5EF4-FFF2-40B4-BE49-F238E27FC236}">
                    <a16:creationId xmlns:a16="http://schemas.microsoft.com/office/drawing/2014/main" id="{7B5F6A1C-858C-9374-896E-22EE714AAB95}"/>
                  </a:ext>
                </a:extLst>
              </p:cNvPr>
              <p:cNvSpPr/>
              <p:nvPr/>
            </p:nvSpPr>
            <p:spPr>
              <a:xfrm rot="5400000">
                <a:off x="-707711" y="3152506"/>
                <a:ext cx="617583" cy="617583"/>
              </a:xfrm>
              <a:prstGeom prst="rect">
                <a:avLst/>
              </a:prstGeom>
              <a:solidFill>
                <a:srgbClr val="E1F2E6"/>
              </a:solidFill>
              <a:ln w="9525" cap="flat">
                <a:noFill/>
                <a:prstDash val="solid"/>
                <a:miter/>
              </a:ln>
            </p:spPr>
            <p:txBody>
              <a:bodyPr rtlCol="0" anchor="ctr"/>
              <a:lstStyle/>
              <a:p>
                <a:endParaRPr lang="en-US"/>
              </a:p>
            </p:txBody>
          </p:sp>
          <p:sp>
            <p:nvSpPr>
              <p:cNvPr id="69" name="Graphic 42">
                <a:extLst>
                  <a:ext uri="{FF2B5EF4-FFF2-40B4-BE49-F238E27FC236}">
                    <a16:creationId xmlns:a16="http://schemas.microsoft.com/office/drawing/2014/main" id="{4B1EDA63-E50E-067F-C9F3-13A9A904B79B}"/>
                  </a:ext>
                </a:extLst>
              </p:cNvPr>
              <p:cNvSpPr/>
              <p:nvPr/>
            </p:nvSpPr>
            <p:spPr>
              <a:xfrm rot="5400000">
                <a:off x="-707711" y="3770088"/>
                <a:ext cx="617583" cy="617583"/>
              </a:xfrm>
              <a:prstGeom prst="rect">
                <a:avLst/>
              </a:prstGeom>
              <a:solidFill>
                <a:srgbClr val="C3E3CE"/>
              </a:solidFill>
              <a:ln w="9525" cap="flat">
                <a:noFill/>
                <a:prstDash val="solid"/>
                <a:miter/>
              </a:ln>
            </p:spPr>
            <p:txBody>
              <a:bodyPr rtlCol="0" anchor="ctr"/>
              <a:lstStyle/>
              <a:p>
                <a:endParaRPr lang="en-US"/>
              </a:p>
            </p:txBody>
          </p:sp>
          <p:sp>
            <p:nvSpPr>
              <p:cNvPr id="70" name="Graphic 44">
                <a:extLst>
                  <a:ext uri="{FF2B5EF4-FFF2-40B4-BE49-F238E27FC236}">
                    <a16:creationId xmlns:a16="http://schemas.microsoft.com/office/drawing/2014/main" id="{E4EF7331-567C-1D76-61F6-55B968BD0FE5}"/>
                  </a:ext>
                </a:extLst>
              </p:cNvPr>
              <p:cNvSpPr/>
              <p:nvPr/>
            </p:nvSpPr>
            <p:spPr>
              <a:xfrm rot="5400000">
                <a:off x="-707711" y="4387671"/>
                <a:ext cx="617583" cy="617583"/>
              </a:xfrm>
              <a:prstGeom prst="rect">
                <a:avLst/>
              </a:prstGeom>
              <a:solidFill>
                <a:srgbClr val="97C2A3"/>
              </a:solidFill>
              <a:ln w="9525" cap="flat">
                <a:noFill/>
                <a:prstDash val="solid"/>
                <a:miter/>
              </a:ln>
            </p:spPr>
            <p:txBody>
              <a:bodyPr rtlCol="0" anchor="ctr"/>
              <a:lstStyle/>
              <a:p>
                <a:endParaRPr lang="en-US"/>
              </a:p>
            </p:txBody>
          </p:sp>
          <p:sp>
            <p:nvSpPr>
              <p:cNvPr id="71" name="Graphic 46">
                <a:extLst>
                  <a:ext uri="{FF2B5EF4-FFF2-40B4-BE49-F238E27FC236}">
                    <a16:creationId xmlns:a16="http://schemas.microsoft.com/office/drawing/2014/main" id="{4B67711D-55CD-7664-1F97-0E9CD45084B8}"/>
                  </a:ext>
                </a:extLst>
              </p:cNvPr>
              <p:cNvSpPr/>
              <p:nvPr/>
            </p:nvSpPr>
            <p:spPr>
              <a:xfrm rot="5400000">
                <a:off x="-707711" y="5005254"/>
                <a:ext cx="617583" cy="617583"/>
              </a:xfrm>
              <a:prstGeom prst="rect">
                <a:avLst/>
              </a:prstGeom>
              <a:solidFill>
                <a:srgbClr val="E6E0FF"/>
              </a:solidFill>
              <a:ln w="9525" cap="flat">
                <a:noFill/>
                <a:prstDash val="solid"/>
                <a:miter/>
              </a:ln>
            </p:spPr>
            <p:txBody>
              <a:bodyPr rtlCol="0" anchor="ctr"/>
              <a:lstStyle/>
              <a:p>
                <a:endParaRPr lang="en-US"/>
              </a:p>
            </p:txBody>
          </p:sp>
          <p:sp>
            <p:nvSpPr>
              <p:cNvPr id="72" name="Graphic 48">
                <a:extLst>
                  <a:ext uri="{FF2B5EF4-FFF2-40B4-BE49-F238E27FC236}">
                    <a16:creationId xmlns:a16="http://schemas.microsoft.com/office/drawing/2014/main" id="{77DF0F59-8726-8123-13FF-75FC9384C83C}"/>
                  </a:ext>
                </a:extLst>
              </p:cNvPr>
              <p:cNvSpPr/>
              <p:nvPr/>
            </p:nvSpPr>
            <p:spPr>
              <a:xfrm rot="5400000">
                <a:off x="-707711" y="5622837"/>
                <a:ext cx="617583" cy="617583"/>
              </a:xfrm>
              <a:prstGeom prst="rect">
                <a:avLst/>
              </a:prstGeom>
              <a:solidFill>
                <a:srgbClr val="D9D1FF"/>
              </a:solidFill>
              <a:ln w="9525" cap="flat">
                <a:noFill/>
                <a:prstDash val="solid"/>
                <a:miter/>
              </a:ln>
            </p:spPr>
            <p:txBody>
              <a:bodyPr rtlCol="0" anchor="ctr"/>
              <a:lstStyle/>
              <a:p>
                <a:endParaRPr lang="en-US"/>
              </a:p>
            </p:txBody>
          </p:sp>
          <p:sp>
            <p:nvSpPr>
              <p:cNvPr id="73" name="Graphic 50">
                <a:extLst>
                  <a:ext uri="{FF2B5EF4-FFF2-40B4-BE49-F238E27FC236}">
                    <a16:creationId xmlns:a16="http://schemas.microsoft.com/office/drawing/2014/main" id="{C3CCE4ED-4023-4077-A579-4D7E75D8EA25}"/>
                  </a:ext>
                </a:extLst>
              </p:cNvPr>
              <p:cNvSpPr/>
              <p:nvPr/>
            </p:nvSpPr>
            <p:spPr>
              <a:xfrm rot="5400000">
                <a:off x="-707711" y="6240420"/>
                <a:ext cx="617583" cy="617583"/>
              </a:xfrm>
              <a:prstGeom prst="rect">
                <a:avLst/>
              </a:prstGeom>
              <a:solidFill>
                <a:srgbClr val="C8BDFF"/>
              </a:solidFill>
              <a:ln w="9525" cap="flat">
                <a:noFill/>
                <a:prstDash val="solid"/>
                <a:miter/>
              </a:ln>
            </p:spPr>
            <p:txBody>
              <a:bodyPr rtlCol="0" anchor="ctr"/>
              <a:lstStyle/>
              <a:p>
                <a:endParaRPr lang="en-US"/>
              </a:p>
            </p:txBody>
          </p:sp>
        </p:grpSp>
        <p:sp>
          <p:nvSpPr>
            <p:cNvPr id="5" name="TextBox 4">
              <a:extLst>
                <a:ext uri="{FF2B5EF4-FFF2-40B4-BE49-F238E27FC236}">
                  <a16:creationId xmlns:a16="http://schemas.microsoft.com/office/drawing/2014/main" id="{A67604C8-55C4-94BB-A94B-253DBAD6EB88}"/>
                </a:ext>
              </a:extLst>
            </p:cNvPr>
            <p:cNvSpPr txBox="1"/>
            <p:nvPr userDrawn="1"/>
          </p:nvSpPr>
          <p:spPr>
            <a:xfrm>
              <a:off x="-920692" y="174172"/>
              <a:ext cx="920692" cy="369332"/>
            </a:xfrm>
            <a:prstGeom prst="rect">
              <a:avLst/>
            </a:prstGeom>
            <a:noFill/>
          </p:spPr>
          <p:txBody>
            <a:bodyPr wrap="none" lIns="0" tIns="0" rIns="72000" bIns="0" rtlCol="0">
              <a:spAutoFit/>
            </a:bodyPr>
            <a:lstStyle/>
            <a:p>
              <a:pPr algn="r"/>
              <a:r>
                <a:rPr lang="en-US" sz="1200">
                  <a:latin typeface="+mj-lt"/>
                  <a:cs typeface="Arial" panose="020B0604020202020204" pitchFamily="34" charset="0"/>
                </a:rPr>
                <a:t>Custom</a:t>
              </a:r>
              <a:br>
                <a:rPr lang="en-US" sz="1200">
                  <a:latin typeface="+mj-lt"/>
                  <a:cs typeface="Arial" panose="020B0604020202020204" pitchFamily="34" charset="0"/>
                </a:rPr>
              </a:br>
              <a:r>
                <a:rPr lang="en-US" sz="1200">
                  <a:latin typeface="+mj-lt"/>
                  <a:cs typeface="Arial" panose="020B0604020202020204" pitchFamily="34" charset="0"/>
                </a:rPr>
                <a:t>chart colors</a:t>
              </a:r>
            </a:p>
          </p:txBody>
        </p:sp>
        <p:sp>
          <p:nvSpPr>
            <p:cNvPr id="6" name="TextBox 5">
              <a:extLst>
                <a:ext uri="{FF2B5EF4-FFF2-40B4-BE49-F238E27FC236}">
                  <a16:creationId xmlns:a16="http://schemas.microsoft.com/office/drawing/2014/main" id="{0FC05E8D-3389-6A77-216F-4358B18567C6}"/>
                </a:ext>
              </a:extLst>
            </p:cNvPr>
            <p:cNvSpPr txBox="1"/>
            <p:nvPr userDrawn="1"/>
          </p:nvSpPr>
          <p:spPr>
            <a:xfrm>
              <a:off x="12192000" y="174172"/>
              <a:ext cx="920692" cy="369332"/>
            </a:xfrm>
            <a:prstGeom prst="rect">
              <a:avLst/>
            </a:prstGeom>
            <a:noFill/>
          </p:spPr>
          <p:txBody>
            <a:bodyPr wrap="none" lIns="72000" tIns="0" rIns="0" bIns="0" rtlCol="0">
              <a:spAutoFit/>
            </a:bodyPr>
            <a:lstStyle/>
            <a:p>
              <a:pPr algn="l"/>
              <a:r>
                <a:rPr lang="en-US" sz="1200">
                  <a:latin typeface="+mj-lt"/>
                  <a:cs typeface="Arial" panose="020B0604020202020204" pitchFamily="34" charset="0"/>
                </a:rPr>
                <a:t>Custom</a:t>
              </a:r>
              <a:br>
                <a:rPr lang="en-US" sz="1200">
                  <a:latin typeface="+mj-lt"/>
                  <a:cs typeface="Arial" panose="020B0604020202020204" pitchFamily="34" charset="0"/>
                </a:rPr>
              </a:br>
              <a:r>
                <a:rPr lang="en-US" sz="1200">
                  <a:latin typeface="+mj-lt"/>
                  <a:cs typeface="Arial" panose="020B0604020202020204" pitchFamily="34" charset="0"/>
                </a:rPr>
                <a:t>chart colors</a:t>
              </a:r>
            </a:p>
          </p:txBody>
        </p:sp>
        <p:grpSp>
          <p:nvGrpSpPr>
            <p:cNvPr id="29" name="Group 28">
              <a:extLst>
                <a:ext uri="{FF2B5EF4-FFF2-40B4-BE49-F238E27FC236}">
                  <a16:creationId xmlns:a16="http://schemas.microsoft.com/office/drawing/2014/main" id="{032BF39C-ACB6-4A37-C14D-E3C5F18DD91B}"/>
                </a:ext>
              </a:extLst>
            </p:cNvPr>
            <p:cNvGrpSpPr/>
            <p:nvPr userDrawn="1"/>
          </p:nvGrpSpPr>
          <p:grpSpPr>
            <a:xfrm>
              <a:off x="-1332614" y="682174"/>
              <a:ext cx="641769" cy="6174212"/>
              <a:chOff x="-1332614" y="682174"/>
              <a:chExt cx="641769" cy="6174212"/>
            </a:xfrm>
          </p:grpSpPr>
          <p:sp>
            <p:nvSpPr>
              <p:cNvPr id="19" name="Graphic 20">
                <a:extLst>
                  <a:ext uri="{FF2B5EF4-FFF2-40B4-BE49-F238E27FC236}">
                    <a16:creationId xmlns:a16="http://schemas.microsoft.com/office/drawing/2014/main" id="{58989FC1-E579-DCB4-4C5C-D166AE92D5AA}"/>
                  </a:ext>
                </a:extLst>
              </p:cNvPr>
              <p:cNvSpPr/>
              <p:nvPr userDrawn="1"/>
            </p:nvSpPr>
            <p:spPr>
              <a:xfrm>
                <a:off x="-1331277" y="682174"/>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FDEB"/>
              </a:solidFill>
              <a:ln w="1870" cap="flat">
                <a:noFill/>
                <a:prstDash val="solid"/>
                <a:miter/>
              </a:ln>
            </p:spPr>
            <p:txBody>
              <a:bodyPr rtlCol="0" anchor="ctr"/>
              <a:lstStyle/>
              <a:p>
                <a:endParaRPr lang="en-US"/>
              </a:p>
            </p:txBody>
          </p:sp>
          <p:sp>
            <p:nvSpPr>
              <p:cNvPr id="17" name="Graphic 26">
                <a:extLst>
                  <a:ext uri="{FF2B5EF4-FFF2-40B4-BE49-F238E27FC236}">
                    <a16:creationId xmlns:a16="http://schemas.microsoft.com/office/drawing/2014/main" id="{2D6788C8-DECF-E8E8-1721-7612C8AC6E9F}"/>
                  </a:ext>
                </a:extLst>
              </p:cNvPr>
              <p:cNvSpPr/>
              <p:nvPr userDrawn="1"/>
            </p:nvSpPr>
            <p:spPr>
              <a:xfrm>
                <a:off x="-1331277" y="1299487"/>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FBD6"/>
              </a:solidFill>
              <a:ln w="1870" cap="flat">
                <a:noFill/>
                <a:prstDash val="solid"/>
                <a:miter/>
              </a:ln>
            </p:spPr>
            <p:txBody>
              <a:bodyPr rtlCol="0" anchor="ctr"/>
              <a:lstStyle/>
              <a:p>
                <a:endParaRPr lang="en-US"/>
              </a:p>
            </p:txBody>
          </p:sp>
          <p:sp>
            <p:nvSpPr>
              <p:cNvPr id="22" name="Graphic 29">
                <a:extLst>
                  <a:ext uri="{FF2B5EF4-FFF2-40B4-BE49-F238E27FC236}">
                    <a16:creationId xmlns:a16="http://schemas.microsoft.com/office/drawing/2014/main" id="{76724271-CE77-DEEE-5DE9-D2D3A80C4470}"/>
                  </a:ext>
                </a:extLst>
              </p:cNvPr>
              <p:cNvSpPr/>
              <p:nvPr userDrawn="1"/>
            </p:nvSpPr>
            <p:spPr>
              <a:xfrm>
                <a:off x="-1331277" y="1916800"/>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F6B3"/>
              </a:solidFill>
              <a:ln w="1870" cap="flat">
                <a:noFill/>
                <a:prstDash val="solid"/>
                <a:miter/>
              </a:ln>
            </p:spPr>
            <p:txBody>
              <a:bodyPr rtlCol="0" anchor="ctr"/>
              <a:lstStyle/>
              <a:p>
                <a:endParaRPr lang="en-US"/>
              </a:p>
            </p:txBody>
          </p:sp>
          <p:sp>
            <p:nvSpPr>
              <p:cNvPr id="23" name="Graphic 31">
                <a:extLst>
                  <a:ext uri="{FF2B5EF4-FFF2-40B4-BE49-F238E27FC236}">
                    <a16:creationId xmlns:a16="http://schemas.microsoft.com/office/drawing/2014/main" id="{67467217-25F2-B9AA-3E07-13AC20347856}"/>
                  </a:ext>
                </a:extLst>
              </p:cNvPr>
              <p:cNvSpPr/>
              <p:nvPr userDrawn="1"/>
            </p:nvSpPr>
            <p:spPr>
              <a:xfrm>
                <a:off x="-1331277" y="2534113"/>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F194"/>
              </a:solidFill>
              <a:ln w="1870" cap="flat">
                <a:noFill/>
                <a:prstDash val="solid"/>
                <a:miter/>
              </a:ln>
            </p:spPr>
            <p:txBody>
              <a:bodyPr rtlCol="0" anchor="ctr"/>
              <a:lstStyle/>
              <a:p>
                <a:endParaRPr lang="en-US"/>
              </a:p>
            </p:txBody>
          </p:sp>
          <p:sp>
            <p:nvSpPr>
              <p:cNvPr id="24" name="Graphic 33">
                <a:extLst>
                  <a:ext uri="{FF2B5EF4-FFF2-40B4-BE49-F238E27FC236}">
                    <a16:creationId xmlns:a16="http://schemas.microsoft.com/office/drawing/2014/main" id="{05A5F136-6094-93F2-8476-55587A7EF448}"/>
                  </a:ext>
                </a:extLst>
              </p:cNvPr>
              <p:cNvSpPr/>
              <p:nvPr userDrawn="1"/>
            </p:nvSpPr>
            <p:spPr>
              <a:xfrm>
                <a:off x="-1331277" y="3151426"/>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E97A"/>
              </a:solidFill>
              <a:ln w="1870" cap="flat">
                <a:noFill/>
                <a:prstDash val="solid"/>
                <a:miter/>
              </a:ln>
            </p:spPr>
            <p:txBody>
              <a:bodyPr rtlCol="0" anchor="ctr"/>
              <a:lstStyle/>
              <a:p>
                <a:endParaRPr lang="en-US"/>
              </a:p>
            </p:txBody>
          </p:sp>
          <p:sp>
            <p:nvSpPr>
              <p:cNvPr id="25" name="Graphic 17">
                <a:extLst>
                  <a:ext uri="{FF2B5EF4-FFF2-40B4-BE49-F238E27FC236}">
                    <a16:creationId xmlns:a16="http://schemas.microsoft.com/office/drawing/2014/main" id="{A4353D54-4D92-D7F3-626E-F8357EDF69A6}"/>
                  </a:ext>
                </a:extLst>
              </p:cNvPr>
              <p:cNvSpPr/>
              <p:nvPr userDrawn="1"/>
            </p:nvSpPr>
            <p:spPr>
              <a:xfrm>
                <a:off x="-1331277" y="5619871"/>
                <a:ext cx="619200" cy="619200"/>
              </a:xfrm>
              <a:custGeom>
                <a:avLst/>
                <a:gdLst>
                  <a:gd name="connsiteX0" fmla="*/ 0 w 619200"/>
                  <a:gd name="connsiteY0" fmla="*/ 0 h 123840"/>
                  <a:gd name="connsiteX1" fmla="*/ 619200 w 619200"/>
                  <a:gd name="connsiteY1" fmla="*/ 0 h 123840"/>
                  <a:gd name="connsiteX2" fmla="*/ 619200 w 619200"/>
                  <a:gd name="connsiteY2" fmla="*/ 123840 h 123840"/>
                  <a:gd name="connsiteX3" fmla="*/ 0 w 619200"/>
                  <a:gd name="connsiteY3" fmla="*/ 123840 h 123840"/>
                </a:gdLst>
                <a:ahLst/>
                <a:cxnLst>
                  <a:cxn ang="0">
                    <a:pos x="connsiteX0" y="connsiteY0"/>
                  </a:cxn>
                  <a:cxn ang="0">
                    <a:pos x="connsiteX1" y="connsiteY1"/>
                  </a:cxn>
                  <a:cxn ang="0">
                    <a:pos x="connsiteX2" y="connsiteY2"/>
                  </a:cxn>
                  <a:cxn ang="0">
                    <a:pos x="connsiteX3" y="connsiteY3"/>
                  </a:cxn>
                </a:cxnLst>
                <a:rect l="l" t="t" r="r" b="b"/>
                <a:pathLst>
                  <a:path w="619200" h="123840">
                    <a:moveTo>
                      <a:pt x="0" y="0"/>
                    </a:moveTo>
                    <a:lnTo>
                      <a:pt x="619200" y="0"/>
                    </a:lnTo>
                    <a:lnTo>
                      <a:pt x="619200" y="123840"/>
                    </a:lnTo>
                    <a:lnTo>
                      <a:pt x="0" y="123840"/>
                    </a:lnTo>
                    <a:close/>
                  </a:path>
                </a:pathLst>
              </a:custGeom>
              <a:solidFill>
                <a:srgbClr val="FF6257"/>
              </a:solidFill>
              <a:ln w="374" cap="flat">
                <a:noFill/>
                <a:prstDash val="solid"/>
                <a:miter/>
              </a:ln>
            </p:spPr>
            <p:txBody>
              <a:bodyPr rtlCol="0" anchor="ctr"/>
              <a:lstStyle/>
              <a:p>
                <a:endParaRPr lang="en-US"/>
              </a:p>
            </p:txBody>
          </p:sp>
          <p:sp>
            <p:nvSpPr>
              <p:cNvPr id="26" name="Graphic 37">
                <a:extLst>
                  <a:ext uri="{FF2B5EF4-FFF2-40B4-BE49-F238E27FC236}">
                    <a16:creationId xmlns:a16="http://schemas.microsoft.com/office/drawing/2014/main" id="{71ABE317-CD21-B229-11F2-E9140C958D51}"/>
                  </a:ext>
                </a:extLst>
              </p:cNvPr>
              <p:cNvSpPr/>
              <p:nvPr userDrawn="1"/>
            </p:nvSpPr>
            <p:spPr>
              <a:xfrm>
                <a:off x="-1331277" y="6237186"/>
                <a:ext cx="619200" cy="619200"/>
              </a:xfrm>
              <a:custGeom>
                <a:avLst/>
                <a:gdLst>
                  <a:gd name="connsiteX0" fmla="*/ 0 w 619200"/>
                  <a:gd name="connsiteY0" fmla="*/ 0 h 123840"/>
                  <a:gd name="connsiteX1" fmla="*/ 619200 w 619200"/>
                  <a:gd name="connsiteY1" fmla="*/ 0 h 123840"/>
                  <a:gd name="connsiteX2" fmla="*/ 619200 w 619200"/>
                  <a:gd name="connsiteY2" fmla="*/ 123840 h 123840"/>
                  <a:gd name="connsiteX3" fmla="*/ 0 w 619200"/>
                  <a:gd name="connsiteY3" fmla="*/ 123840 h 123840"/>
                </a:gdLst>
                <a:ahLst/>
                <a:cxnLst>
                  <a:cxn ang="0">
                    <a:pos x="connsiteX0" y="connsiteY0"/>
                  </a:cxn>
                  <a:cxn ang="0">
                    <a:pos x="connsiteX1" y="connsiteY1"/>
                  </a:cxn>
                  <a:cxn ang="0">
                    <a:pos x="connsiteX2" y="connsiteY2"/>
                  </a:cxn>
                  <a:cxn ang="0">
                    <a:pos x="connsiteX3" y="connsiteY3"/>
                  </a:cxn>
                </a:cxnLst>
                <a:rect l="l" t="t" r="r" b="b"/>
                <a:pathLst>
                  <a:path w="619200" h="123840">
                    <a:moveTo>
                      <a:pt x="0" y="0"/>
                    </a:moveTo>
                    <a:lnTo>
                      <a:pt x="619200" y="0"/>
                    </a:lnTo>
                    <a:lnTo>
                      <a:pt x="619200" y="123840"/>
                    </a:lnTo>
                    <a:lnTo>
                      <a:pt x="0" y="123840"/>
                    </a:lnTo>
                    <a:close/>
                  </a:path>
                </a:pathLst>
              </a:custGeom>
              <a:solidFill>
                <a:srgbClr val="76DB95"/>
              </a:solidFill>
              <a:ln w="374" cap="flat">
                <a:noFill/>
                <a:prstDash val="solid"/>
                <a:miter/>
              </a:ln>
            </p:spPr>
            <p:txBody>
              <a:bodyPr rtlCol="0" anchor="ctr"/>
              <a:lstStyle/>
              <a:p>
                <a:endParaRPr lang="en-US"/>
              </a:p>
            </p:txBody>
          </p:sp>
          <p:sp>
            <p:nvSpPr>
              <p:cNvPr id="28" name="TextBox 27">
                <a:extLst>
                  <a:ext uri="{FF2B5EF4-FFF2-40B4-BE49-F238E27FC236}">
                    <a16:creationId xmlns:a16="http://schemas.microsoft.com/office/drawing/2014/main" id="{E66E5540-D174-61FB-541F-A9B97C9942A8}"/>
                  </a:ext>
                </a:extLst>
              </p:cNvPr>
              <p:cNvSpPr txBox="1"/>
              <p:nvPr userDrawn="1"/>
            </p:nvSpPr>
            <p:spPr>
              <a:xfrm>
                <a:off x="-1332614" y="5109360"/>
                <a:ext cx="641769" cy="500778"/>
              </a:xfrm>
              <a:prstGeom prst="rect">
                <a:avLst/>
              </a:prstGeom>
              <a:noFill/>
            </p:spPr>
            <p:txBody>
              <a:bodyPr wrap="none" lIns="0" tIns="0" rIns="72000" bIns="0" rtlCol="0">
                <a:spAutoFit/>
              </a:bodyPr>
              <a:lstStyle/>
              <a:p>
                <a:pPr algn="ctr">
                  <a:lnSpc>
                    <a:spcPct val="90000"/>
                  </a:lnSpc>
                </a:pPr>
                <a:r>
                  <a:rPr lang="en-US" sz="1200">
                    <a:latin typeface="+mj-lt"/>
                    <a:cs typeface="Arial" panose="020B0604020202020204" pitchFamily="34" charset="0"/>
                  </a:rPr>
                  <a:t>Custom</a:t>
                </a:r>
                <a:br>
                  <a:rPr lang="en-US" sz="1200">
                    <a:latin typeface="+mj-lt"/>
                    <a:cs typeface="Arial" panose="020B0604020202020204" pitchFamily="34" charset="0"/>
                  </a:rPr>
                </a:br>
                <a:r>
                  <a:rPr lang="en-US" sz="1200">
                    <a:latin typeface="+mj-lt"/>
                    <a:cs typeface="Arial" panose="020B0604020202020204" pitchFamily="34" charset="0"/>
                  </a:rPr>
                  <a:t>error &amp;</a:t>
                </a:r>
                <a:br>
                  <a:rPr lang="en-US" sz="1200">
                    <a:latin typeface="+mj-lt"/>
                    <a:cs typeface="Arial" panose="020B0604020202020204" pitchFamily="34" charset="0"/>
                  </a:rPr>
                </a:br>
                <a:r>
                  <a:rPr lang="en-US" sz="1200">
                    <a:latin typeface="+mj-lt"/>
                    <a:cs typeface="Arial" panose="020B0604020202020204" pitchFamily="34" charset="0"/>
                  </a:rPr>
                  <a:t>success</a:t>
                </a:r>
              </a:p>
            </p:txBody>
          </p:sp>
        </p:grpSp>
        <p:grpSp>
          <p:nvGrpSpPr>
            <p:cNvPr id="31" name="Group 30">
              <a:extLst>
                <a:ext uri="{FF2B5EF4-FFF2-40B4-BE49-F238E27FC236}">
                  <a16:creationId xmlns:a16="http://schemas.microsoft.com/office/drawing/2014/main" id="{3D09E3C1-7798-A499-52CC-1DE9CF1B640C}"/>
                </a:ext>
              </a:extLst>
            </p:cNvPr>
            <p:cNvGrpSpPr/>
            <p:nvPr userDrawn="1"/>
          </p:nvGrpSpPr>
          <p:grpSpPr>
            <a:xfrm>
              <a:off x="12899711" y="682174"/>
              <a:ext cx="641769" cy="6174212"/>
              <a:chOff x="-1332614" y="682174"/>
              <a:chExt cx="641769" cy="6174212"/>
            </a:xfrm>
          </p:grpSpPr>
          <p:sp>
            <p:nvSpPr>
              <p:cNvPr id="33" name="Graphic 20">
                <a:extLst>
                  <a:ext uri="{FF2B5EF4-FFF2-40B4-BE49-F238E27FC236}">
                    <a16:creationId xmlns:a16="http://schemas.microsoft.com/office/drawing/2014/main" id="{A1283814-9261-6421-8505-6C6529B62290}"/>
                  </a:ext>
                </a:extLst>
              </p:cNvPr>
              <p:cNvSpPr/>
              <p:nvPr userDrawn="1"/>
            </p:nvSpPr>
            <p:spPr>
              <a:xfrm>
                <a:off x="-1331277" y="682174"/>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FDEB"/>
              </a:solidFill>
              <a:ln w="1870" cap="flat">
                <a:noFill/>
                <a:prstDash val="solid"/>
                <a:miter/>
              </a:ln>
            </p:spPr>
            <p:txBody>
              <a:bodyPr rtlCol="0" anchor="ctr"/>
              <a:lstStyle/>
              <a:p>
                <a:endParaRPr lang="en-US"/>
              </a:p>
            </p:txBody>
          </p:sp>
          <p:sp>
            <p:nvSpPr>
              <p:cNvPr id="35" name="Graphic 26">
                <a:extLst>
                  <a:ext uri="{FF2B5EF4-FFF2-40B4-BE49-F238E27FC236}">
                    <a16:creationId xmlns:a16="http://schemas.microsoft.com/office/drawing/2014/main" id="{6256D576-627E-DEAB-C8D1-9DF55963AB5E}"/>
                  </a:ext>
                </a:extLst>
              </p:cNvPr>
              <p:cNvSpPr/>
              <p:nvPr userDrawn="1"/>
            </p:nvSpPr>
            <p:spPr>
              <a:xfrm>
                <a:off x="-1331277" y="1299487"/>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FBD6"/>
              </a:solidFill>
              <a:ln w="1870" cap="flat">
                <a:noFill/>
                <a:prstDash val="solid"/>
                <a:miter/>
              </a:ln>
            </p:spPr>
            <p:txBody>
              <a:bodyPr rtlCol="0" anchor="ctr"/>
              <a:lstStyle/>
              <a:p>
                <a:endParaRPr lang="en-US"/>
              </a:p>
            </p:txBody>
          </p:sp>
          <p:sp>
            <p:nvSpPr>
              <p:cNvPr id="37" name="Graphic 29">
                <a:extLst>
                  <a:ext uri="{FF2B5EF4-FFF2-40B4-BE49-F238E27FC236}">
                    <a16:creationId xmlns:a16="http://schemas.microsoft.com/office/drawing/2014/main" id="{33C35A56-DDFE-1D86-2347-19A2DECFFD63}"/>
                  </a:ext>
                </a:extLst>
              </p:cNvPr>
              <p:cNvSpPr/>
              <p:nvPr userDrawn="1"/>
            </p:nvSpPr>
            <p:spPr>
              <a:xfrm>
                <a:off x="-1331277" y="1916800"/>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F6B3"/>
              </a:solidFill>
              <a:ln w="1870" cap="flat">
                <a:noFill/>
                <a:prstDash val="solid"/>
                <a:miter/>
              </a:ln>
            </p:spPr>
            <p:txBody>
              <a:bodyPr rtlCol="0" anchor="ctr"/>
              <a:lstStyle/>
              <a:p>
                <a:endParaRPr lang="en-US"/>
              </a:p>
            </p:txBody>
          </p:sp>
          <p:sp>
            <p:nvSpPr>
              <p:cNvPr id="39" name="Graphic 31">
                <a:extLst>
                  <a:ext uri="{FF2B5EF4-FFF2-40B4-BE49-F238E27FC236}">
                    <a16:creationId xmlns:a16="http://schemas.microsoft.com/office/drawing/2014/main" id="{7B2A2500-703E-1B6E-A13E-89E18B0DCC9F}"/>
                  </a:ext>
                </a:extLst>
              </p:cNvPr>
              <p:cNvSpPr/>
              <p:nvPr userDrawn="1"/>
            </p:nvSpPr>
            <p:spPr>
              <a:xfrm>
                <a:off x="-1331277" y="2534113"/>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F194"/>
              </a:solidFill>
              <a:ln w="1870" cap="flat">
                <a:noFill/>
                <a:prstDash val="solid"/>
                <a:miter/>
              </a:ln>
            </p:spPr>
            <p:txBody>
              <a:bodyPr rtlCol="0" anchor="ctr"/>
              <a:lstStyle/>
              <a:p>
                <a:endParaRPr lang="en-US"/>
              </a:p>
            </p:txBody>
          </p:sp>
          <p:sp>
            <p:nvSpPr>
              <p:cNvPr id="40" name="Graphic 33">
                <a:extLst>
                  <a:ext uri="{FF2B5EF4-FFF2-40B4-BE49-F238E27FC236}">
                    <a16:creationId xmlns:a16="http://schemas.microsoft.com/office/drawing/2014/main" id="{427BC5D3-ADFC-8355-389D-9C8A993467B1}"/>
                  </a:ext>
                </a:extLst>
              </p:cNvPr>
              <p:cNvSpPr/>
              <p:nvPr userDrawn="1"/>
            </p:nvSpPr>
            <p:spPr>
              <a:xfrm>
                <a:off x="-1331277" y="3151426"/>
                <a:ext cx="619200" cy="619200"/>
              </a:xfrm>
              <a:custGeom>
                <a:avLst/>
                <a:gdLst>
                  <a:gd name="connsiteX0" fmla="*/ 0 w 619200"/>
                  <a:gd name="connsiteY0" fmla="*/ 0 h 619200"/>
                  <a:gd name="connsiteX1" fmla="*/ 619200 w 619200"/>
                  <a:gd name="connsiteY1" fmla="*/ 0 h 619200"/>
                  <a:gd name="connsiteX2" fmla="*/ 619200 w 619200"/>
                  <a:gd name="connsiteY2" fmla="*/ 619200 h 619200"/>
                  <a:gd name="connsiteX3" fmla="*/ 0 w 619200"/>
                  <a:gd name="connsiteY3" fmla="*/ 619200 h 619200"/>
                </a:gdLst>
                <a:ahLst/>
                <a:cxnLst>
                  <a:cxn ang="0">
                    <a:pos x="connsiteX0" y="connsiteY0"/>
                  </a:cxn>
                  <a:cxn ang="0">
                    <a:pos x="connsiteX1" y="connsiteY1"/>
                  </a:cxn>
                  <a:cxn ang="0">
                    <a:pos x="connsiteX2" y="connsiteY2"/>
                  </a:cxn>
                  <a:cxn ang="0">
                    <a:pos x="connsiteX3" y="connsiteY3"/>
                  </a:cxn>
                </a:cxnLst>
                <a:rect l="l" t="t" r="r" b="b"/>
                <a:pathLst>
                  <a:path w="619200" h="619200">
                    <a:moveTo>
                      <a:pt x="0" y="0"/>
                    </a:moveTo>
                    <a:lnTo>
                      <a:pt x="619200" y="0"/>
                    </a:lnTo>
                    <a:lnTo>
                      <a:pt x="619200" y="619200"/>
                    </a:lnTo>
                    <a:lnTo>
                      <a:pt x="0" y="619200"/>
                    </a:lnTo>
                    <a:close/>
                  </a:path>
                </a:pathLst>
              </a:custGeom>
              <a:solidFill>
                <a:srgbClr val="FFE97A"/>
              </a:solidFill>
              <a:ln w="1870" cap="flat">
                <a:noFill/>
                <a:prstDash val="solid"/>
                <a:miter/>
              </a:ln>
            </p:spPr>
            <p:txBody>
              <a:bodyPr rtlCol="0" anchor="ctr"/>
              <a:lstStyle/>
              <a:p>
                <a:endParaRPr lang="en-US"/>
              </a:p>
            </p:txBody>
          </p:sp>
          <p:sp>
            <p:nvSpPr>
              <p:cNvPr id="41" name="Graphic 17">
                <a:extLst>
                  <a:ext uri="{FF2B5EF4-FFF2-40B4-BE49-F238E27FC236}">
                    <a16:creationId xmlns:a16="http://schemas.microsoft.com/office/drawing/2014/main" id="{59832DDE-44B4-AC40-04BF-C91BE1D3D992}"/>
                  </a:ext>
                </a:extLst>
              </p:cNvPr>
              <p:cNvSpPr/>
              <p:nvPr userDrawn="1"/>
            </p:nvSpPr>
            <p:spPr>
              <a:xfrm>
                <a:off x="-1331277" y="5619871"/>
                <a:ext cx="619200" cy="619200"/>
              </a:xfrm>
              <a:custGeom>
                <a:avLst/>
                <a:gdLst>
                  <a:gd name="connsiteX0" fmla="*/ 0 w 619200"/>
                  <a:gd name="connsiteY0" fmla="*/ 0 h 123840"/>
                  <a:gd name="connsiteX1" fmla="*/ 619200 w 619200"/>
                  <a:gd name="connsiteY1" fmla="*/ 0 h 123840"/>
                  <a:gd name="connsiteX2" fmla="*/ 619200 w 619200"/>
                  <a:gd name="connsiteY2" fmla="*/ 123840 h 123840"/>
                  <a:gd name="connsiteX3" fmla="*/ 0 w 619200"/>
                  <a:gd name="connsiteY3" fmla="*/ 123840 h 123840"/>
                </a:gdLst>
                <a:ahLst/>
                <a:cxnLst>
                  <a:cxn ang="0">
                    <a:pos x="connsiteX0" y="connsiteY0"/>
                  </a:cxn>
                  <a:cxn ang="0">
                    <a:pos x="connsiteX1" y="connsiteY1"/>
                  </a:cxn>
                  <a:cxn ang="0">
                    <a:pos x="connsiteX2" y="connsiteY2"/>
                  </a:cxn>
                  <a:cxn ang="0">
                    <a:pos x="connsiteX3" y="connsiteY3"/>
                  </a:cxn>
                </a:cxnLst>
                <a:rect l="l" t="t" r="r" b="b"/>
                <a:pathLst>
                  <a:path w="619200" h="123840">
                    <a:moveTo>
                      <a:pt x="0" y="0"/>
                    </a:moveTo>
                    <a:lnTo>
                      <a:pt x="619200" y="0"/>
                    </a:lnTo>
                    <a:lnTo>
                      <a:pt x="619200" y="123840"/>
                    </a:lnTo>
                    <a:lnTo>
                      <a:pt x="0" y="123840"/>
                    </a:lnTo>
                    <a:close/>
                  </a:path>
                </a:pathLst>
              </a:custGeom>
              <a:solidFill>
                <a:srgbClr val="FF6257"/>
              </a:solidFill>
              <a:ln w="374" cap="flat">
                <a:noFill/>
                <a:prstDash val="solid"/>
                <a:miter/>
              </a:ln>
            </p:spPr>
            <p:txBody>
              <a:bodyPr rtlCol="0" anchor="ctr"/>
              <a:lstStyle/>
              <a:p>
                <a:endParaRPr lang="en-US"/>
              </a:p>
            </p:txBody>
          </p:sp>
          <p:sp>
            <p:nvSpPr>
              <p:cNvPr id="43" name="Graphic 37">
                <a:extLst>
                  <a:ext uri="{FF2B5EF4-FFF2-40B4-BE49-F238E27FC236}">
                    <a16:creationId xmlns:a16="http://schemas.microsoft.com/office/drawing/2014/main" id="{7D77D0EE-E7DA-1C9A-1258-06EE3A6ABBB7}"/>
                  </a:ext>
                </a:extLst>
              </p:cNvPr>
              <p:cNvSpPr/>
              <p:nvPr userDrawn="1"/>
            </p:nvSpPr>
            <p:spPr>
              <a:xfrm>
                <a:off x="-1331277" y="6237186"/>
                <a:ext cx="619200" cy="619200"/>
              </a:xfrm>
              <a:custGeom>
                <a:avLst/>
                <a:gdLst>
                  <a:gd name="connsiteX0" fmla="*/ 0 w 619200"/>
                  <a:gd name="connsiteY0" fmla="*/ 0 h 123840"/>
                  <a:gd name="connsiteX1" fmla="*/ 619200 w 619200"/>
                  <a:gd name="connsiteY1" fmla="*/ 0 h 123840"/>
                  <a:gd name="connsiteX2" fmla="*/ 619200 w 619200"/>
                  <a:gd name="connsiteY2" fmla="*/ 123840 h 123840"/>
                  <a:gd name="connsiteX3" fmla="*/ 0 w 619200"/>
                  <a:gd name="connsiteY3" fmla="*/ 123840 h 123840"/>
                </a:gdLst>
                <a:ahLst/>
                <a:cxnLst>
                  <a:cxn ang="0">
                    <a:pos x="connsiteX0" y="connsiteY0"/>
                  </a:cxn>
                  <a:cxn ang="0">
                    <a:pos x="connsiteX1" y="connsiteY1"/>
                  </a:cxn>
                  <a:cxn ang="0">
                    <a:pos x="connsiteX2" y="connsiteY2"/>
                  </a:cxn>
                  <a:cxn ang="0">
                    <a:pos x="connsiteX3" y="connsiteY3"/>
                  </a:cxn>
                </a:cxnLst>
                <a:rect l="l" t="t" r="r" b="b"/>
                <a:pathLst>
                  <a:path w="619200" h="123840">
                    <a:moveTo>
                      <a:pt x="0" y="0"/>
                    </a:moveTo>
                    <a:lnTo>
                      <a:pt x="619200" y="0"/>
                    </a:lnTo>
                    <a:lnTo>
                      <a:pt x="619200" y="123840"/>
                    </a:lnTo>
                    <a:lnTo>
                      <a:pt x="0" y="123840"/>
                    </a:lnTo>
                    <a:close/>
                  </a:path>
                </a:pathLst>
              </a:custGeom>
              <a:solidFill>
                <a:srgbClr val="76DB95"/>
              </a:solidFill>
              <a:ln w="374" cap="flat">
                <a:noFill/>
                <a:prstDash val="solid"/>
                <a:miter/>
              </a:ln>
            </p:spPr>
            <p:txBody>
              <a:bodyPr rtlCol="0" anchor="ctr"/>
              <a:lstStyle/>
              <a:p>
                <a:endParaRPr lang="en-US"/>
              </a:p>
            </p:txBody>
          </p:sp>
          <p:sp>
            <p:nvSpPr>
              <p:cNvPr id="46" name="TextBox 45">
                <a:extLst>
                  <a:ext uri="{FF2B5EF4-FFF2-40B4-BE49-F238E27FC236}">
                    <a16:creationId xmlns:a16="http://schemas.microsoft.com/office/drawing/2014/main" id="{ECB58ABB-9A0D-10D5-A841-5E59B2675F2D}"/>
                  </a:ext>
                </a:extLst>
              </p:cNvPr>
              <p:cNvSpPr txBox="1"/>
              <p:nvPr userDrawn="1"/>
            </p:nvSpPr>
            <p:spPr>
              <a:xfrm>
                <a:off x="-1332614" y="5109360"/>
                <a:ext cx="641769" cy="500778"/>
              </a:xfrm>
              <a:prstGeom prst="rect">
                <a:avLst/>
              </a:prstGeom>
              <a:noFill/>
            </p:spPr>
            <p:txBody>
              <a:bodyPr wrap="none" lIns="0" tIns="0" rIns="72000" bIns="0" rtlCol="0">
                <a:spAutoFit/>
              </a:bodyPr>
              <a:lstStyle/>
              <a:p>
                <a:pPr algn="ctr">
                  <a:lnSpc>
                    <a:spcPct val="90000"/>
                  </a:lnSpc>
                </a:pPr>
                <a:r>
                  <a:rPr lang="en-US" sz="1200">
                    <a:latin typeface="+mj-lt"/>
                    <a:cs typeface="Arial" panose="020B0604020202020204" pitchFamily="34" charset="0"/>
                  </a:rPr>
                  <a:t>Custom</a:t>
                </a:r>
                <a:br>
                  <a:rPr lang="en-US" sz="1200">
                    <a:latin typeface="+mj-lt"/>
                    <a:cs typeface="Arial" panose="020B0604020202020204" pitchFamily="34" charset="0"/>
                  </a:rPr>
                </a:br>
                <a:r>
                  <a:rPr lang="en-US" sz="1200">
                    <a:latin typeface="+mj-lt"/>
                    <a:cs typeface="Arial" panose="020B0604020202020204" pitchFamily="34" charset="0"/>
                  </a:rPr>
                  <a:t>error &amp;</a:t>
                </a:r>
                <a:br>
                  <a:rPr lang="en-US" sz="1200">
                    <a:latin typeface="+mj-lt"/>
                    <a:cs typeface="Arial" panose="020B0604020202020204" pitchFamily="34" charset="0"/>
                  </a:rPr>
                </a:br>
                <a:r>
                  <a:rPr lang="en-US" sz="1200">
                    <a:latin typeface="+mj-lt"/>
                    <a:cs typeface="Arial" panose="020B0604020202020204" pitchFamily="34" charset="0"/>
                  </a:rPr>
                  <a:t>success</a:t>
                </a:r>
              </a:p>
            </p:txBody>
          </p:sp>
        </p:grpSp>
      </p:grpSp>
      <p:sp>
        <p:nvSpPr>
          <p:cNvPr id="2" name="Text Placeholder 4">
            <a:extLst>
              <a:ext uri="{FF2B5EF4-FFF2-40B4-BE49-F238E27FC236}">
                <a16:creationId xmlns:a16="http://schemas.microsoft.com/office/drawing/2014/main" id="{8E3BCD2D-9824-CDFC-D64B-D2959E4FAFC9}"/>
              </a:ext>
            </a:extLst>
          </p:cNvPr>
          <p:cNvSpPr>
            <a:spLocks noGrp="1"/>
          </p:cNvSpPr>
          <p:nvPr>
            <p:ph type="body" sz="quarter" idx="19" hasCustomPrompt="1"/>
          </p:nvPr>
        </p:nvSpPr>
        <p:spPr>
          <a:xfrm>
            <a:off x="222250" y="685800"/>
            <a:ext cx="11745911" cy="60120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Tree>
    <p:extLst>
      <p:ext uri="{BB962C8B-B14F-4D97-AF65-F5344CB8AC3E}">
        <p14:creationId xmlns:p14="http://schemas.microsoft.com/office/powerpoint/2010/main" val="725423609"/>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Customer slide">
    <p:spTree>
      <p:nvGrpSpPr>
        <p:cNvPr id="1" name=""/>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2E020A3B-C20E-AD3C-C758-4E37ECE4987E}"/>
              </a:ext>
            </a:extLst>
          </p:cNvPr>
          <p:cNvSpPr/>
          <p:nvPr userDrawn="1"/>
        </p:nvSpPr>
        <p:spPr>
          <a:xfrm>
            <a:off x="5167313" y="681038"/>
            <a:ext cx="3833812" cy="5875337"/>
          </a:xfrm>
          <a:prstGeom prst="roundRect">
            <a:avLst>
              <a:gd name="adj" fmla="val 489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endParaRPr lang="en-US" sz="1500">
              <a:solidFill>
                <a:schemeClr val="tx1"/>
              </a:solidFill>
              <a:cs typeface="Arial" panose="020B0604020202020204" pitchFamily="34" charset="0"/>
            </a:endParaRPr>
          </a:p>
        </p:txBody>
      </p:sp>
      <p:sp>
        <p:nvSpPr>
          <p:cNvPr id="3" name="Content Placeholder 2">
            <a:extLst>
              <a:ext uri="{FF2B5EF4-FFF2-40B4-BE49-F238E27FC236}">
                <a16:creationId xmlns:a16="http://schemas.microsoft.com/office/drawing/2014/main" id="{3C70080C-2365-A4AD-E5A8-5C90B15EC3B7}"/>
              </a:ext>
            </a:extLst>
          </p:cNvPr>
          <p:cNvSpPr>
            <a:spLocks noGrp="1"/>
          </p:cNvSpPr>
          <p:nvPr>
            <p:ph idx="1"/>
          </p:nvPr>
        </p:nvSpPr>
        <p:spPr>
          <a:xfrm>
            <a:off x="222249" y="1308105"/>
            <a:ext cx="4822826" cy="52466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8EAD99DF-75A2-47FB-A5B6-68FC7765B287}" type="datetime1">
              <a:rPr lang="en-US" smtClean="0"/>
              <a:t>9/9/26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8" name="Text Placeholder 14">
            <a:extLst>
              <a:ext uri="{FF2B5EF4-FFF2-40B4-BE49-F238E27FC236}">
                <a16:creationId xmlns:a16="http://schemas.microsoft.com/office/drawing/2014/main" id="{1AE390C8-5261-D5BC-C257-9288CDA0F225}"/>
              </a:ext>
            </a:extLst>
          </p:cNvPr>
          <p:cNvSpPr>
            <a:spLocks noGrp="1"/>
          </p:cNvSpPr>
          <p:nvPr>
            <p:ph type="body" sz="quarter" idx="18" hasCustomPrompt="1"/>
          </p:nvPr>
        </p:nvSpPr>
        <p:spPr>
          <a:xfrm>
            <a:off x="222249" y="6391410"/>
            <a:ext cx="4822826"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pic>
        <p:nvPicPr>
          <p:cNvPr id="16" name="Picture 15" descr="A screenshot of a phone&#10;&#10;AI-generated content may be incorrect.">
            <a:extLst>
              <a:ext uri="{FF2B5EF4-FFF2-40B4-BE49-F238E27FC236}">
                <a16:creationId xmlns:a16="http://schemas.microsoft.com/office/drawing/2014/main" id="{59AC089A-BE65-828F-FBC4-74316FCD7CD0}"/>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5775688" y="1009526"/>
            <a:ext cx="2617062" cy="5218360"/>
          </a:xfrm>
          <a:prstGeom prst="rect">
            <a:avLst/>
          </a:prstGeom>
        </p:spPr>
      </p:pic>
      <p:sp>
        <p:nvSpPr>
          <p:cNvPr id="20" name="Picture Placeholder 18">
            <a:extLst>
              <a:ext uri="{FF2B5EF4-FFF2-40B4-BE49-F238E27FC236}">
                <a16:creationId xmlns:a16="http://schemas.microsoft.com/office/drawing/2014/main" id="{B85BEBD3-320A-87D4-1B68-00DDA634F60C}"/>
              </a:ext>
            </a:extLst>
          </p:cNvPr>
          <p:cNvSpPr>
            <a:spLocks noGrp="1"/>
          </p:cNvSpPr>
          <p:nvPr>
            <p:ph type="pic" sz="quarter" idx="19" hasCustomPrompt="1"/>
          </p:nvPr>
        </p:nvSpPr>
        <p:spPr>
          <a:xfrm>
            <a:off x="5816207" y="1009526"/>
            <a:ext cx="2536025" cy="5218360"/>
          </a:xfrm>
          <a:prstGeom prst="rect">
            <a:avLst/>
          </a:prstGeom>
          <a:noFill/>
        </p:spPr>
        <p:txBody>
          <a:bodyPr bIns="720000" anchor="ctr"/>
          <a:lstStyle>
            <a:lvl1pPr marL="0" indent="0" algn="ctr">
              <a:buNone/>
              <a:defRPr sz="1000" i="1">
                <a:solidFill>
                  <a:schemeClr val="tx1"/>
                </a:solidFill>
              </a:defRPr>
            </a:lvl1pPr>
          </a:lstStyle>
          <a:p>
            <a:r>
              <a:rPr lang="en-US"/>
              <a:t>Insert phone mockup picture</a:t>
            </a:r>
          </a:p>
        </p:txBody>
      </p:sp>
      <p:sp>
        <p:nvSpPr>
          <p:cNvPr id="6" name="Picture Placeholder 9">
            <a:extLst>
              <a:ext uri="{FF2B5EF4-FFF2-40B4-BE49-F238E27FC236}">
                <a16:creationId xmlns:a16="http://schemas.microsoft.com/office/drawing/2014/main" id="{73641B89-EC43-0C5D-8C90-E5FA06A70890}"/>
              </a:ext>
            </a:extLst>
          </p:cNvPr>
          <p:cNvSpPr>
            <a:spLocks noGrp="1"/>
          </p:cNvSpPr>
          <p:nvPr>
            <p:ph type="pic" sz="quarter" idx="17"/>
          </p:nvPr>
        </p:nvSpPr>
        <p:spPr>
          <a:xfrm>
            <a:off x="9132094" y="681038"/>
            <a:ext cx="2836068" cy="5873750"/>
          </a:xfrm>
          <a:prstGeom prst="roundRect">
            <a:avLst>
              <a:gd name="adj" fmla="val 4575"/>
            </a:avLst>
          </a:prstGeom>
          <a:solidFill>
            <a:schemeClr val="accent6"/>
          </a:solidFill>
        </p:spPr>
        <p:txBody>
          <a:bodyPr/>
          <a:lstStyle/>
          <a:p>
            <a:r>
              <a:rPr lang="en-US" dirty="0"/>
              <a:t>Click icon to add picture</a:t>
            </a:r>
          </a:p>
        </p:txBody>
      </p:sp>
      <p:sp>
        <p:nvSpPr>
          <p:cNvPr id="5" name="Picture Placeholder 4">
            <a:extLst>
              <a:ext uri="{FF2B5EF4-FFF2-40B4-BE49-F238E27FC236}">
                <a16:creationId xmlns:a16="http://schemas.microsoft.com/office/drawing/2014/main" id="{0574E882-04C0-093C-B4F9-C203A5AC5EC3}"/>
              </a:ext>
            </a:extLst>
          </p:cNvPr>
          <p:cNvSpPr>
            <a:spLocks noGrp="1"/>
          </p:cNvSpPr>
          <p:nvPr>
            <p:ph type="pic" sz="quarter" idx="21"/>
          </p:nvPr>
        </p:nvSpPr>
        <p:spPr>
          <a:xfrm>
            <a:off x="400051" y="681038"/>
            <a:ext cx="3096840" cy="426882"/>
          </a:xfrm>
        </p:spPr>
        <p:txBody>
          <a:bodyPr/>
          <a:lstStyle/>
          <a:p>
            <a:r>
              <a:rPr lang="en-US"/>
              <a:t>Click icon to add picture</a:t>
            </a:r>
            <a:endParaRPr lang="en-GB"/>
          </a:p>
        </p:txBody>
      </p:sp>
    </p:spTree>
    <p:extLst>
      <p:ext uri="{BB962C8B-B14F-4D97-AF65-F5344CB8AC3E}">
        <p14:creationId xmlns:p14="http://schemas.microsoft.com/office/powerpoint/2010/main" val="2640411406"/>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1 Handset with stats">
    <p:spTree>
      <p:nvGrpSpPr>
        <p:cNvPr id="1" name=""/>
        <p:cNvGrpSpPr/>
        <p:nvPr/>
      </p:nvGrpSpPr>
      <p:grpSpPr>
        <a:xfrm>
          <a:off x="0" y="0"/>
          <a:ext cx="0" cy="0"/>
          <a:chOff x="0" y="0"/>
          <a:chExt cx="0" cy="0"/>
        </a:xfrm>
      </p:grpSpPr>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C97AF419-759A-41D5-9B79-E300EA610075}" type="datetime1">
              <a:rPr lang="en-US" smtClean="0"/>
              <a:t>9/9/26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2" name="Content Placeholder 2">
            <a:extLst>
              <a:ext uri="{FF2B5EF4-FFF2-40B4-BE49-F238E27FC236}">
                <a16:creationId xmlns:a16="http://schemas.microsoft.com/office/drawing/2014/main" id="{842BAD82-AC04-597A-B27A-2E8D7DFC9B0D}"/>
              </a:ext>
            </a:extLst>
          </p:cNvPr>
          <p:cNvSpPr>
            <a:spLocks noGrp="1"/>
          </p:cNvSpPr>
          <p:nvPr>
            <p:ph idx="1"/>
          </p:nvPr>
        </p:nvSpPr>
        <p:spPr>
          <a:xfrm>
            <a:off x="222250" y="3340982"/>
            <a:ext cx="4822825" cy="32138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2">
            <a:extLst>
              <a:ext uri="{FF2B5EF4-FFF2-40B4-BE49-F238E27FC236}">
                <a16:creationId xmlns:a16="http://schemas.microsoft.com/office/drawing/2014/main" id="{5EFDD98F-2E9E-76BF-43E8-5A14C0F7F498}"/>
              </a:ext>
            </a:extLst>
          </p:cNvPr>
          <p:cNvSpPr>
            <a:spLocks noGrp="1"/>
          </p:cNvSpPr>
          <p:nvPr>
            <p:ph type="body" idx="13"/>
          </p:nvPr>
        </p:nvSpPr>
        <p:spPr>
          <a:xfrm>
            <a:off x="222250" y="2061070"/>
            <a:ext cx="4822825"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14">
            <a:extLst>
              <a:ext uri="{FF2B5EF4-FFF2-40B4-BE49-F238E27FC236}">
                <a16:creationId xmlns:a16="http://schemas.microsoft.com/office/drawing/2014/main" id="{DE80CE33-E00C-9957-B442-3419C01A7030}"/>
              </a:ext>
            </a:extLst>
          </p:cNvPr>
          <p:cNvSpPr>
            <a:spLocks noGrp="1"/>
          </p:cNvSpPr>
          <p:nvPr>
            <p:ph type="body" sz="quarter" idx="18" hasCustomPrompt="1"/>
          </p:nvPr>
        </p:nvSpPr>
        <p:spPr>
          <a:xfrm>
            <a:off x="222251" y="6391410"/>
            <a:ext cx="4830016"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3" name="Text Placeholder 4">
            <a:extLst>
              <a:ext uri="{FF2B5EF4-FFF2-40B4-BE49-F238E27FC236}">
                <a16:creationId xmlns:a16="http://schemas.microsoft.com/office/drawing/2014/main" id="{F33A8F46-D516-E9E9-02E8-5777B87BB341}"/>
              </a:ext>
            </a:extLst>
          </p:cNvPr>
          <p:cNvSpPr>
            <a:spLocks noGrp="1"/>
          </p:cNvSpPr>
          <p:nvPr>
            <p:ph type="body" sz="quarter" idx="21" hasCustomPrompt="1"/>
          </p:nvPr>
        </p:nvSpPr>
        <p:spPr>
          <a:xfrm>
            <a:off x="222251" y="685800"/>
            <a:ext cx="4830016" cy="1072058"/>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
        <p:nvSpPr>
          <p:cNvPr id="6" name="Text Placeholder 4">
            <a:extLst>
              <a:ext uri="{FF2B5EF4-FFF2-40B4-BE49-F238E27FC236}">
                <a16:creationId xmlns:a16="http://schemas.microsoft.com/office/drawing/2014/main" id="{89CD6399-289B-129D-75FD-DCED757D613E}"/>
              </a:ext>
            </a:extLst>
          </p:cNvPr>
          <p:cNvSpPr>
            <a:spLocks noGrp="1"/>
          </p:cNvSpPr>
          <p:nvPr>
            <p:ph type="body" sz="quarter" idx="29" hasCustomPrompt="1"/>
          </p:nvPr>
        </p:nvSpPr>
        <p:spPr>
          <a:xfrm>
            <a:off x="9123363" y="2431990"/>
            <a:ext cx="2844005" cy="1283316"/>
          </a:xfrm>
          <a:prstGeom prst="roundRect">
            <a:avLst>
              <a:gd name="adj" fmla="val 8818"/>
            </a:avLst>
          </a:prstGeom>
          <a:solidFill>
            <a:schemeClr val="accent3"/>
          </a:solidFill>
        </p:spPr>
        <p:txBody>
          <a:bodyPr anchor="b"/>
          <a:lstStyle>
            <a:lvl1pPr marL="0" indent="0">
              <a:buNone/>
              <a:defRPr sz="100">
                <a:noFill/>
              </a:defRPr>
            </a:lvl1pPr>
            <a:lvl2pPr>
              <a:defRPr sz="2000"/>
            </a:lvl2pPr>
          </a:lstStyle>
          <a:p>
            <a:pPr lvl="0"/>
            <a:r>
              <a:rPr lang="sv-SE" dirty="0"/>
              <a:t> </a:t>
            </a:r>
            <a:endParaRPr lang="en-US" dirty="0"/>
          </a:p>
        </p:txBody>
      </p:sp>
      <p:sp>
        <p:nvSpPr>
          <p:cNvPr id="7" name="Text Placeholder 2">
            <a:extLst>
              <a:ext uri="{FF2B5EF4-FFF2-40B4-BE49-F238E27FC236}">
                <a16:creationId xmlns:a16="http://schemas.microsoft.com/office/drawing/2014/main" id="{34AE56A2-CC8F-9C3D-5C3D-8EB1DF4CE1FE}"/>
              </a:ext>
            </a:extLst>
          </p:cNvPr>
          <p:cNvSpPr>
            <a:spLocks noGrp="1"/>
          </p:cNvSpPr>
          <p:nvPr>
            <p:ph type="body" idx="30" hasCustomPrompt="1"/>
          </p:nvPr>
        </p:nvSpPr>
        <p:spPr>
          <a:xfrm>
            <a:off x="9123362" y="3254747"/>
            <a:ext cx="2844005" cy="228781"/>
          </a:xfrm>
        </p:spPr>
        <p:txBody>
          <a:bodyPr wrap="square" lIns="216000" anchor="t">
            <a:spAutoFit/>
          </a:bodyPr>
          <a:lstStyle>
            <a:lvl1pPr marL="0" indent="0">
              <a:spcBef>
                <a:spcPts val="0"/>
              </a:spcBef>
              <a:spcAft>
                <a:spcPts val="0"/>
              </a:spcAft>
              <a:buNone/>
              <a:defRPr sz="1400" b="0" spc="-20"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Text</a:t>
            </a:r>
          </a:p>
        </p:txBody>
      </p:sp>
      <p:sp>
        <p:nvSpPr>
          <p:cNvPr id="8" name="Text Placeholder 2">
            <a:extLst>
              <a:ext uri="{FF2B5EF4-FFF2-40B4-BE49-F238E27FC236}">
                <a16:creationId xmlns:a16="http://schemas.microsoft.com/office/drawing/2014/main" id="{5D62FB7C-E5E7-995A-3D78-65AF21CAA63C}"/>
              </a:ext>
            </a:extLst>
          </p:cNvPr>
          <p:cNvSpPr>
            <a:spLocks noGrp="1"/>
          </p:cNvSpPr>
          <p:nvPr>
            <p:ph type="body" idx="31" hasCustomPrompt="1"/>
          </p:nvPr>
        </p:nvSpPr>
        <p:spPr>
          <a:xfrm>
            <a:off x="9123363" y="2556779"/>
            <a:ext cx="2844005" cy="653640"/>
          </a:xfrm>
        </p:spPr>
        <p:txBody>
          <a:bodyPr wrap="square" lIns="216000" anchor="b">
            <a:spAutoFit/>
          </a:bodyPr>
          <a:lstStyle>
            <a:lvl1pPr marL="0" indent="0">
              <a:lnSpc>
                <a:spcPct val="110000"/>
              </a:lnSpc>
              <a:spcBef>
                <a:spcPts val="0"/>
              </a:spcBef>
              <a:spcAft>
                <a:spcPts val="0"/>
              </a:spcAft>
              <a:buNone/>
              <a:defRPr sz="4000" b="0" spc="-10" baseline="0">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dirty="0" err="1"/>
              <a:t>Heading</a:t>
            </a:r>
            <a:endParaRPr lang="en-US" dirty="0"/>
          </a:p>
        </p:txBody>
      </p:sp>
      <p:sp>
        <p:nvSpPr>
          <p:cNvPr id="10" name="Text Placeholder 4">
            <a:extLst>
              <a:ext uri="{FF2B5EF4-FFF2-40B4-BE49-F238E27FC236}">
                <a16:creationId xmlns:a16="http://schemas.microsoft.com/office/drawing/2014/main" id="{AC309E77-C627-D461-F447-E1B7C9019B5E}"/>
              </a:ext>
            </a:extLst>
          </p:cNvPr>
          <p:cNvSpPr>
            <a:spLocks noGrp="1"/>
          </p:cNvSpPr>
          <p:nvPr>
            <p:ph type="body" sz="quarter" idx="33" hasCustomPrompt="1"/>
          </p:nvPr>
        </p:nvSpPr>
        <p:spPr>
          <a:xfrm>
            <a:off x="9123363" y="3853476"/>
            <a:ext cx="2844005" cy="1283316"/>
          </a:xfrm>
          <a:prstGeom prst="roundRect">
            <a:avLst>
              <a:gd name="adj" fmla="val 8818"/>
            </a:avLst>
          </a:prstGeom>
          <a:solidFill>
            <a:schemeClr val="accent3"/>
          </a:solidFill>
        </p:spPr>
        <p:txBody>
          <a:bodyPr anchor="b"/>
          <a:lstStyle>
            <a:lvl1pPr marL="0" indent="0">
              <a:buNone/>
              <a:defRPr sz="100">
                <a:noFill/>
              </a:defRPr>
            </a:lvl1pPr>
            <a:lvl2pPr>
              <a:defRPr sz="2000"/>
            </a:lvl2pPr>
          </a:lstStyle>
          <a:p>
            <a:pPr lvl="0"/>
            <a:r>
              <a:rPr lang="sv-SE" dirty="0"/>
              <a:t> </a:t>
            </a:r>
            <a:endParaRPr lang="en-US" dirty="0"/>
          </a:p>
        </p:txBody>
      </p:sp>
      <p:sp>
        <p:nvSpPr>
          <p:cNvPr id="15" name="Text Placeholder 2">
            <a:extLst>
              <a:ext uri="{FF2B5EF4-FFF2-40B4-BE49-F238E27FC236}">
                <a16:creationId xmlns:a16="http://schemas.microsoft.com/office/drawing/2014/main" id="{1017C687-344C-919E-BAD0-43A13D7C78AC}"/>
              </a:ext>
            </a:extLst>
          </p:cNvPr>
          <p:cNvSpPr>
            <a:spLocks noGrp="1"/>
          </p:cNvSpPr>
          <p:nvPr>
            <p:ph type="body" idx="34" hasCustomPrompt="1"/>
          </p:nvPr>
        </p:nvSpPr>
        <p:spPr>
          <a:xfrm>
            <a:off x="9123362" y="4688341"/>
            <a:ext cx="2844005" cy="228781"/>
          </a:xfrm>
        </p:spPr>
        <p:txBody>
          <a:bodyPr wrap="square" lIns="216000" anchor="t">
            <a:spAutoFit/>
          </a:bodyPr>
          <a:lstStyle>
            <a:lvl1pPr marL="0" indent="0">
              <a:spcBef>
                <a:spcPts val="0"/>
              </a:spcBef>
              <a:spcAft>
                <a:spcPts val="0"/>
              </a:spcAft>
              <a:buNone/>
              <a:defRPr sz="1400" b="0" spc="-20"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Text</a:t>
            </a:r>
          </a:p>
        </p:txBody>
      </p:sp>
      <p:sp>
        <p:nvSpPr>
          <p:cNvPr id="18" name="Text Placeholder 2">
            <a:extLst>
              <a:ext uri="{FF2B5EF4-FFF2-40B4-BE49-F238E27FC236}">
                <a16:creationId xmlns:a16="http://schemas.microsoft.com/office/drawing/2014/main" id="{DFC4F7E5-E70B-B5A5-0187-9F01619FEF7B}"/>
              </a:ext>
            </a:extLst>
          </p:cNvPr>
          <p:cNvSpPr>
            <a:spLocks noGrp="1"/>
          </p:cNvSpPr>
          <p:nvPr>
            <p:ph type="body" idx="35" hasCustomPrompt="1"/>
          </p:nvPr>
        </p:nvSpPr>
        <p:spPr>
          <a:xfrm>
            <a:off x="9123363" y="3990373"/>
            <a:ext cx="2844005" cy="653640"/>
          </a:xfrm>
        </p:spPr>
        <p:txBody>
          <a:bodyPr wrap="square" lIns="216000" anchor="b">
            <a:spAutoFit/>
          </a:bodyPr>
          <a:lstStyle>
            <a:lvl1pPr marL="0" indent="0">
              <a:lnSpc>
                <a:spcPct val="110000"/>
              </a:lnSpc>
              <a:spcBef>
                <a:spcPts val="0"/>
              </a:spcBef>
              <a:spcAft>
                <a:spcPts val="0"/>
              </a:spcAft>
              <a:buNone/>
              <a:defRPr sz="4000" b="0" spc="-10" baseline="0">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dirty="0" err="1"/>
              <a:t>Heading</a:t>
            </a:r>
            <a:endParaRPr lang="en-US" dirty="0"/>
          </a:p>
        </p:txBody>
      </p:sp>
      <p:sp>
        <p:nvSpPr>
          <p:cNvPr id="19" name="Text Placeholder 4">
            <a:extLst>
              <a:ext uri="{FF2B5EF4-FFF2-40B4-BE49-F238E27FC236}">
                <a16:creationId xmlns:a16="http://schemas.microsoft.com/office/drawing/2014/main" id="{D5AD70EB-A3A1-DACE-B6E1-313E7789BB3D}"/>
              </a:ext>
            </a:extLst>
          </p:cNvPr>
          <p:cNvSpPr>
            <a:spLocks noGrp="1"/>
          </p:cNvSpPr>
          <p:nvPr>
            <p:ph type="body" sz="quarter" idx="36" hasCustomPrompt="1"/>
          </p:nvPr>
        </p:nvSpPr>
        <p:spPr>
          <a:xfrm>
            <a:off x="9123363" y="5274962"/>
            <a:ext cx="2844005" cy="1283316"/>
          </a:xfrm>
          <a:prstGeom prst="roundRect">
            <a:avLst>
              <a:gd name="adj" fmla="val 8818"/>
            </a:avLst>
          </a:prstGeom>
          <a:solidFill>
            <a:schemeClr val="accent3"/>
          </a:solidFill>
        </p:spPr>
        <p:txBody>
          <a:bodyPr anchor="b"/>
          <a:lstStyle>
            <a:lvl1pPr marL="0" indent="0">
              <a:buNone/>
              <a:defRPr sz="100">
                <a:noFill/>
              </a:defRPr>
            </a:lvl1pPr>
            <a:lvl2pPr>
              <a:defRPr sz="2000"/>
            </a:lvl2pPr>
          </a:lstStyle>
          <a:p>
            <a:pPr lvl="0"/>
            <a:r>
              <a:rPr lang="sv-SE" dirty="0"/>
              <a:t> </a:t>
            </a:r>
            <a:endParaRPr lang="en-US" dirty="0"/>
          </a:p>
        </p:txBody>
      </p:sp>
      <p:sp>
        <p:nvSpPr>
          <p:cNvPr id="21" name="Text Placeholder 2">
            <a:extLst>
              <a:ext uri="{FF2B5EF4-FFF2-40B4-BE49-F238E27FC236}">
                <a16:creationId xmlns:a16="http://schemas.microsoft.com/office/drawing/2014/main" id="{5FC186E9-7F14-D160-C783-ED213E2AF8E4}"/>
              </a:ext>
            </a:extLst>
          </p:cNvPr>
          <p:cNvSpPr>
            <a:spLocks noGrp="1"/>
          </p:cNvSpPr>
          <p:nvPr>
            <p:ph type="body" idx="37" hasCustomPrompt="1"/>
          </p:nvPr>
        </p:nvSpPr>
        <p:spPr>
          <a:xfrm>
            <a:off x="9123362" y="6106436"/>
            <a:ext cx="2844005" cy="228781"/>
          </a:xfrm>
        </p:spPr>
        <p:txBody>
          <a:bodyPr wrap="square" lIns="216000" anchor="t">
            <a:spAutoFit/>
          </a:bodyPr>
          <a:lstStyle>
            <a:lvl1pPr marL="0" indent="0">
              <a:spcBef>
                <a:spcPts val="0"/>
              </a:spcBef>
              <a:spcAft>
                <a:spcPts val="0"/>
              </a:spcAft>
              <a:buNone/>
              <a:defRPr sz="1400" b="0" spc="-20"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Text</a:t>
            </a:r>
          </a:p>
        </p:txBody>
      </p:sp>
      <p:sp>
        <p:nvSpPr>
          <p:cNvPr id="22" name="Text Placeholder 2">
            <a:extLst>
              <a:ext uri="{FF2B5EF4-FFF2-40B4-BE49-F238E27FC236}">
                <a16:creationId xmlns:a16="http://schemas.microsoft.com/office/drawing/2014/main" id="{AD5DE155-7F1E-0672-4916-61CA3FF00680}"/>
              </a:ext>
            </a:extLst>
          </p:cNvPr>
          <p:cNvSpPr>
            <a:spLocks noGrp="1"/>
          </p:cNvSpPr>
          <p:nvPr>
            <p:ph type="body" idx="38" hasCustomPrompt="1"/>
          </p:nvPr>
        </p:nvSpPr>
        <p:spPr>
          <a:xfrm>
            <a:off x="9123363" y="5408468"/>
            <a:ext cx="2844005" cy="653640"/>
          </a:xfrm>
        </p:spPr>
        <p:txBody>
          <a:bodyPr wrap="square" lIns="216000" anchor="b">
            <a:spAutoFit/>
          </a:bodyPr>
          <a:lstStyle>
            <a:lvl1pPr marL="0" indent="0">
              <a:lnSpc>
                <a:spcPct val="110000"/>
              </a:lnSpc>
              <a:spcBef>
                <a:spcPts val="0"/>
              </a:spcBef>
              <a:spcAft>
                <a:spcPts val="0"/>
              </a:spcAft>
              <a:buNone/>
              <a:defRPr sz="4000" b="0" spc="-10" baseline="0">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dirty="0" err="1"/>
              <a:t>Heading</a:t>
            </a:r>
            <a:endParaRPr lang="en-US" dirty="0"/>
          </a:p>
        </p:txBody>
      </p:sp>
      <p:sp>
        <p:nvSpPr>
          <p:cNvPr id="23" name="Text Placeholder 39">
            <a:extLst>
              <a:ext uri="{FF2B5EF4-FFF2-40B4-BE49-F238E27FC236}">
                <a16:creationId xmlns:a16="http://schemas.microsoft.com/office/drawing/2014/main" id="{403368EA-D513-A623-7B34-E96702240987}"/>
              </a:ext>
            </a:extLst>
          </p:cNvPr>
          <p:cNvSpPr>
            <a:spLocks noGrp="1"/>
          </p:cNvSpPr>
          <p:nvPr>
            <p:ph type="body" sz="quarter" idx="44" hasCustomPrompt="1"/>
          </p:nvPr>
        </p:nvSpPr>
        <p:spPr>
          <a:xfrm>
            <a:off x="9125553" y="1974790"/>
            <a:ext cx="2844800" cy="365570"/>
          </a:xfrm>
        </p:spPr>
        <p:txBody>
          <a:bodyPr lIns="0"/>
          <a:lstStyle>
            <a:lvl1pPr>
              <a:buFontTx/>
              <a:buNone/>
              <a:defRPr sz="2000" b="1"/>
            </a:lvl1pPr>
            <a:lvl2pPr>
              <a:defRPr sz="2000" b="1"/>
            </a:lvl2pPr>
            <a:lvl3pPr>
              <a:defRPr sz="2000" b="1"/>
            </a:lvl3pPr>
            <a:lvl4pPr>
              <a:buFont typeface="Arial" panose="020B0604020202020204" pitchFamily="34" charset="0"/>
              <a:buChar char="•"/>
              <a:defRPr sz="2000" b="1"/>
            </a:lvl4pPr>
            <a:lvl5pPr>
              <a:buFont typeface="Arial" panose="020B0604020202020204" pitchFamily="34" charset="0"/>
              <a:buChar char="•"/>
              <a:defRPr sz="2000" b="1"/>
            </a:lvl5pPr>
          </a:lstStyle>
          <a:p>
            <a:r>
              <a:rPr lang="sv-SE" dirty="0"/>
              <a:t>H4 </a:t>
            </a:r>
            <a:r>
              <a:rPr lang="sv-SE" dirty="0" err="1"/>
              <a:t>Bold</a:t>
            </a:r>
            <a:r>
              <a:rPr lang="sv-SE" dirty="0"/>
              <a:t> </a:t>
            </a:r>
            <a:r>
              <a:rPr lang="sv-SE" dirty="0" err="1"/>
              <a:t>Heading</a:t>
            </a:r>
            <a:endParaRPr lang="en-US" dirty="0"/>
          </a:p>
        </p:txBody>
      </p:sp>
      <p:sp>
        <p:nvSpPr>
          <p:cNvPr id="25" name="Rectangle: Rounded Corners 8">
            <a:extLst>
              <a:ext uri="{FF2B5EF4-FFF2-40B4-BE49-F238E27FC236}">
                <a16:creationId xmlns:a16="http://schemas.microsoft.com/office/drawing/2014/main" id="{58259A02-FD96-4025-CFC3-BE335CAAAE1A}"/>
              </a:ext>
            </a:extLst>
          </p:cNvPr>
          <p:cNvSpPr/>
          <p:nvPr userDrawn="1"/>
        </p:nvSpPr>
        <p:spPr>
          <a:xfrm>
            <a:off x="5167313" y="682941"/>
            <a:ext cx="3833812" cy="5875337"/>
          </a:xfrm>
          <a:prstGeom prst="roundRect">
            <a:avLst>
              <a:gd name="adj" fmla="val 489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endParaRPr lang="en-US" sz="1500">
              <a:solidFill>
                <a:schemeClr val="tx1"/>
              </a:solidFill>
              <a:cs typeface="Arial" panose="020B0604020202020204" pitchFamily="34" charset="0"/>
            </a:endParaRPr>
          </a:p>
        </p:txBody>
      </p:sp>
      <p:pic>
        <p:nvPicPr>
          <p:cNvPr id="26" name="Picture 25" descr="A screenshot of a phone&#10;&#10;AI-generated content may be incorrect.">
            <a:extLst>
              <a:ext uri="{FF2B5EF4-FFF2-40B4-BE49-F238E27FC236}">
                <a16:creationId xmlns:a16="http://schemas.microsoft.com/office/drawing/2014/main" id="{0B218697-3E62-2ECB-6D0D-42DD5FE1E315}"/>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5775688" y="1009526"/>
            <a:ext cx="2617062" cy="5218360"/>
          </a:xfrm>
          <a:prstGeom prst="rect">
            <a:avLst/>
          </a:prstGeom>
        </p:spPr>
      </p:pic>
      <p:sp>
        <p:nvSpPr>
          <p:cNvPr id="27" name="Picture Placeholder 18">
            <a:extLst>
              <a:ext uri="{FF2B5EF4-FFF2-40B4-BE49-F238E27FC236}">
                <a16:creationId xmlns:a16="http://schemas.microsoft.com/office/drawing/2014/main" id="{B6A16B92-6769-825F-3D93-265235BDEF65}"/>
              </a:ext>
            </a:extLst>
          </p:cNvPr>
          <p:cNvSpPr>
            <a:spLocks noGrp="1"/>
          </p:cNvSpPr>
          <p:nvPr>
            <p:ph type="pic" sz="quarter" idx="19" hasCustomPrompt="1"/>
          </p:nvPr>
        </p:nvSpPr>
        <p:spPr>
          <a:xfrm>
            <a:off x="5816207" y="1009526"/>
            <a:ext cx="2536025" cy="5218360"/>
          </a:xfrm>
          <a:prstGeom prst="rect">
            <a:avLst/>
          </a:prstGeom>
          <a:noFill/>
        </p:spPr>
        <p:txBody>
          <a:bodyPr bIns="720000" anchor="ctr"/>
          <a:lstStyle>
            <a:lvl1pPr marL="0" indent="0" algn="ctr">
              <a:buNone/>
              <a:defRPr sz="1000" i="1">
                <a:solidFill>
                  <a:schemeClr val="tx1"/>
                </a:solidFill>
              </a:defRPr>
            </a:lvl1pPr>
          </a:lstStyle>
          <a:p>
            <a:r>
              <a:rPr lang="en-US"/>
              <a:t>Insert phone mockup picture</a:t>
            </a:r>
          </a:p>
        </p:txBody>
      </p:sp>
    </p:spTree>
    <p:extLst>
      <p:ext uri="{BB962C8B-B14F-4D97-AF65-F5344CB8AC3E}">
        <p14:creationId xmlns:p14="http://schemas.microsoft.com/office/powerpoint/2010/main" val="2594465371"/>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Handser Comparison">
    <p:spTree>
      <p:nvGrpSpPr>
        <p:cNvPr id="1" name=""/>
        <p:cNvGrpSpPr/>
        <p:nvPr/>
      </p:nvGrpSpPr>
      <p:grpSpPr>
        <a:xfrm>
          <a:off x="0" y="0"/>
          <a:ext cx="0" cy="0"/>
          <a:chOff x="0" y="0"/>
          <a:chExt cx="0" cy="0"/>
        </a:xfrm>
      </p:grpSpPr>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BE39C1F6-8627-4397-B07D-A64B47C40DC9}" type="datetime1">
              <a:rPr lang="en-US" smtClean="0"/>
              <a:t>9/9/26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9" name="Rectangle: Rounded Corners 8">
            <a:extLst>
              <a:ext uri="{FF2B5EF4-FFF2-40B4-BE49-F238E27FC236}">
                <a16:creationId xmlns:a16="http://schemas.microsoft.com/office/drawing/2014/main" id="{2E020A3B-C20E-AD3C-C758-4E37ECE4987E}"/>
              </a:ext>
            </a:extLst>
          </p:cNvPr>
          <p:cNvSpPr/>
          <p:nvPr userDrawn="1"/>
        </p:nvSpPr>
        <p:spPr>
          <a:xfrm>
            <a:off x="5167313" y="685800"/>
            <a:ext cx="3339873" cy="5870575"/>
          </a:xfrm>
          <a:prstGeom prst="roundRect">
            <a:avLst>
              <a:gd name="adj" fmla="val 597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endParaRPr lang="en-US" sz="1500">
              <a:solidFill>
                <a:schemeClr val="tx1"/>
              </a:solidFill>
              <a:cs typeface="Arial" panose="020B0604020202020204" pitchFamily="34" charset="0"/>
            </a:endParaRPr>
          </a:p>
        </p:txBody>
      </p:sp>
      <p:sp>
        <p:nvSpPr>
          <p:cNvPr id="14" name="Rectangle: Rounded Corners 13">
            <a:extLst>
              <a:ext uri="{FF2B5EF4-FFF2-40B4-BE49-F238E27FC236}">
                <a16:creationId xmlns:a16="http://schemas.microsoft.com/office/drawing/2014/main" id="{F8B9A466-4EDF-4F58-8F1D-69965A9D1749}"/>
              </a:ext>
            </a:extLst>
          </p:cNvPr>
          <p:cNvSpPr/>
          <p:nvPr userDrawn="1"/>
        </p:nvSpPr>
        <p:spPr>
          <a:xfrm>
            <a:off x="8629423" y="685800"/>
            <a:ext cx="3339873" cy="5870575"/>
          </a:xfrm>
          <a:prstGeom prst="roundRect">
            <a:avLst>
              <a:gd name="adj" fmla="val 597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endParaRPr lang="en-US" sz="1500">
              <a:solidFill>
                <a:schemeClr val="tx1"/>
              </a:solidFill>
              <a:cs typeface="Arial" panose="020B0604020202020204" pitchFamily="34" charset="0"/>
            </a:endParaRPr>
          </a:p>
        </p:txBody>
      </p:sp>
      <p:pic>
        <p:nvPicPr>
          <p:cNvPr id="16" name="Picture 15" descr="A screenshot of a phone&#10;&#10;AI-generated content may be incorrect.">
            <a:extLst>
              <a:ext uri="{FF2B5EF4-FFF2-40B4-BE49-F238E27FC236}">
                <a16:creationId xmlns:a16="http://schemas.microsoft.com/office/drawing/2014/main" id="{59AC089A-BE65-828F-FBC4-74316FCD7CD0}"/>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5528718" y="1011907"/>
            <a:ext cx="2617062" cy="5218360"/>
          </a:xfrm>
          <a:prstGeom prst="rect">
            <a:avLst/>
          </a:prstGeom>
        </p:spPr>
      </p:pic>
      <p:pic>
        <p:nvPicPr>
          <p:cNvPr id="17" name="Picture 16" descr="A screenshot of a phone&#10;&#10;AI-generated content may be incorrect.">
            <a:extLst>
              <a:ext uri="{FF2B5EF4-FFF2-40B4-BE49-F238E27FC236}">
                <a16:creationId xmlns:a16="http://schemas.microsoft.com/office/drawing/2014/main" id="{08D02593-13BF-D7E2-2086-6C49E37927EE}"/>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8990828" y="1011907"/>
            <a:ext cx="2617062" cy="5218360"/>
          </a:xfrm>
          <a:prstGeom prst="rect">
            <a:avLst/>
          </a:prstGeom>
        </p:spPr>
      </p:pic>
      <p:sp>
        <p:nvSpPr>
          <p:cNvPr id="20" name="Picture Placeholder 18">
            <a:extLst>
              <a:ext uri="{FF2B5EF4-FFF2-40B4-BE49-F238E27FC236}">
                <a16:creationId xmlns:a16="http://schemas.microsoft.com/office/drawing/2014/main" id="{B85BEBD3-320A-87D4-1B68-00DDA634F60C}"/>
              </a:ext>
            </a:extLst>
          </p:cNvPr>
          <p:cNvSpPr>
            <a:spLocks noGrp="1"/>
          </p:cNvSpPr>
          <p:nvPr>
            <p:ph type="pic" sz="quarter" idx="19" hasCustomPrompt="1"/>
          </p:nvPr>
        </p:nvSpPr>
        <p:spPr>
          <a:xfrm>
            <a:off x="5569237" y="1011907"/>
            <a:ext cx="2536025" cy="5218360"/>
          </a:xfrm>
          <a:prstGeom prst="rect">
            <a:avLst/>
          </a:prstGeom>
          <a:noFill/>
        </p:spPr>
        <p:txBody>
          <a:bodyPr bIns="720000" anchor="ctr"/>
          <a:lstStyle>
            <a:lvl1pPr marL="0" indent="0" algn="ctr">
              <a:buNone/>
              <a:defRPr sz="1000" i="1">
                <a:solidFill>
                  <a:schemeClr val="tx1"/>
                </a:solidFill>
              </a:defRPr>
            </a:lvl1pPr>
          </a:lstStyle>
          <a:p>
            <a:r>
              <a:rPr lang="en-US"/>
              <a:t>Insert phone mockup picture</a:t>
            </a:r>
          </a:p>
        </p:txBody>
      </p:sp>
      <p:sp>
        <p:nvSpPr>
          <p:cNvPr id="24" name="Picture Placeholder 18">
            <a:extLst>
              <a:ext uri="{FF2B5EF4-FFF2-40B4-BE49-F238E27FC236}">
                <a16:creationId xmlns:a16="http://schemas.microsoft.com/office/drawing/2014/main" id="{84354A9C-850C-3D11-503B-B3F175FDC8D8}"/>
              </a:ext>
            </a:extLst>
          </p:cNvPr>
          <p:cNvSpPr>
            <a:spLocks noGrp="1"/>
          </p:cNvSpPr>
          <p:nvPr>
            <p:ph type="pic" sz="quarter" idx="20" hasCustomPrompt="1"/>
          </p:nvPr>
        </p:nvSpPr>
        <p:spPr>
          <a:xfrm>
            <a:off x="9031347" y="1011907"/>
            <a:ext cx="2536025" cy="5218360"/>
          </a:xfrm>
          <a:prstGeom prst="rect">
            <a:avLst/>
          </a:prstGeom>
          <a:noFill/>
        </p:spPr>
        <p:txBody>
          <a:bodyPr bIns="720000" anchor="ctr"/>
          <a:lstStyle>
            <a:lvl1pPr marL="0" indent="0" algn="ctr">
              <a:buNone/>
              <a:defRPr sz="1000" i="1">
                <a:solidFill>
                  <a:schemeClr val="tx1"/>
                </a:solidFill>
              </a:defRPr>
            </a:lvl1pPr>
          </a:lstStyle>
          <a:p>
            <a:r>
              <a:rPr lang="en-US"/>
              <a:t>Insert phone mockup picture</a:t>
            </a:r>
          </a:p>
        </p:txBody>
      </p:sp>
      <p:sp>
        <p:nvSpPr>
          <p:cNvPr id="2" name="Content Placeholder 2">
            <a:extLst>
              <a:ext uri="{FF2B5EF4-FFF2-40B4-BE49-F238E27FC236}">
                <a16:creationId xmlns:a16="http://schemas.microsoft.com/office/drawing/2014/main" id="{842BAD82-AC04-597A-B27A-2E8D7DFC9B0D}"/>
              </a:ext>
            </a:extLst>
          </p:cNvPr>
          <p:cNvSpPr>
            <a:spLocks noGrp="1"/>
          </p:cNvSpPr>
          <p:nvPr>
            <p:ph idx="1"/>
          </p:nvPr>
        </p:nvSpPr>
        <p:spPr>
          <a:xfrm>
            <a:off x="222250" y="3340982"/>
            <a:ext cx="4822825" cy="32138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2">
            <a:extLst>
              <a:ext uri="{FF2B5EF4-FFF2-40B4-BE49-F238E27FC236}">
                <a16:creationId xmlns:a16="http://schemas.microsoft.com/office/drawing/2014/main" id="{5EFDD98F-2E9E-76BF-43E8-5A14C0F7F498}"/>
              </a:ext>
            </a:extLst>
          </p:cNvPr>
          <p:cNvSpPr>
            <a:spLocks noGrp="1"/>
          </p:cNvSpPr>
          <p:nvPr>
            <p:ph type="body" idx="13"/>
          </p:nvPr>
        </p:nvSpPr>
        <p:spPr>
          <a:xfrm>
            <a:off x="222250" y="2061070"/>
            <a:ext cx="4822825"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14">
            <a:extLst>
              <a:ext uri="{FF2B5EF4-FFF2-40B4-BE49-F238E27FC236}">
                <a16:creationId xmlns:a16="http://schemas.microsoft.com/office/drawing/2014/main" id="{DE80CE33-E00C-9957-B442-3419C01A7030}"/>
              </a:ext>
            </a:extLst>
          </p:cNvPr>
          <p:cNvSpPr>
            <a:spLocks noGrp="1"/>
          </p:cNvSpPr>
          <p:nvPr>
            <p:ph type="body" sz="quarter" idx="18" hasCustomPrompt="1"/>
          </p:nvPr>
        </p:nvSpPr>
        <p:spPr>
          <a:xfrm>
            <a:off x="222251" y="6391410"/>
            <a:ext cx="4830016"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3" name="Text Placeholder 4">
            <a:extLst>
              <a:ext uri="{FF2B5EF4-FFF2-40B4-BE49-F238E27FC236}">
                <a16:creationId xmlns:a16="http://schemas.microsoft.com/office/drawing/2014/main" id="{F33A8F46-D516-E9E9-02E8-5777B87BB341}"/>
              </a:ext>
            </a:extLst>
          </p:cNvPr>
          <p:cNvSpPr>
            <a:spLocks noGrp="1"/>
          </p:cNvSpPr>
          <p:nvPr>
            <p:ph type="body" sz="quarter" idx="21" hasCustomPrompt="1"/>
          </p:nvPr>
        </p:nvSpPr>
        <p:spPr>
          <a:xfrm>
            <a:off x="222251" y="685800"/>
            <a:ext cx="4830016" cy="1072058"/>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Tree>
    <p:extLst>
      <p:ext uri="{BB962C8B-B14F-4D97-AF65-F5344CB8AC3E}">
        <p14:creationId xmlns:p14="http://schemas.microsoft.com/office/powerpoint/2010/main" val="222967528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UI exampl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7398FD6-6D75-2FDD-C3FE-4E3971A2BA2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175994" y="1197089"/>
            <a:ext cx="7792170" cy="5359286"/>
          </a:xfrm>
          <a:prstGeom prst="rect">
            <a:avLst/>
          </a:prstGeom>
        </p:spPr>
      </p:pic>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C97AF419-759A-41D5-9B79-E300EA610075}" type="datetime1">
              <a:rPr lang="en-US" smtClean="0"/>
              <a:t>9/9/26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24" name="Picture Placeholder 18">
            <a:extLst>
              <a:ext uri="{FF2B5EF4-FFF2-40B4-BE49-F238E27FC236}">
                <a16:creationId xmlns:a16="http://schemas.microsoft.com/office/drawing/2014/main" id="{84354A9C-850C-3D11-503B-B3F175FDC8D8}"/>
              </a:ext>
            </a:extLst>
          </p:cNvPr>
          <p:cNvSpPr>
            <a:spLocks noGrp="1"/>
          </p:cNvSpPr>
          <p:nvPr>
            <p:ph type="pic" sz="quarter" idx="20" hasCustomPrompt="1"/>
          </p:nvPr>
        </p:nvSpPr>
        <p:spPr>
          <a:xfrm>
            <a:off x="4762275" y="1682750"/>
            <a:ext cx="6621266" cy="4378325"/>
          </a:xfrm>
          <a:prstGeom prst="roundRect">
            <a:avLst>
              <a:gd name="adj" fmla="val 2472"/>
            </a:avLst>
          </a:prstGeom>
          <a:solidFill>
            <a:schemeClr val="bg1"/>
          </a:solidFill>
        </p:spPr>
        <p:txBody>
          <a:bodyPr bIns="720000" anchor="ctr"/>
          <a:lstStyle>
            <a:lvl1pPr marL="0" indent="0" algn="ctr">
              <a:buNone/>
              <a:defRPr sz="1000" i="1">
                <a:solidFill>
                  <a:schemeClr val="tx1"/>
                </a:solidFill>
              </a:defRPr>
            </a:lvl1pPr>
          </a:lstStyle>
          <a:p>
            <a:r>
              <a:rPr lang="en-US" dirty="0"/>
              <a:t>Insert UI mockup picture</a:t>
            </a:r>
          </a:p>
        </p:txBody>
      </p:sp>
      <p:sp>
        <p:nvSpPr>
          <p:cNvPr id="2" name="Content Placeholder 2">
            <a:extLst>
              <a:ext uri="{FF2B5EF4-FFF2-40B4-BE49-F238E27FC236}">
                <a16:creationId xmlns:a16="http://schemas.microsoft.com/office/drawing/2014/main" id="{842BAD82-AC04-597A-B27A-2E8D7DFC9B0D}"/>
              </a:ext>
            </a:extLst>
          </p:cNvPr>
          <p:cNvSpPr>
            <a:spLocks noGrp="1"/>
          </p:cNvSpPr>
          <p:nvPr>
            <p:ph idx="1"/>
          </p:nvPr>
        </p:nvSpPr>
        <p:spPr>
          <a:xfrm>
            <a:off x="222250" y="3664634"/>
            <a:ext cx="3833813" cy="289015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2">
            <a:extLst>
              <a:ext uri="{FF2B5EF4-FFF2-40B4-BE49-F238E27FC236}">
                <a16:creationId xmlns:a16="http://schemas.microsoft.com/office/drawing/2014/main" id="{5EFDD98F-2E9E-76BF-43E8-5A14C0F7F498}"/>
              </a:ext>
            </a:extLst>
          </p:cNvPr>
          <p:cNvSpPr>
            <a:spLocks noGrp="1"/>
          </p:cNvSpPr>
          <p:nvPr>
            <p:ph type="body" idx="13"/>
          </p:nvPr>
        </p:nvSpPr>
        <p:spPr>
          <a:xfrm>
            <a:off x="222251" y="2537320"/>
            <a:ext cx="3828104" cy="665375"/>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14">
            <a:extLst>
              <a:ext uri="{FF2B5EF4-FFF2-40B4-BE49-F238E27FC236}">
                <a16:creationId xmlns:a16="http://schemas.microsoft.com/office/drawing/2014/main" id="{DE80CE33-E00C-9957-B442-3419C01A7030}"/>
              </a:ext>
            </a:extLst>
          </p:cNvPr>
          <p:cNvSpPr>
            <a:spLocks noGrp="1"/>
          </p:cNvSpPr>
          <p:nvPr>
            <p:ph type="body" sz="quarter" idx="18" hasCustomPrompt="1"/>
          </p:nvPr>
        </p:nvSpPr>
        <p:spPr>
          <a:xfrm>
            <a:off x="222251" y="6391410"/>
            <a:ext cx="3828104"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dirty="0"/>
              <a:t>Footnote:</a:t>
            </a:r>
          </a:p>
        </p:txBody>
      </p:sp>
      <p:sp>
        <p:nvSpPr>
          <p:cNvPr id="3" name="Text Placeholder 4">
            <a:extLst>
              <a:ext uri="{FF2B5EF4-FFF2-40B4-BE49-F238E27FC236}">
                <a16:creationId xmlns:a16="http://schemas.microsoft.com/office/drawing/2014/main" id="{F33A8F46-D516-E9E9-02E8-5777B87BB341}"/>
              </a:ext>
            </a:extLst>
          </p:cNvPr>
          <p:cNvSpPr>
            <a:spLocks noGrp="1"/>
          </p:cNvSpPr>
          <p:nvPr>
            <p:ph type="body" sz="quarter" idx="21" hasCustomPrompt="1"/>
          </p:nvPr>
        </p:nvSpPr>
        <p:spPr>
          <a:xfrm>
            <a:off x="222251" y="1160585"/>
            <a:ext cx="3833812" cy="1073523"/>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dirty="0"/>
              <a:t>H2</a:t>
            </a:r>
          </a:p>
          <a:p>
            <a:pPr lvl="1"/>
            <a:r>
              <a:rPr lang="en-US" dirty="0"/>
              <a:t>H3</a:t>
            </a:r>
          </a:p>
          <a:p>
            <a:pPr lvl="2"/>
            <a:r>
              <a:rPr lang="en-US" dirty="0"/>
              <a:t>H4</a:t>
            </a:r>
          </a:p>
        </p:txBody>
      </p:sp>
    </p:spTree>
    <p:extLst>
      <p:ext uri="{BB962C8B-B14F-4D97-AF65-F5344CB8AC3E}">
        <p14:creationId xmlns:p14="http://schemas.microsoft.com/office/powerpoint/2010/main" val="1959822208"/>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Title, text and object">
    <p:spTree>
      <p:nvGrpSpPr>
        <p:cNvPr id="1" name=""/>
        <p:cNvGrpSpPr/>
        <p:nvPr/>
      </p:nvGrpSpPr>
      <p:grpSpPr>
        <a:xfrm>
          <a:off x="0" y="0"/>
          <a:ext cx="0" cy="0"/>
          <a:chOff x="0" y="0"/>
          <a:chExt cx="0" cy="0"/>
        </a:xfrm>
      </p:grpSpPr>
      <p:pic>
        <p:nvPicPr>
          <p:cNvPr id="4" name="Picture 3" descr="A yellow and black background&#10;&#10;AI-generated content may be incorrect.">
            <a:extLst>
              <a:ext uri="{FF2B5EF4-FFF2-40B4-BE49-F238E27FC236}">
                <a16:creationId xmlns:a16="http://schemas.microsoft.com/office/drawing/2014/main" id="{4EA991C3-B48F-8339-D267-D78E5F0DBDA2}"/>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flipH="1">
            <a:off x="0" y="883623"/>
            <a:ext cx="3679593" cy="5974377"/>
          </a:xfrm>
          <a:prstGeom prst="rect">
            <a:avLst/>
          </a:prstGeom>
        </p:spPr>
      </p:pic>
      <p:sp>
        <p:nvSpPr>
          <p:cNvPr id="3" name="Content Placeholder 2">
            <a:extLst>
              <a:ext uri="{FF2B5EF4-FFF2-40B4-BE49-F238E27FC236}">
                <a16:creationId xmlns:a16="http://schemas.microsoft.com/office/drawing/2014/main" id="{3C70080C-2365-A4AD-E5A8-5C90B15EC3B7}"/>
              </a:ext>
            </a:extLst>
          </p:cNvPr>
          <p:cNvSpPr>
            <a:spLocks noGrp="1"/>
          </p:cNvSpPr>
          <p:nvPr>
            <p:ph idx="1"/>
          </p:nvPr>
        </p:nvSpPr>
        <p:spPr>
          <a:xfrm>
            <a:off x="222251" y="3340982"/>
            <a:ext cx="4830016" cy="32138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1" y="2061070"/>
            <a:ext cx="4830016"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D20FB79B-FE40-4B8D-8080-040DA819730A}" type="datetime1">
              <a:rPr lang="en-US" smtClean="0"/>
              <a:t>9/9/26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8" name="Text Placeholder 14">
            <a:extLst>
              <a:ext uri="{FF2B5EF4-FFF2-40B4-BE49-F238E27FC236}">
                <a16:creationId xmlns:a16="http://schemas.microsoft.com/office/drawing/2014/main" id="{1AE390C8-5261-D5BC-C257-9288CDA0F225}"/>
              </a:ext>
            </a:extLst>
          </p:cNvPr>
          <p:cNvSpPr>
            <a:spLocks noGrp="1"/>
          </p:cNvSpPr>
          <p:nvPr>
            <p:ph type="body" sz="quarter" idx="18" hasCustomPrompt="1"/>
          </p:nvPr>
        </p:nvSpPr>
        <p:spPr>
          <a:xfrm>
            <a:off x="222251" y="6391410"/>
            <a:ext cx="4830016"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14" name="Rectangle: Rounded Corners 13">
            <a:extLst>
              <a:ext uri="{FF2B5EF4-FFF2-40B4-BE49-F238E27FC236}">
                <a16:creationId xmlns:a16="http://schemas.microsoft.com/office/drawing/2014/main" id="{F8B9A466-4EDF-4F58-8F1D-69965A9D1749}"/>
              </a:ext>
            </a:extLst>
          </p:cNvPr>
          <p:cNvSpPr/>
          <p:nvPr userDrawn="1"/>
        </p:nvSpPr>
        <p:spPr>
          <a:xfrm>
            <a:off x="5167313" y="685800"/>
            <a:ext cx="6801983" cy="5870575"/>
          </a:xfrm>
          <a:prstGeom prst="roundRect">
            <a:avLst>
              <a:gd name="adj" fmla="val 3319"/>
            </a:avLst>
          </a:prstGeom>
          <a:solidFill>
            <a:schemeClr val="bg1"/>
          </a:solidFill>
          <a:ln>
            <a:noFill/>
          </a:ln>
          <a:effectLst>
            <a:outerShdw blurRad="101600" sx="99000" sy="99000" algn="ctr" rotWithShape="0">
              <a:schemeClr val="tx1">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endParaRPr lang="en-US" sz="1500">
              <a:solidFill>
                <a:schemeClr val="tx1"/>
              </a:solidFill>
              <a:cs typeface="Arial" panose="020B0604020202020204" pitchFamily="34" charset="0"/>
            </a:endParaRPr>
          </a:p>
        </p:txBody>
      </p:sp>
      <p:sp>
        <p:nvSpPr>
          <p:cNvPr id="5" name="Content Placeholder 4">
            <a:extLst>
              <a:ext uri="{FF2B5EF4-FFF2-40B4-BE49-F238E27FC236}">
                <a16:creationId xmlns:a16="http://schemas.microsoft.com/office/drawing/2014/main" id="{86ED51E4-712A-8618-10F5-A014D4473C37}"/>
              </a:ext>
            </a:extLst>
          </p:cNvPr>
          <p:cNvSpPr>
            <a:spLocks noGrp="1"/>
          </p:cNvSpPr>
          <p:nvPr>
            <p:ph sz="quarter" idx="19"/>
          </p:nvPr>
        </p:nvSpPr>
        <p:spPr>
          <a:xfrm>
            <a:off x="5296467" y="819150"/>
            <a:ext cx="6543675" cy="55872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ext Placeholder 4">
            <a:extLst>
              <a:ext uri="{FF2B5EF4-FFF2-40B4-BE49-F238E27FC236}">
                <a16:creationId xmlns:a16="http://schemas.microsoft.com/office/drawing/2014/main" id="{BEA6A1DF-0012-699C-66F7-44CBFC8CF7C3}"/>
              </a:ext>
            </a:extLst>
          </p:cNvPr>
          <p:cNvSpPr>
            <a:spLocks noGrp="1"/>
          </p:cNvSpPr>
          <p:nvPr>
            <p:ph type="body" sz="quarter" idx="20" hasCustomPrompt="1"/>
          </p:nvPr>
        </p:nvSpPr>
        <p:spPr>
          <a:xfrm>
            <a:off x="222250" y="685800"/>
            <a:ext cx="4830016" cy="1072058"/>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Tree>
    <p:extLst>
      <p:ext uri="{BB962C8B-B14F-4D97-AF65-F5344CB8AC3E}">
        <p14:creationId xmlns:p14="http://schemas.microsoft.com/office/powerpoint/2010/main" val="2230624184"/>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Title and Preamble w colored box">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1E324FAA-C011-D2CE-C4B3-686EC1F4AF5B}"/>
              </a:ext>
            </a:extLst>
          </p:cNvPr>
          <p:cNvSpPr>
            <a:spLocks noGrp="1"/>
          </p:cNvSpPr>
          <p:nvPr>
            <p:ph type="body" sz="quarter" idx="29"/>
          </p:nvPr>
        </p:nvSpPr>
        <p:spPr>
          <a:xfrm>
            <a:off x="222251" y="2291558"/>
            <a:ext cx="11745911" cy="3949696"/>
          </a:xfrm>
          <a:prstGeom prst="roundRect">
            <a:avLst>
              <a:gd name="adj" fmla="val 5204"/>
            </a:avLst>
          </a:prstGeom>
          <a:solidFill>
            <a:schemeClr val="accent5"/>
          </a:solidFill>
        </p:spPr>
        <p:txBody>
          <a:bodyPr lIns="144000" tIns="504000"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4">
            <a:extLst>
              <a:ext uri="{FF2B5EF4-FFF2-40B4-BE49-F238E27FC236}">
                <a16:creationId xmlns:a16="http://schemas.microsoft.com/office/drawing/2014/main" id="{653F050F-51F8-6B30-6CCF-38404C26C0D9}"/>
              </a:ext>
            </a:extLst>
          </p:cNvPr>
          <p:cNvSpPr>
            <a:spLocks noGrp="1"/>
          </p:cNvSpPr>
          <p:nvPr>
            <p:ph type="body" sz="quarter" idx="19" hasCustomPrompt="1"/>
          </p:nvPr>
        </p:nvSpPr>
        <p:spPr>
          <a:xfrm>
            <a:off x="222250" y="685800"/>
            <a:ext cx="11745911" cy="60120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0" y="1369414"/>
            <a:ext cx="9767887"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A5BD2F43-239E-42BA-B8AA-6CA54B016E3C}" type="datetime1">
              <a:rPr lang="en-US" smtClean="0"/>
              <a:t>9/9/26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15" name="Text Placeholder 14">
            <a:extLst>
              <a:ext uri="{FF2B5EF4-FFF2-40B4-BE49-F238E27FC236}">
                <a16:creationId xmlns:a16="http://schemas.microsoft.com/office/drawing/2014/main" id="{6EBD82FB-0A52-E184-691C-0856F5CCC2A5}"/>
              </a:ext>
            </a:extLst>
          </p:cNvPr>
          <p:cNvSpPr>
            <a:spLocks noGrp="1"/>
          </p:cNvSpPr>
          <p:nvPr>
            <p:ph type="body" sz="quarter" idx="18" hasCustomPrompt="1"/>
          </p:nvPr>
        </p:nvSpPr>
        <p:spPr>
          <a:xfrm>
            <a:off x="222251" y="6391410"/>
            <a:ext cx="4830016"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17" name="Picture Placeholder 8">
            <a:extLst>
              <a:ext uri="{FF2B5EF4-FFF2-40B4-BE49-F238E27FC236}">
                <a16:creationId xmlns:a16="http://schemas.microsoft.com/office/drawing/2014/main" id="{1C805066-9C5A-FAD2-3499-1B7049229C8B}"/>
              </a:ext>
            </a:extLst>
          </p:cNvPr>
          <p:cNvSpPr>
            <a:spLocks noGrp="1"/>
          </p:cNvSpPr>
          <p:nvPr>
            <p:ph type="pic" sz="quarter" idx="21" hasCustomPrompt="1"/>
          </p:nvPr>
        </p:nvSpPr>
        <p:spPr>
          <a:xfrm>
            <a:off x="381000" y="2428875"/>
            <a:ext cx="368300" cy="322262"/>
          </a:xfrm>
        </p:spPr>
        <p:txBody>
          <a:bodyPr/>
          <a:lstStyle>
            <a:lvl1pPr marL="0" indent="0">
              <a:buNone/>
              <a:defRPr sz="100">
                <a:noFill/>
              </a:defRPr>
            </a:lvl1pPr>
          </a:lstStyle>
          <a:p>
            <a:r>
              <a:rPr lang="en-US"/>
              <a:t> </a:t>
            </a:r>
          </a:p>
        </p:txBody>
      </p:sp>
    </p:spTree>
    <p:extLst>
      <p:ext uri="{BB962C8B-B14F-4D97-AF65-F5344CB8AC3E}">
        <p14:creationId xmlns:p14="http://schemas.microsoft.com/office/powerpoint/2010/main" val="3869761800"/>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Title and Preamble w two colored boxes">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1E324FAA-C011-D2CE-C4B3-686EC1F4AF5B}"/>
              </a:ext>
            </a:extLst>
          </p:cNvPr>
          <p:cNvSpPr>
            <a:spLocks noGrp="1"/>
          </p:cNvSpPr>
          <p:nvPr>
            <p:ph type="body" sz="quarter" idx="29"/>
          </p:nvPr>
        </p:nvSpPr>
        <p:spPr>
          <a:xfrm>
            <a:off x="222251" y="2291557"/>
            <a:ext cx="5811837" cy="3949699"/>
          </a:xfrm>
          <a:prstGeom prst="roundRect">
            <a:avLst>
              <a:gd name="adj" fmla="val 5204"/>
            </a:avLst>
          </a:prstGeom>
          <a:solidFill>
            <a:schemeClr val="accent5"/>
          </a:solidFill>
        </p:spPr>
        <p:txBody>
          <a:bodyPr lIns="144000" tIns="504000"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4">
            <a:extLst>
              <a:ext uri="{FF2B5EF4-FFF2-40B4-BE49-F238E27FC236}">
                <a16:creationId xmlns:a16="http://schemas.microsoft.com/office/drawing/2014/main" id="{653F050F-51F8-6B30-6CCF-38404C26C0D9}"/>
              </a:ext>
            </a:extLst>
          </p:cNvPr>
          <p:cNvSpPr>
            <a:spLocks noGrp="1"/>
          </p:cNvSpPr>
          <p:nvPr>
            <p:ph type="body" sz="quarter" idx="19" hasCustomPrompt="1"/>
          </p:nvPr>
        </p:nvSpPr>
        <p:spPr>
          <a:xfrm>
            <a:off x="222250" y="685800"/>
            <a:ext cx="11745911" cy="60120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0" y="1369414"/>
            <a:ext cx="9767887"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674E85AD-74EC-4299-A3CA-1EA91770AEDB}" type="datetime1">
              <a:rPr lang="en-US" smtClean="0"/>
              <a:t>9/9/26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15" name="Text Placeholder 14">
            <a:extLst>
              <a:ext uri="{FF2B5EF4-FFF2-40B4-BE49-F238E27FC236}">
                <a16:creationId xmlns:a16="http://schemas.microsoft.com/office/drawing/2014/main" id="{6EBD82FB-0A52-E184-691C-0856F5CCC2A5}"/>
              </a:ext>
            </a:extLst>
          </p:cNvPr>
          <p:cNvSpPr>
            <a:spLocks noGrp="1"/>
          </p:cNvSpPr>
          <p:nvPr>
            <p:ph type="body" sz="quarter" idx="18" hasCustomPrompt="1"/>
          </p:nvPr>
        </p:nvSpPr>
        <p:spPr>
          <a:xfrm>
            <a:off x="222251" y="6391410"/>
            <a:ext cx="4830016"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8" name="Text Placeholder 4">
            <a:extLst>
              <a:ext uri="{FF2B5EF4-FFF2-40B4-BE49-F238E27FC236}">
                <a16:creationId xmlns:a16="http://schemas.microsoft.com/office/drawing/2014/main" id="{9F3BC326-C8A1-C840-DC4E-9956F188788D}"/>
              </a:ext>
            </a:extLst>
          </p:cNvPr>
          <p:cNvSpPr>
            <a:spLocks noGrp="1"/>
          </p:cNvSpPr>
          <p:nvPr>
            <p:ph type="body" sz="quarter" idx="30"/>
          </p:nvPr>
        </p:nvSpPr>
        <p:spPr>
          <a:xfrm>
            <a:off x="6156324" y="2291557"/>
            <a:ext cx="5811837" cy="3949699"/>
          </a:xfrm>
          <a:prstGeom prst="roundRect">
            <a:avLst>
              <a:gd name="adj" fmla="val 5204"/>
            </a:avLst>
          </a:prstGeom>
          <a:solidFill>
            <a:schemeClr val="accent5"/>
          </a:solidFill>
        </p:spPr>
        <p:txBody>
          <a:bodyPr lIns="144000" tIns="504000"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a:extLst>
              <a:ext uri="{FF2B5EF4-FFF2-40B4-BE49-F238E27FC236}">
                <a16:creationId xmlns:a16="http://schemas.microsoft.com/office/drawing/2014/main" id="{DABC13DE-18CC-4E45-38BC-70847527AA45}"/>
              </a:ext>
            </a:extLst>
          </p:cNvPr>
          <p:cNvSpPr>
            <a:spLocks noGrp="1"/>
          </p:cNvSpPr>
          <p:nvPr>
            <p:ph type="pic" sz="quarter" idx="31" hasCustomPrompt="1"/>
          </p:nvPr>
        </p:nvSpPr>
        <p:spPr>
          <a:xfrm>
            <a:off x="6312694" y="2428875"/>
            <a:ext cx="368300" cy="322262"/>
          </a:xfrm>
        </p:spPr>
        <p:txBody>
          <a:bodyPr/>
          <a:lstStyle>
            <a:lvl1pPr marL="0" indent="0">
              <a:buNone/>
              <a:defRPr sz="100">
                <a:noFill/>
              </a:defRPr>
            </a:lvl1pPr>
          </a:lstStyle>
          <a:p>
            <a:r>
              <a:rPr lang="en-US"/>
              <a:t> </a:t>
            </a:r>
          </a:p>
        </p:txBody>
      </p:sp>
      <p:sp>
        <p:nvSpPr>
          <p:cNvPr id="2" name="Picture Placeholder 8">
            <a:extLst>
              <a:ext uri="{FF2B5EF4-FFF2-40B4-BE49-F238E27FC236}">
                <a16:creationId xmlns:a16="http://schemas.microsoft.com/office/drawing/2014/main" id="{8A187563-6C78-44B6-CBEC-7BA3C147AF33}"/>
              </a:ext>
            </a:extLst>
          </p:cNvPr>
          <p:cNvSpPr>
            <a:spLocks noGrp="1"/>
          </p:cNvSpPr>
          <p:nvPr>
            <p:ph type="pic" sz="quarter" idx="21" hasCustomPrompt="1"/>
          </p:nvPr>
        </p:nvSpPr>
        <p:spPr>
          <a:xfrm>
            <a:off x="381000" y="2428875"/>
            <a:ext cx="368300" cy="322262"/>
          </a:xfrm>
        </p:spPr>
        <p:txBody>
          <a:bodyPr/>
          <a:lstStyle>
            <a:lvl1pPr marL="0" indent="0">
              <a:buNone/>
              <a:defRPr sz="100">
                <a:noFill/>
              </a:defRPr>
            </a:lvl1pPr>
          </a:lstStyle>
          <a:p>
            <a:r>
              <a:rPr lang="en-US"/>
              <a:t> </a:t>
            </a:r>
          </a:p>
        </p:txBody>
      </p:sp>
    </p:spTree>
    <p:extLst>
      <p:ext uri="{BB962C8B-B14F-4D97-AF65-F5344CB8AC3E}">
        <p14:creationId xmlns:p14="http://schemas.microsoft.com/office/powerpoint/2010/main" val="3282361144"/>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Title and Preamble w three colored boxes">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1E324FAA-C011-D2CE-C4B3-686EC1F4AF5B}"/>
              </a:ext>
            </a:extLst>
          </p:cNvPr>
          <p:cNvSpPr>
            <a:spLocks noGrp="1"/>
          </p:cNvSpPr>
          <p:nvPr>
            <p:ph type="body" sz="quarter" idx="29"/>
          </p:nvPr>
        </p:nvSpPr>
        <p:spPr>
          <a:xfrm>
            <a:off x="222252" y="2291557"/>
            <a:ext cx="3833812" cy="3949699"/>
          </a:xfrm>
          <a:prstGeom prst="roundRect">
            <a:avLst>
              <a:gd name="adj" fmla="val 5204"/>
            </a:avLst>
          </a:prstGeom>
          <a:solidFill>
            <a:schemeClr val="accent5"/>
          </a:solidFill>
        </p:spPr>
        <p:txBody>
          <a:bodyPr lIns="144000" tIns="504000"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4">
            <a:extLst>
              <a:ext uri="{FF2B5EF4-FFF2-40B4-BE49-F238E27FC236}">
                <a16:creationId xmlns:a16="http://schemas.microsoft.com/office/drawing/2014/main" id="{653F050F-51F8-6B30-6CCF-38404C26C0D9}"/>
              </a:ext>
            </a:extLst>
          </p:cNvPr>
          <p:cNvSpPr>
            <a:spLocks noGrp="1"/>
          </p:cNvSpPr>
          <p:nvPr>
            <p:ph type="body" sz="quarter" idx="19" hasCustomPrompt="1"/>
          </p:nvPr>
        </p:nvSpPr>
        <p:spPr>
          <a:xfrm>
            <a:off x="222250" y="685800"/>
            <a:ext cx="11745911" cy="60120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0" y="1369414"/>
            <a:ext cx="9767887"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24A672E6-15CD-426D-9B9B-B5897D4E2C4E}" type="datetime1">
              <a:rPr lang="en-US" smtClean="0"/>
              <a:t>9/9/26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15" name="Text Placeholder 14">
            <a:extLst>
              <a:ext uri="{FF2B5EF4-FFF2-40B4-BE49-F238E27FC236}">
                <a16:creationId xmlns:a16="http://schemas.microsoft.com/office/drawing/2014/main" id="{6EBD82FB-0A52-E184-691C-0856F5CCC2A5}"/>
              </a:ext>
            </a:extLst>
          </p:cNvPr>
          <p:cNvSpPr>
            <a:spLocks noGrp="1"/>
          </p:cNvSpPr>
          <p:nvPr>
            <p:ph type="body" sz="quarter" idx="18" hasCustomPrompt="1"/>
          </p:nvPr>
        </p:nvSpPr>
        <p:spPr>
          <a:xfrm>
            <a:off x="222251" y="6391410"/>
            <a:ext cx="4830016"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8" name="Text Placeholder 4">
            <a:extLst>
              <a:ext uri="{FF2B5EF4-FFF2-40B4-BE49-F238E27FC236}">
                <a16:creationId xmlns:a16="http://schemas.microsoft.com/office/drawing/2014/main" id="{9F3BC326-C8A1-C840-DC4E-9956F188788D}"/>
              </a:ext>
            </a:extLst>
          </p:cNvPr>
          <p:cNvSpPr>
            <a:spLocks noGrp="1"/>
          </p:cNvSpPr>
          <p:nvPr>
            <p:ph type="body" sz="quarter" idx="30"/>
          </p:nvPr>
        </p:nvSpPr>
        <p:spPr>
          <a:xfrm>
            <a:off x="4179094" y="2291557"/>
            <a:ext cx="3833812" cy="3949699"/>
          </a:xfrm>
          <a:prstGeom prst="roundRect">
            <a:avLst>
              <a:gd name="adj" fmla="val 5204"/>
            </a:avLst>
          </a:prstGeom>
          <a:solidFill>
            <a:schemeClr val="accent5"/>
          </a:solidFill>
        </p:spPr>
        <p:txBody>
          <a:bodyPr lIns="144000" tIns="504000"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a:extLst>
              <a:ext uri="{FF2B5EF4-FFF2-40B4-BE49-F238E27FC236}">
                <a16:creationId xmlns:a16="http://schemas.microsoft.com/office/drawing/2014/main" id="{DABC13DE-18CC-4E45-38BC-70847527AA45}"/>
              </a:ext>
            </a:extLst>
          </p:cNvPr>
          <p:cNvSpPr>
            <a:spLocks noGrp="1"/>
          </p:cNvSpPr>
          <p:nvPr>
            <p:ph type="pic" sz="quarter" idx="31" hasCustomPrompt="1"/>
          </p:nvPr>
        </p:nvSpPr>
        <p:spPr>
          <a:xfrm>
            <a:off x="4332288" y="2428875"/>
            <a:ext cx="368300" cy="322262"/>
          </a:xfrm>
        </p:spPr>
        <p:txBody>
          <a:bodyPr/>
          <a:lstStyle>
            <a:lvl1pPr marL="0" indent="0">
              <a:buNone/>
              <a:defRPr sz="100">
                <a:noFill/>
              </a:defRPr>
            </a:lvl1pPr>
          </a:lstStyle>
          <a:p>
            <a:r>
              <a:rPr lang="en-US"/>
              <a:t> </a:t>
            </a:r>
          </a:p>
        </p:txBody>
      </p:sp>
      <p:sp>
        <p:nvSpPr>
          <p:cNvPr id="2" name="Text Placeholder 4">
            <a:extLst>
              <a:ext uri="{FF2B5EF4-FFF2-40B4-BE49-F238E27FC236}">
                <a16:creationId xmlns:a16="http://schemas.microsoft.com/office/drawing/2014/main" id="{F157CC49-8229-93C8-DBE1-6A97D76D842E}"/>
              </a:ext>
            </a:extLst>
          </p:cNvPr>
          <p:cNvSpPr>
            <a:spLocks noGrp="1"/>
          </p:cNvSpPr>
          <p:nvPr>
            <p:ph type="body" sz="quarter" idx="32"/>
          </p:nvPr>
        </p:nvSpPr>
        <p:spPr>
          <a:xfrm>
            <a:off x="8134349" y="2291557"/>
            <a:ext cx="3833812" cy="3949699"/>
          </a:xfrm>
          <a:prstGeom prst="roundRect">
            <a:avLst>
              <a:gd name="adj" fmla="val 5204"/>
            </a:avLst>
          </a:prstGeom>
          <a:solidFill>
            <a:schemeClr val="accent5"/>
          </a:solidFill>
        </p:spPr>
        <p:txBody>
          <a:bodyPr lIns="144000" tIns="504000"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Picture Placeholder 8">
            <a:extLst>
              <a:ext uri="{FF2B5EF4-FFF2-40B4-BE49-F238E27FC236}">
                <a16:creationId xmlns:a16="http://schemas.microsoft.com/office/drawing/2014/main" id="{773F488D-E25C-C4E0-1F9D-E5ECF4B85F48}"/>
              </a:ext>
            </a:extLst>
          </p:cNvPr>
          <p:cNvSpPr>
            <a:spLocks noGrp="1"/>
          </p:cNvSpPr>
          <p:nvPr>
            <p:ph type="pic" sz="quarter" idx="33" hasCustomPrompt="1"/>
          </p:nvPr>
        </p:nvSpPr>
        <p:spPr>
          <a:xfrm>
            <a:off x="8288336" y="2428875"/>
            <a:ext cx="368300" cy="322262"/>
          </a:xfrm>
        </p:spPr>
        <p:txBody>
          <a:bodyPr/>
          <a:lstStyle>
            <a:lvl1pPr marL="0" indent="0">
              <a:buNone/>
              <a:defRPr sz="100">
                <a:noFill/>
              </a:defRPr>
            </a:lvl1pPr>
          </a:lstStyle>
          <a:p>
            <a:r>
              <a:rPr lang="en-US"/>
              <a:t> </a:t>
            </a:r>
          </a:p>
        </p:txBody>
      </p:sp>
      <p:sp>
        <p:nvSpPr>
          <p:cNvPr id="6" name="Picture Placeholder 8">
            <a:extLst>
              <a:ext uri="{FF2B5EF4-FFF2-40B4-BE49-F238E27FC236}">
                <a16:creationId xmlns:a16="http://schemas.microsoft.com/office/drawing/2014/main" id="{5A043DAD-F920-0793-3EDA-3590DD8DAEDC}"/>
              </a:ext>
            </a:extLst>
          </p:cNvPr>
          <p:cNvSpPr>
            <a:spLocks noGrp="1"/>
          </p:cNvSpPr>
          <p:nvPr>
            <p:ph type="pic" sz="quarter" idx="21" hasCustomPrompt="1"/>
          </p:nvPr>
        </p:nvSpPr>
        <p:spPr>
          <a:xfrm>
            <a:off x="381000" y="2428875"/>
            <a:ext cx="368300" cy="322262"/>
          </a:xfrm>
        </p:spPr>
        <p:txBody>
          <a:bodyPr/>
          <a:lstStyle>
            <a:lvl1pPr marL="0" indent="0">
              <a:buNone/>
              <a:defRPr sz="100">
                <a:noFill/>
              </a:defRPr>
            </a:lvl1pPr>
          </a:lstStyle>
          <a:p>
            <a:r>
              <a:rPr lang="en-US"/>
              <a:t> </a:t>
            </a:r>
          </a:p>
        </p:txBody>
      </p:sp>
    </p:spTree>
    <p:extLst>
      <p:ext uri="{BB962C8B-B14F-4D97-AF65-F5344CB8AC3E}">
        <p14:creationId xmlns:p14="http://schemas.microsoft.com/office/powerpoint/2010/main" val="862468874"/>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Title and Preamble w four colored boxes">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1E324FAA-C011-D2CE-C4B3-686EC1F4AF5B}"/>
              </a:ext>
            </a:extLst>
          </p:cNvPr>
          <p:cNvSpPr>
            <a:spLocks noGrp="1"/>
          </p:cNvSpPr>
          <p:nvPr>
            <p:ph type="body" sz="quarter" idx="29"/>
          </p:nvPr>
        </p:nvSpPr>
        <p:spPr>
          <a:xfrm>
            <a:off x="222252" y="2291557"/>
            <a:ext cx="2844798" cy="3949699"/>
          </a:xfrm>
          <a:prstGeom prst="roundRect">
            <a:avLst>
              <a:gd name="adj" fmla="val 6460"/>
            </a:avLst>
          </a:prstGeom>
          <a:solidFill>
            <a:schemeClr val="accent5"/>
          </a:solidFill>
        </p:spPr>
        <p:txBody>
          <a:bodyPr lIns="144000" tIns="504000"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4">
            <a:extLst>
              <a:ext uri="{FF2B5EF4-FFF2-40B4-BE49-F238E27FC236}">
                <a16:creationId xmlns:a16="http://schemas.microsoft.com/office/drawing/2014/main" id="{653F050F-51F8-6B30-6CCF-38404C26C0D9}"/>
              </a:ext>
            </a:extLst>
          </p:cNvPr>
          <p:cNvSpPr>
            <a:spLocks noGrp="1"/>
          </p:cNvSpPr>
          <p:nvPr>
            <p:ph type="body" sz="quarter" idx="19" hasCustomPrompt="1"/>
          </p:nvPr>
        </p:nvSpPr>
        <p:spPr>
          <a:xfrm>
            <a:off x="222250" y="685800"/>
            <a:ext cx="11745911" cy="60120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0" y="1369414"/>
            <a:ext cx="9767887"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4FB77833-C219-4220-A356-E97C427964A4}" type="datetime1">
              <a:rPr lang="en-US" smtClean="0"/>
              <a:t>9/9/26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15" name="Text Placeholder 14">
            <a:extLst>
              <a:ext uri="{FF2B5EF4-FFF2-40B4-BE49-F238E27FC236}">
                <a16:creationId xmlns:a16="http://schemas.microsoft.com/office/drawing/2014/main" id="{6EBD82FB-0A52-E184-691C-0856F5CCC2A5}"/>
              </a:ext>
            </a:extLst>
          </p:cNvPr>
          <p:cNvSpPr>
            <a:spLocks noGrp="1"/>
          </p:cNvSpPr>
          <p:nvPr>
            <p:ph type="body" sz="quarter" idx="18" hasCustomPrompt="1"/>
          </p:nvPr>
        </p:nvSpPr>
        <p:spPr>
          <a:xfrm>
            <a:off x="222251" y="6391410"/>
            <a:ext cx="4830016"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8" name="Text Placeholder 4">
            <a:extLst>
              <a:ext uri="{FF2B5EF4-FFF2-40B4-BE49-F238E27FC236}">
                <a16:creationId xmlns:a16="http://schemas.microsoft.com/office/drawing/2014/main" id="{9F3BC326-C8A1-C840-DC4E-9956F188788D}"/>
              </a:ext>
            </a:extLst>
          </p:cNvPr>
          <p:cNvSpPr>
            <a:spLocks noGrp="1"/>
          </p:cNvSpPr>
          <p:nvPr>
            <p:ph type="body" sz="quarter" idx="30"/>
          </p:nvPr>
        </p:nvSpPr>
        <p:spPr>
          <a:xfrm>
            <a:off x="3189288" y="2291557"/>
            <a:ext cx="2844798" cy="3949699"/>
          </a:xfrm>
          <a:prstGeom prst="roundRect">
            <a:avLst>
              <a:gd name="adj" fmla="val 6292"/>
            </a:avLst>
          </a:prstGeom>
          <a:solidFill>
            <a:schemeClr val="accent5"/>
          </a:solidFill>
        </p:spPr>
        <p:txBody>
          <a:bodyPr lIns="144000" tIns="504000"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a:extLst>
              <a:ext uri="{FF2B5EF4-FFF2-40B4-BE49-F238E27FC236}">
                <a16:creationId xmlns:a16="http://schemas.microsoft.com/office/drawing/2014/main" id="{DABC13DE-18CC-4E45-38BC-70847527AA45}"/>
              </a:ext>
            </a:extLst>
          </p:cNvPr>
          <p:cNvSpPr>
            <a:spLocks noGrp="1"/>
          </p:cNvSpPr>
          <p:nvPr>
            <p:ph type="pic" sz="quarter" idx="31" hasCustomPrompt="1"/>
          </p:nvPr>
        </p:nvSpPr>
        <p:spPr>
          <a:xfrm>
            <a:off x="3345657" y="2428875"/>
            <a:ext cx="368300" cy="322262"/>
          </a:xfrm>
        </p:spPr>
        <p:txBody>
          <a:bodyPr/>
          <a:lstStyle>
            <a:lvl1pPr marL="0" indent="0">
              <a:buNone/>
              <a:defRPr sz="100">
                <a:noFill/>
              </a:defRPr>
            </a:lvl1pPr>
          </a:lstStyle>
          <a:p>
            <a:r>
              <a:rPr lang="en-US"/>
              <a:t> </a:t>
            </a:r>
          </a:p>
        </p:txBody>
      </p:sp>
      <p:sp>
        <p:nvSpPr>
          <p:cNvPr id="2" name="Text Placeholder 4">
            <a:extLst>
              <a:ext uri="{FF2B5EF4-FFF2-40B4-BE49-F238E27FC236}">
                <a16:creationId xmlns:a16="http://schemas.microsoft.com/office/drawing/2014/main" id="{F157CC49-8229-93C8-DBE1-6A97D76D842E}"/>
              </a:ext>
            </a:extLst>
          </p:cNvPr>
          <p:cNvSpPr>
            <a:spLocks noGrp="1"/>
          </p:cNvSpPr>
          <p:nvPr>
            <p:ph type="body" sz="quarter" idx="32"/>
          </p:nvPr>
        </p:nvSpPr>
        <p:spPr>
          <a:xfrm>
            <a:off x="6156327" y="2291557"/>
            <a:ext cx="2844798" cy="3949699"/>
          </a:xfrm>
          <a:prstGeom prst="roundRect">
            <a:avLst>
              <a:gd name="adj" fmla="val 6376"/>
            </a:avLst>
          </a:prstGeom>
          <a:solidFill>
            <a:schemeClr val="accent5"/>
          </a:solidFill>
        </p:spPr>
        <p:txBody>
          <a:bodyPr lIns="144000" tIns="504000"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Picture Placeholder 8">
            <a:extLst>
              <a:ext uri="{FF2B5EF4-FFF2-40B4-BE49-F238E27FC236}">
                <a16:creationId xmlns:a16="http://schemas.microsoft.com/office/drawing/2014/main" id="{773F488D-E25C-C4E0-1F9D-E5ECF4B85F48}"/>
              </a:ext>
            </a:extLst>
          </p:cNvPr>
          <p:cNvSpPr>
            <a:spLocks noGrp="1"/>
          </p:cNvSpPr>
          <p:nvPr>
            <p:ph type="pic" sz="quarter" idx="33" hasCustomPrompt="1"/>
          </p:nvPr>
        </p:nvSpPr>
        <p:spPr>
          <a:xfrm>
            <a:off x="6312694" y="2428875"/>
            <a:ext cx="368300" cy="322262"/>
          </a:xfrm>
        </p:spPr>
        <p:txBody>
          <a:bodyPr/>
          <a:lstStyle>
            <a:lvl1pPr marL="0" indent="0">
              <a:buNone/>
              <a:defRPr sz="100">
                <a:noFill/>
              </a:defRPr>
            </a:lvl1pPr>
          </a:lstStyle>
          <a:p>
            <a:r>
              <a:rPr lang="en-US"/>
              <a:t> </a:t>
            </a:r>
          </a:p>
        </p:txBody>
      </p:sp>
      <p:sp>
        <p:nvSpPr>
          <p:cNvPr id="16" name="Text Placeholder 4">
            <a:extLst>
              <a:ext uri="{FF2B5EF4-FFF2-40B4-BE49-F238E27FC236}">
                <a16:creationId xmlns:a16="http://schemas.microsoft.com/office/drawing/2014/main" id="{70B89952-06AA-86B6-80D9-40779EB40FF6}"/>
              </a:ext>
            </a:extLst>
          </p:cNvPr>
          <p:cNvSpPr>
            <a:spLocks noGrp="1"/>
          </p:cNvSpPr>
          <p:nvPr>
            <p:ph type="body" sz="quarter" idx="34"/>
          </p:nvPr>
        </p:nvSpPr>
        <p:spPr>
          <a:xfrm>
            <a:off x="9132817" y="2291557"/>
            <a:ext cx="2844798" cy="3949699"/>
          </a:xfrm>
          <a:prstGeom prst="roundRect">
            <a:avLst>
              <a:gd name="adj" fmla="val 6293"/>
            </a:avLst>
          </a:prstGeom>
          <a:solidFill>
            <a:schemeClr val="accent5"/>
          </a:solidFill>
        </p:spPr>
        <p:txBody>
          <a:bodyPr lIns="144000" tIns="504000"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Picture Placeholder 8">
            <a:extLst>
              <a:ext uri="{FF2B5EF4-FFF2-40B4-BE49-F238E27FC236}">
                <a16:creationId xmlns:a16="http://schemas.microsoft.com/office/drawing/2014/main" id="{BD7C5F14-3814-C458-40F3-46F79381F91D}"/>
              </a:ext>
            </a:extLst>
          </p:cNvPr>
          <p:cNvSpPr>
            <a:spLocks noGrp="1"/>
          </p:cNvSpPr>
          <p:nvPr>
            <p:ph type="pic" sz="quarter" idx="35" hasCustomPrompt="1"/>
          </p:nvPr>
        </p:nvSpPr>
        <p:spPr>
          <a:xfrm>
            <a:off x="9289258" y="2428875"/>
            <a:ext cx="368300" cy="322262"/>
          </a:xfrm>
        </p:spPr>
        <p:txBody>
          <a:bodyPr/>
          <a:lstStyle>
            <a:lvl1pPr marL="0" indent="0">
              <a:buNone/>
              <a:defRPr sz="100">
                <a:noFill/>
              </a:defRPr>
            </a:lvl1pPr>
          </a:lstStyle>
          <a:p>
            <a:r>
              <a:rPr lang="en-US"/>
              <a:t> </a:t>
            </a:r>
          </a:p>
        </p:txBody>
      </p:sp>
      <p:sp>
        <p:nvSpPr>
          <p:cNvPr id="6" name="Picture Placeholder 8">
            <a:extLst>
              <a:ext uri="{FF2B5EF4-FFF2-40B4-BE49-F238E27FC236}">
                <a16:creationId xmlns:a16="http://schemas.microsoft.com/office/drawing/2014/main" id="{BA60FA77-2437-DC7A-E700-EEDED5E05AAC}"/>
              </a:ext>
            </a:extLst>
          </p:cNvPr>
          <p:cNvSpPr>
            <a:spLocks noGrp="1"/>
          </p:cNvSpPr>
          <p:nvPr>
            <p:ph type="pic" sz="quarter" idx="21" hasCustomPrompt="1"/>
          </p:nvPr>
        </p:nvSpPr>
        <p:spPr>
          <a:xfrm>
            <a:off x="381000" y="2428875"/>
            <a:ext cx="368300" cy="322262"/>
          </a:xfrm>
        </p:spPr>
        <p:txBody>
          <a:bodyPr/>
          <a:lstStyle>
            <a:lvl1pPr marL="0" indent="0">
              <a:buNone/>
              <a:defRPr sz="100">
                <a:noFill/>
              </a:defRPr>
            </a:lvl1pPr>
          </a:lstStyle>
          <a:p>
            <a:r>
              <a:rPr lang="en-US"/>
              <a:t> </a:t>
            </a:r>
          </a:p>
        </p:txBody>
      </p:sp>
    </p:spTree>
    <p:extLst>
      <p:ext uri="{BB962C8B-B14F-4D97-AF65-F5344CB8AC3E}">
        <p14:creationId xmlns:p14="http://schemas.microsoft.com/office/powerpoint/2010/main" val="2281583512"/>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Title and Preamble w five colored boxes">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1E324FAA-C011-D2CE-C4B3-686EC1F4AF5B}"/>
              </a:ext>
            </a:extLst>
          </p:cNvPr>
          <p:cNvSpPr>
            <a:spLocks noGrp="1"/>
          </p:cNvSpPr>
          <p:nvPr>
            <p:ph type="body" sz="quarter" idx="29"/>
          </p:nvPr>
        </p:nvSpPr>
        <p:spPr>
          <a:xfrm>
            <a:off x="222251" y="2291557"/>
            <a:ext cx="2244723" cy="3949699"/>
          </a:xfrm>
          <a:prstGeom prst="roundRect">
            <a:avLst>
              <a:gd name="adj" fmla="val 7839"/>
            </a:avLst>
          </a:prstGeom>
          <a:solidFill>
            <a:schemeClr val="accent5"/>
          </a:solidFill>
        </p:spPr>
        <p:txBody>
          <a:bodyPr lIns="144000" tIns="504000"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4">
            <a:extLst>
              <a:ext uri="{FF2B5EF4-FFF2-40B4-BE49-F238E27FC236}">
                <a16:creationId xmlns:a16="http://schemas.microsoft.com/office/drawing/2014/main" id="{653F050F-51F8-6B30-6CCF-38404C26C0D9}"/>
              </a:ext>
            </a:extLst>
          </p:cNvPr>
          <p:cNvSpPr>
            <a:spLocks noGrp="1"/>
          </p:cNvSpPr>
          <p:nvPr>
            <p:ph type="body" sz="quarter" idx="19" hasCustomPrompt="1"/>
          </p:nvPr>
        </p:nvSpPr>
        <p:spPr>
          <a:xfrm>
            <a:off x="222250" y="685800"/>
            <a:ext cx="11745911" cy="60120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0" y="1369414"/>
            <a:ext cx="9767887"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F0752842-FC36-4E4F-8640-303BD5525CD5}" type="datetime1">
              <a:rPr lang="en-US" smtClean="0"/>
              <a:t>9/9/26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15" name="Text Placeholder 14">
            <a:extLst>
              <a:ext uri="{FF2B5EF4-FFF2-40B4-BE49-F238E27FC236}">
                <a16:creationId xmlns:a16="http://schemas.microsoft.com/office/drawing/2014/main" id="{6EBD82FB-0A52-E184-691C-0856F5CCC2A5}"/>
              </a:ext>
            </a:extLst>
          </p:cNvPr>
          <p:cNvSpPr>
            <a:spLocks noGrp="1"/>
          </p:cNvSpPr>
          <p:nvPr>
            <p:ph type="body" sz="quarter" idx="18" hasCustomPrompt="1"/>
          </p:nvPr>
        </p:nvSpPr>
        <p:spPr>
          <a:xfrm>
            <a:off x="222251" y="6391410"/>
            <a:ext cx="4830016"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8" name="Text Placeholder 4">
            <a:extLst>
              <a:ext uri="{FF2B5EF4-FFF2-40B4-BE49-F238E27FC236}">
                <a16:creationId xmlns:a16="http://schemas.microsoft.com/office/drawing/2014/main" id="{9F3BC326-C8A1-C840-DC4E-9956F188788D}"/>
              </a:ext>
            </a:extLst>
          </p:cNvPr>
          <p:cNvSpPr>
            <a:spLocks noGrp="1"/>
          </p:cNvSpPr>
          <p:nvPr>
            <p:ph type="body" sz="quarter" idx="30"/>
          </p:nvPr>
        </p:nvSpPr>
        <p:spPr>
          <a:xfrm>
            <a:off x="2596339" y="2291557"/>
            <a:ext cx="2244723" cy="3949699"/>
          </a:xfrm>
          <a:prstGeom prst="roundRect">
            <a:avLst>
              <a:gd name="adj" fmla="val 7777"/>
            </a:avLst>
          </a:prstGeom>
          <a:solidFill>
            <a:schemeClr val="accent5"/>
          </a:solidFill>
        </p:spPr>
        <p:txBody>
          <a:bodyPr lIns="144000" tIns="504000"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a:extLst>
              <a:ext uri="{FF2B5EF4-FFF2-40B4-BE49-F238E27FC236}">
                <a16:creationId xmlns:a16="http://schemas.microsoft.com/office/drawing/2014/main" id="{DABC13DE-18CC-4E45-38BC-70847527AA45}"/>
              </a:ext>
            </a:extLst>
          </p:cNvPr>
          <p:cNvSpPr>
            <a:spLocks noGrp="1"/>
          </p:cNvSpPr>
          <p:nvPr>
            <p:ph type="pic" sz="quarter" idx="31" hasCustomPrompt="1"/>
          </p:nvPr>
        </p:nvSpPr>
        <p:spPr>
          <a:xfrm>
            <a:off x="2754313" y="2428875"/>
            <a:ext cx="368300" cy="322262"/>
          </a:xfrm>
        </p:spPr>
        <p:txBody>
          <a:bodyPr/>
          <a:lstStyle>
            <a:lvl1pPr marL="0" indent="0">
              <a:buNone/>
              <a:defRPr sz="100">
                <a:noFill/>
              </a:defRPr>
            </a:lvl1pPr>
          </a:lstStyle>
          <a:p>
            <a:r>
              <a:rPr lang="en-US"/>
              <a:t> </a:t>
            </a:r>
          </a:p>
        </p:txBody>
      </p:sp>
      <p:sp>
        <p:nvSpPr>
          <p:cNvPr id="2" name="Text Placeholder 4">
            <a:extLst>
              <a:ext uri="{FF2B5EF4-FFF2-40B4-BE49-F238E27FC236}">
                <a16:creationId xmlns:a16="http://schemas.microsoft.com/office/drawing/2014/main" id="{F157CC49-8229-93C8-DBE1-6A97D76D842E}"/>
              </a:ext>
            </a:extLst>
          </p:cNvPr>
          <p:cNvSpPr>
            <a:spLocks noGrp="1"/>
          </p:cNvSpPr>
          <p:nvPr>
            <p:ph type="body" sz="quarter" idx="32"/>
          </p:nvPr>
        </p:nvSpPr>
        <p:spPr>
          <a:xfrm>
            <a:off x="4970427" y="2291557"/>
            <a:ext cx="2244723" cy="3949699"/>
          </a:xfrm>
          <a:prstGeom prst="roundRect">
            <a:avLst>
              <a:gd name="adj" fmla="val 7755"/>
            </a:avLst>
          </a:prstGeom>
          <a:solidFill>
            <a:schemeClr val="accent5"/>
          </a:solidFill>
        </p:spPr>
        <p:txBody>
          <a:bodyPr lIns="144000" tIns="504000"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Picture Placeholder 8">
            <a:extLst>
              <a:ext uri="{FF2B5EF4-FFF2-40B4-BE49-F238E27FC236}">
                <a16:creationId xmlns:a16="http://schemas.microsoft.com/office/drawing/2014/main" id="{773F488D-E25C-C4E0-1F9D-E5ECF4B85F48}"/>
              </a:ext>
            </a:extLst>
          </p:cNvPr>
          <p:cNvSpPr>
            <a:spLocks noGrp="1"/>
          </p:cNvSpPr>
          <p:nvPr>
            <p:ph type="pic" sz="quarter" idx="33" hasCustomPrompt="1"/>
          </p:nvPr>
        </p:nvSpPr>
        <p:spPr>
          <a:xfrm>
            <a:off x="5129213" y="2428875"/>
            <a:ext cx="368300" cy="322262"/>
          </a:xfrm>
        </p:spPr>
        <p:txBody>
          <a:bodyPr/>
          <a:lstStyle>
            <a:lvl1pPr marL="0" indent="0">
              <a:buNone/>
              <a:defRPr sz="100">
                <a:noFill/>
              </a:defRPr>
            </a:lvl1pPr>
          </a:lstStyle>
          <a:p>
            <a:r>
              <a:rPr lang="en-US"/>
              <a:t> </a:t>
            </a:r>
          </a:p>
        </p:txBody>
      </p:sp>
      <p:sp>
        <p:nvSpPr>
          <p:cNvPr id="16" name="Text Placeholder 4">
            <a:extLst>
              <a:ext uri="{FF2B5EF4-FFF2-40B4-BE49-F238E27FC236}">
                <a16:creationId xmlns:a16="http://schemas.microsoft.com/office/drawing/2014/main" id="{70B89952-06AA-86B6-80D9-40779EB40FF6}"/>
              </a:ext>
            </a:extLst>
          </p:cNvPr>
          <p:cNvSpPr>
            <a:spLocks noGrp="1"/>
          </p:cNvSpPr>
          <p:nvPr>
            <p:ph type="body" sz="quarter" idx="34"/>
          </p:nvPr>
        </p:nvSpPr>
        <p:spPr>
          <a:xfrm>
            <a:off x="7344515" y="2291557"/>
            <a:ext cx="2244723" cy="3949699"/>
          </a:xfrm>
          <a:prstGeom prst="roundRect">
            <a:avLst>
              <a:gd name="adj" fmla="val 7778"/>
            </a:avLst>
          </a:prstGeom>
          <a:solidFill>
            <a:schemeClr val="accent5"/>
          </a:solidFill>
        </p:spPr>
        <p:txBody>
          <a:bodyPr lIns="144000" tIns="504000"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Picture Placeholder 8">
            <a:extLst>
              <a:ext uri="{FF2B5EF4-FFF2-40B4-BE49-F238E27FC236}">
                <a16:creationId xmlns:a16="http://schemas.microsoft.com/office/drawing/2014/main" id="{BD7C5F14-3814-C458-40F3-46F79381F91D}"/>
              </a:ext>
            </a:extLst>
          </p:cNvPr>
          <p:cNvSpPr>
            <a:spLocks noGrp="1"/>
          </p:cNvSpPr>
          <p:nvPr>
            <p:ph type="pic" sz="quarter" idx="35" hasCustomPrompt="1"/>
          </p:nvPr>
        </p:nvSpPr>
        <p:spPr>
          <a:xfrm>
            <a:off x="7502525" y="2428875"/>
            <a:ext cx="368300" cy="322262"/>
          </a:xfrm>
        </p:spPr>
        <p:txBody>
          <a:bodyPr/>
          <a:lstStyle>
            <a:lvl1pPr marL="0" indent="0">
              <a:buNone/>
              <a:defRPr sz="100">
                <a:noFill/>
              </a:defRPr>
            </a:lvl1pPr>
          </a:lstStyle>
          <a:p>
            <a:r>
              <a:rPr lang="en-US"/>
              <a:t> </a:t>
            </a:r>
          </a:p>
        </p:txBody>
      </p:sp>
      <p:sp>
        <p:nvSpPr>
          <p:cNvPr id="19" name="Text Placeholder 4">
            <a:extLst>
              <a:ext uri="{FF2B5EF4-FFF2-40B4-BE49-F238E27FC236}">
                <a16:creationId xmlns:a16="http://schemas.microsoft.com/office/drawing/2014/main" id="{B53BC3F7-647F-2B0C-1430-9501CEDFD6FB}"/>
              </a:ext>
            </a:extLst>
          </p:cNvPr>
          <p:cNvSpPr>
            <a:spLocks noGrp="1"/>
          </p:cNvSpPr>
          <p:nvPr>
            <p:ph type="body" sz="quarter" idx="36"/>
          </p:nvPr>
        </p:nvSpPr>
        <p:spPr>
          <a:xfrm>
            <a:off x="9718604" y="2291557"/>
            <a:ext cx="2244723" cy="3949699"/>
          </a:xfrm>
          <a:prstGeom prst="roundRect">
            <a:avLst>
              <a:gd name="adj" fmla="val 7778"/>
            </a:avLst>
          </a:prstGeom>
          <a:solidFill>
            <a:schemeClr val="accent5"/>
          </a:solidFill>
        </p:spPr>
        <p:txBody>
          <a:bodyPr lIns="144000" tIns="504000"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Picture Placeholder 8">
            <a:extLst>
              <a:ext uri="{FF2B5EF4-FFF2-40B4-BE49-F238E27FC236}">
                <a16:creationId xmlns:a16="http://schemas.microsoft.com/office/drawing/2014/main" id="{C1B8C500-6E42-26A0-F089-8F7D71F2C31F}"/>
              </a:ext>
            </a:extLst>
          </p:cNvPr>
          <p:cNvSpPr>
            <a:spLocks noGrp="1"/>
          </p:cNvSpPr>
          <p:nvPr>
            <p:ph type="pic" sz="quarter" idx="37" hasCustomPrompt="1"/>
          </p:nvPr>
        </p:nvSpPr>
        <p:spPr>
          <a:xfrm>
            <a:off x="9877425" y="2428875"/>
            <a:ext cx="368300" cy="322262"/>
          </a:xfrm>
        </p:spPr>
        <p:txBody>
          <a:bodyPr/>
          <a:lstStyle>
            <a:lvl1pPr marL="0" indent="0">
              <a:buNone/>
              <a:defRPr sz="100">
                <a:noFill/>
              </a:defRPr>
            </a:lvl1pPr>
          </a:lstStyle>
          <a:p>
            <a:r>
              <a:rPr lang="en-US"/>
              <a:t> </a:t>
            </a:r>
          </a:p>
        </p:txBody>
      </p:sp>
      <p:sp>
        <p:nvSpPr>
          <p:cNvPr id="6" name="Picture Placeholder 8">
            <a:extLst>
              <a:ext uri="{FF2B5EF4-FFF2-40B4-BE49-F238E27FC236}">
                <a16:creationId xmlns:a16="http://schemas.microsoft.com/office/drawing/2014/main" id="{5C1C40E7-498D-AB2A-267A-5E43D3E87CF5}"/>
              </a:ext>
            </a:extLst>
          </p:cNvPr>
          <p:cNvSpPr>
            <a:spLocks noGrp="1"/>
          </p:cNvSpPr>
          <p:nvPr>
            <p:ph type="pic" sz="quarter" idx="21" hasCustomPrompt="1"/>
          </p:nvPr>
        </p:nvSpPr>
        <p:spPr>
          <a:xfrm>
            <a:off x="381000" y="2428875"/>
            <a:ext cx="368300" cy="322262"/>
          </a:xfrm>
        </p:spPr>
        <p:txBody>
          <a:bodyPr/>
          <a:lstStyle>
            <a:lvl1pPr marL="0" indent="0">
              <a:buNone/>
              <a:defRPr sz="100">
                <a:noFill/>
              </a:defRPr>
            </a:lvl1pPr>
          </a:lstStyle>
          <a:p>
            <a:r>
              <a:rPr lang="en-US"/>
              <a:t> </a:t>
            </a:r>
          </a:p>
        </p:txBody>
      </p:sp>
    </p:spTree>
    <p:extLst>
      <p:ext uri="{BB962C8B-B14F-4D97-AF65-F5344CB8AC3E}">
        <p14:creationId xmlns:p14="http://schemas.microsoft.com/office/powerpoint/2010/main" val="1401531406"/>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Title and Preamble w six colored boxes">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1E324FAA-C011-D2CE-C4B3-686EC1F4AF5B}"/>
              </a:ext>
            </a:extLst>
          </p:cNvPr>
          <p:cNvSpPr>
            <a:spLocks noGrp="1"/>
          </p:cNvSpPr>
          <p:nvPr>
            <p:ph type="body" sz="quarter" idx="29"/>
          </p:nvPr>
        </p:nvSpPr>
        <p:spPr>
          <a:xfrm>
            <a:off x="222251" y="2291558"/>
            <a:ext cx="1855787" cy="3949698"/>
          </a:xfrm>
          <a:prstGeom prst="roundRect">
            <a:avLst>
              <a:gd name="adj" fmla="val 9635"/>
            </a:avLst>
          </a:prstGeom>
          <a:solidFill>
            <a:schemeClr val="accent5"/>
          </a:solidFill>
        </p:spPr>
        <p:txBody>
          <a:bodyPr lIns="144000" tIns="504000"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4">
            <a:extLst>
              <a:ext uri="{FF2B5EF4-FFF2-40B4-BE49-F238E27FC236}">
                <a16:creationId xmlns:a16="http://schemas.microsoft.com/office/drawing/2014/main" id="{653F050F-51F8-6B30-6CCF-38404C26C0D9}"/>
              </a:ext>
            </a:extLst>
          </p:cNvPr>
          <p:cNvSpPr>
            <a:spLocks noGrp="1"/>
          </p:cNvSpPr>
          <p:nvPr>
            <p:ph type="body" sz="quarter" idx="19" hasCustomPrompt="1"/>
          </p:nvPr>
        </p:nvSpPr>
        <p:spPr>
          <a:xfrm>
            <a:off x="222250" y="685800"/>
            <a:ext cx="11745911" cy="60120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0" y="1369414"/>
            <a:ext cx="9767887"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BA894130-B879-4792-B23D-C128D1B0FEB2}" type="datetime1">
              <a:rPr lang="en-US" smtClean="0"/>
              <a:t>9/9/26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15" name="Text Placeholder 14">
            <a:extLst>
              <a:ext uri="{FF2B5EF4-FFF2-40B4-BE49-F238E27FC236}">
                <a16:creationId xmlns:a16="http://schemas.microsoft.com/office/drawing/2014/main" id="{6EBD82FB-0A52-E184-691C-0856F5CCC2A5}"/>
              </a:ext>
            </a:extLst>
          </p:cNvPr>
          <p:cNvSpPr>
            <a:spLocks noGrp="1"/>
          </p:cNvSpPr>
          <p:nvPr>
            <p:ph type="body" sz="quarter" idx="18" hasCustomPrompt="1"/>
          </p:nvPr>
        </p:nvSpPr>
        <p:spPr>
          <a:xfrm>
            <a:off x="222251" y="6391410"/>
            <a:ext cx="4830016"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8" name="Text Placeholder 4">
            <a:extLst>
              <a:ext uri="{FF2B5EF4-FFF2-40B4-BE49-F238E27FC236}">
                <a16:creationId xmlns:a16="http://schemas.microsoft.com/office/drawing/2014/main" id="{9F3BC326-C8A1-C840-DC4E-9956F188788D}"/>
              </a:ext>
            </a:extLst>
          </p:cNvPr>
          <p:cNvSpPr>
            <a:spLocks noGrp="1"/>
          </p:cNvSpPr>
          <p:nvPr>
            <p:ph type="body" sz="quarter" idx="30"/>
          </p:nvPr>
        </p:nvSpPr>
        <p:spPr>
          <a:xfrm>
            <a:off x="2200276" y="2291558"/>
            <a:ext cx="1855787" cy="3949698"/>
          </a:xfrm>
          <a:prstGeom prst="roundRect">
            <a:avLst>
              <a:gd name="adj" fmla="val 9573"/>
            </a:avLst>
          </a:prstGeom>
          <a:solidFill>
            <a:schemeClr val="accent5"/>
          </a:solidFill>
        </p:spPr>
        <p:txBody>
          <a:bodyPr lIns="144000" tIns="504000"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a:extLst>
              <a:ext uri="{FF2B5EF4-FFF2-40B4-BE49-F238E27FC236}">
                <a16:creationId xmlns:a16="http://schemas.microsoft.com/office/drawing/2014/main" id="{DABC13DE-18CC-4E45-38BC-70847527AA45}"/>
              </a:ext>
            </a:extLst>
          </p:cNvPr>
          <p:cNvSpPr>
            <a:spLocks noGrp="1"/>
          </p:cNvSpPr>
          <p:nvPr>
            <p:ph type="pic" sz="quarter" idx="31" hasCustomPrompt="1"/>
          </p:nvPr>
        </p:nvSpPr>
        <p:spPr>
          <a:xfrm>
            <a:off x="2351881" y="2428876"/>
            <a:ext cx="368300" cy="322262"/>
          </a:xfrm>
        </p:spPr>
        <p:txBody>
          <a:bodyPr/>
          <a:lstStyle>
            <a:lvl1pPr marL="0" indent="0">
              <a:buNone/>
              <a:defRPr sz="100">
                <a:noFill/>
              </a:defRPr>
            </a:lvl1pPr>
          </a:lstStyle>
          <a:p>
            <a:r>
              <a:rPr lang="en-US"/>
              <a:t> </a:t>
            </a:r>
          </a:p>
        </p:txBody>
      </p:sp>
      <p:sp>
        <p:nvSpPr>
          <p:cNvPr id="2" name="Text Placeholder 4">
            <a:extLst>
              <a:ext uri="{FF2B5EF4-FFF2-40B4-BE49-F238E27FC236}">
                <a16:creationId xmlns:a16="http://schemas.microsoft.com/office/drawing/2014/main" id="{F157CC49-8229-93C8-DBE1-6A97D76D842E}"/>
              </a:ext>
            </a:extLst>
          </p:cNvPr>
          <p:cNvSpPr>
            <a:spLocks noGrp="1"/>
          </p:cNvSpPr>
          <p:nvPr>
            <p:ph type="body" sz="quarter" idx="32"/>
          </p:nvPr>
        </p:nvSpPr>
        <p:spPr>
          <a:xfrm>
            <a:off x="4178301" y="2291558"/>
            <a:ext cx="1855787" cy="3949698"/>
          </a:xfrm>
          <a:prstGeom prst="roundRect">
            <a:avLst>
              <a:gd name="adj" fmla="val 9423"/>
            </a:avLst>
          </a:prstGeom>
          <a:solidFill>
            <a:schemeClr val="accent5"/>
          </a:solidFill>
        </p:spPr>
        <p:txBody>
          <a:bodyPr lIns="144000" tIns="504000"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Picture Placeholder 8">
            <a:extLst>
              <a:ext uri="{FF2B5EF4-FFF2-40B4-BE49-F238E27FC236}">
                <a16:creationId xmlns:a16="http://schemas.microsoft.com/office/drawing/2014/main" id="{773F488D-E25C-C4E0-1F9D-E5ECF4B85F48}"/>
              </a:ext>
            </a:extLst>
          </p:cNvPr>
          <p:cNvSpPr>
            <a:spLocks noGrp="1"/>
          </p:cNvSpPr>
          <p:nvPr>
            <p:ph type="pic" sz="quarter" idx="33" hasCustomPrompt="1"/>
          </p:nvPr>
        </p:nvSpPr>
        <p:spPr>
          <a:xfrm>
            <a:off x="4329906" y="2428876"/>
            <a:ext cx="368300" cy="322262"/>
          </a:xfrm>
        </p:spPr>
        <p:txBody>
          <a:bodyPr/>
          <a:lstStyle>
            <a:lvl1pPr marL="0" indent="0">
              <a:buNone/>
              <a:defRPr sz="100">
                <a:noFill/>
              </a:defRPr>
            </a:lvl1pPr>
          </a:lstStyle>
          <a:p>
            <a:r>
              <a:rPr lang="en-US"/>
              <a:t> </a:t>
            </a:r>
          </a:p>
        </p:txBody>
      </p:sp>
      <p:sp>
        <p:nvSpPr>
          <p:cNvPr id="16" name="Text Placeholder 4">
            <a:extLst>
              <a:ext uri="{FF2B5EF4-FFF2-40B4-BE49-F238E27FC236}">
                <a16:creationId xmlns:a16="http://schemas.microsoft.com/office/drawing/2014/main" id="{70B89952-06AA-86B6-80D9-40779EB40FF6}"/>
              </a:ext>
            </a:extLst>
          </p:cNvPr>
          <p:cNvSpPr>
            <a:spLocks noGrp="1"/>
          </p:cNvSpPr>
          <p:nvPr>
            <p:ph type="body" sz="quarter" idx="34"/>
          </p:nvPr>
        </p:nvSpPr>
        <p:spPr>
          <a:xfrm>
            <a:off x="6156326" y="2291558"/>
            <a:ext cx="1855787" cy="3949698"/>
          </a:xfrm>
          <a:prstGeom prst="roundRect">
            <a:avLst>
              <a:gd name="adj" fmla="val 9446"/>
            </a:avLst>
          </a:prstGeom>
          <a:solidFill>
            <a:schemeClr val="accent5"/>
          </a:solidFill>
        </p:spPr>
        <p:txBody>
          <a:bodyPr lIns="144000" tIns="504000"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Picture Placeholder 8">
            <a:extLst>
              <a:ext uri="{FF2B5EF4-FFF2-40B4-BE49-F238E27FC236}">
                <a16:creationId xmlns:a16="http://schemas.microsoft.com/office/drawing/2014/main" id="{BD7C5F14-3814-C458-40F3-46F79381F91D}"/>
              </a:ext>
            </a:extLst>
          </p:cNvPr>
          <p:cNvSpPr>
            <a:spLocks noGrp="1"/>
          </p:cNvSpPr>
          <p:nvPr>
            <p:ph type="pic" sz="quarter" idx="35" hasCustomPrompt="1"/>
          </p:nvPr>
        </p:nvSpPr>
        <p:spPr>
          <a:xfrm>
            <a:off x="6307931" y="2428876"/>
            <a:ext cx="368300" cy="322262"/>
          </a:xfrm>
        </p:spPr>
        <p:txBody>
          <a:bodyPr/>
          <a:lstStyle>
            <a:lvl1pPr marL="0" indent="0">
              <a:buNone/>
              <a:defRPr sz="100">
                <a:noFill/>
              </a:defRPr>
            </a:lvl1pPr>
          </a:lstStyle>
          <a:p>
            <a:r>
              <a:rPr lang="en-US"/>
              <a:t> </a:t>
            </a:r>
          </a:p>
        </p:txBody>
      </p:sp>
      <p:sp>
        <p:nvSpPr>
          <p:cNvPr id="19" name="Text Placeholder 4">
            <a:extLst>
              <a:ext uri="{FF2B5EF4-FFF2-40B4-BE49-F238E27FC236}">
                <a16:creationId xmlns:a16="http://schemas.microsoft.com/office/drawing/2014/main" id="{B53BC3F7-647F-2B0C-1430-9501CEDFD6FB}"/>
              </a:ext>
            </a:extLst>
          </p:cNvPr>
          <p:cNvSpPr>
            <a:spLocks noGrp="1"/>
          </p:cNvSpPr>
          <p:nvPr>
            <p:ph type="body" sz="quarter" idx="36"/>
          </p:nvPr>
        </p:nvSpPr>
        <p:spPr>
          <a:xfrm>
            <a:off x="8134351" y="2291558"/>
            <a:ext cx="1855787" cy="3949698"/>
          </a:xfrm>
          <a:prstGeom prst="roundRect">
            <a:avLst>
              <a:gd name="adj" fmla="val 9574"/>
            </a:avLst>
          </a:prstGeom>
          <a:solidFill>
            <a:schemeClr val="accent5"/>
          </a:solidFill>
        </p:spPr>
        <p:txBody>
          <a:bodyPr lIns="144000" tIns="504000"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Picture Placeholder 8">
            <a:extLst>
              <a:ext uri="{FF2B5EF4-FFF2-40B4-BE49-F238E27FC236}">
                <a16:creationId xmlns:a16="http://schemas.microsoft.com/office/drawing/2014/main" id="{C1B8C500-6E42-26A0-F089-8F7D71F2C31F}"/>
              </a:ext>
            </a:extLst>
          </p:cNvPr>
          <p:cNvSpPr>
            <a:spLocks noGrp="1"/>
          </p:cNvSpPr>
          <p:nvPr>
            <p:ph type="pic" sz="quarter" idx="37" hasCustomPrompt="1"/>
          </p:nvPr>
        </p:nvSpPr>
        <p:spPr>
          <a:xfrm>
            <a:off x="8285956" y="2428876"/>
            <a:ext cx="368300" cy="322262"/>
          </a:xfrm>
        </p:spPr>
        <p:txBody>
          <a:bodyPr/>
          <a:lstStyle>
            <a:lvl1pPr marL="0" indent="0">
              <a:buNone/>
              <a:defRPr sz="100">
                <a:noFill/>
              </a:defRPr>
            </a:lvl1pPr>
          </a:lstStyle>
          <a:p>
            <a:r>
              <a:rPr lang="en-US"/>
              <a:t> </a:t>
            </a:r>
          </a:p>
        </p:txBody>
      </p:sp>
      <p:sp>
        <p:nvSpPr>
          <p:cNvPr id="14" name="Text Placeholder 4">
            <a:extLst>
              <a:ext uri="{FF2B5EF4-FFF2-40B4-BE49-F238E27FC236}">
                <a16:creationId xmlns:a16="http://schemas.microsoft.com/office/drawing/2014/main" id="{1FF6CCF0-D386-F814-6C6B-6B6F7C9F067D}"/>
              </a:ext>
            </a:extLst>
          </p:cNvPr>
          <p:cNvSpPr>
            <a:spLocks noGrp="1"/>
          </p:cNvSpPr>
          <p:nvPr>
            <p:ph type="body" sz="quarter" idx="38"/>
          </p:nvPr>
        </p:nvSpPr>
        <p:spPr>
          <a:xfrm>
            <a:off x="10112374" y="2291558"/>
            <a:ext cx="1855787" cy="3949698"/>
          </a:xfrm>
          <a:prstGeom prst="roundRect">
            <a:avLst>
              <a:gd name="adj" fmla="val 9446"/>
            </a:avLst>
          </a:prstGeom>
          <a:solidFill>
            <a:schemeClr val="accent5"/>
          </a:solidFill>
        </p:spPr>
        <p:txBody>
          <a:bodyPr lIns="144000" tIns="504000"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Picture Placeholder 8">
            <a:extLst>
              <a:ext uri="{FF2B5EF4-FFF2-40B4-BE49-F238E27FC236}">
                <a16:creationId xmlns:a16="http://schemas.microsoft.com/office/drawing/2014/main" id="{083BF74C-3F70-8B7D-301B-2B7E4E99B208}"/>
              </a:ext>
            </a:extLst>
          </p:cNvPr>
          <p:cNvSpPr>
            <a:spLocks noGrp="1"/>
          </p:cNvSpPr>
          <p:nvPr>
            <p:ph type="pic" sz="quarter" idx="39" hasCustomPrompt="1"/>
          </p:nvPr>
        </p:nvSpPr>
        <p:spPr>
          <a:xfrm>
            <a:off x="10263981" y="2428876"/>
            <a:ext cx="368300" cy="322262"/>
          </a:xfrm>
        </p:spPr>
        <p:txBody>
          <a:bodyPr/>
          <a:lstStyle>
            <a:lvl1pPr marL="0" indent="0">
              <a:buNone/>
              <a:defRPr sz="100">
                <a:noFill/>
              </a:defRPr>
            </a:lvl1pPr>
          </a:lstStyle>
          <a:p>
            <a:r>
              <a:rPr lang="en-US"/>
              <a:t> </a:t>
            </a:r>
          </a:p>
        </p:txBody>
      </p:sp>
      <p:sp>
        <p:nvSpPr>
          <p:cNvPr id="6" name="Picture Placeholder 8">
            <a:extLst>
              <a:ext uri="{FF2B5EF4-FFF2-40B4-BE49-F238E27FC236}">
                <a16:creationId xmlns:a16="http://schemas.microsoft.com/office/drawing/2014/main" id="{205F3F93-915F-9EED-D042-42C71CD36486}"/>
              </a:ext>
            </a:extLst>
          </p:cNvPr>
          <p:cNvSpPr>
            <a:spLocks noGrp="1"/>
          </p:cNvSpPr>
          <p:nvPr>
            <p:ph type="pic" sz="quarter" idx="21" hasCustomPrompt="1"/>
          </p:nvPr>
        </p:nvSpPr>
        <p:spPr>
          <a:xfrm>
            <a:off x="381000" y="2428875"/>
            <a:ext cx="368300" cy="322262"/>
          </a:xfrm>
        </p:spPr>
        <p:txBody>
          <a:bodyPr/>
          <a:lstStyle>
            <a:lvl1pPr marL="0" indent="0">
              <a:buNone/>
              <a:defRPr sz="100">
                <a:noFill/>
              </a:defRPr>
            </a:lvl1pPr>
          </a:lstStyle>
          <a:p>
            <a:r>
              <a:rPr lang="en-US"/>
              <a:t> </a:t>
            </a:r>
          </a:p>
        </p:txBody>
      </p:sp>
    </p:spTree>
    <p:extLst>
      <p:ext uri="{BB962C8B-B14F-4D97-AF65-F5344CB8AC3E}">
        <p14:creationId xmlns:p14="http://schemas.microsoft.com/office/powerpoint/2010/main" val="378396681"/>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Title and Preamble w four roadmap">
    <p:spTree>
      <p:nvGrpSpPr>
        <p:cNvPr id="1" name=""/>
        <p:cNvGrpSpPr/>
        <p:nvPr/>
      </p:nvGrpSpPr>
      <p:grpSpPr>
        <a:xfrm>
          <a:off x="0" y="0"/>
          <a:ext cx="0" cy="0"/>
          <a:chOff x="0" y="0"/>
          <a:chExt cx="0" cy="0"/>
        </a:xfrm>
      </p:grpSpPr>
      <p:sp>
        <p:nvSpPr>
          <p:cNvPr id="21" name="Text Placeholder 4">
            <a:extLst>
              <a:ext uri="{FF2B5EF4-FFF2-40B4-BE49-F238E27FC236}">
                <a16:creationId xmlns:a16="http://schemas.microsoft.com/office/drawing/2014/main" id="{8BC8273A-6070-BA6F-3DB3-1E2A88031395}"/>
              </a:ext>
            </a:extLst>
          </p:cNvPr>
          <p:cNvSpPr>
            <a:spLocks noGrp="1"/>
          </p:cNvSpPr>
          <p:nvPr>
            <p:ph type="body" sz="quarter" idx="78" hasCustomPrompt="1"/>
          </p:nvPr>
        </p:nvSpPr>
        <p:spPr>
          <a:xfrm>
            <a:off x="9120906" y="3767774"/>
            <a:ext cx="2667600" cy="413999"/>
          </a:xfrm>
          <a:prstGeom prst="roundRect">
            <a:avLst>
              <a:gd name="adj" fmla="val 23890"/>
            </a:avLst>
          </a:prstGeom>
          <a:solidFill>
            <a:schemeClr val="accent5"/>
          </a:solidFill>
        </p:spPr>
        <p:txBody>
          <a:bodyPr anchor="b"/>
          <a:lstStyle>
            <a:lvl1pPr marL="0" indent="0">
              <a:buNone/>
              <a:defRPr sz="100">
                <a:noFill/>
              </a:defRPr>
            </a:lvl1pPr>
            <a:lvl2pPr>
              <a:defRPr sz="2000"/>
            </a:lvl2pPr>
          </a:lstStyle>
          <a:p>
            <a:pPr lvl="0"/>
            <a:r>
              <a:rPr lang="sv-SE" dirty="0"/>
              <a:t> </a:t>
            </a:r>
            <a:endParaRPr lang="en-US" dirty="0"/>
          </a:p>
        </p:txBody>
      </p:sp>
      <p:sp>
        <p:nvSpPr>
          <p:cNvPr id="20" name="Text Placeholder 4">
            <a:extLst>
              <a:ext uri="{FF2B5EF4-FFF2-40B4-BE49-F238E27FC236}">
                <a16:creationId xmlns:a16="http://schemas.microsoft.com/office/drawing/2014/main" id="{95EC0CB8-DCA1-CAC0-F1E4-CAD5A5B3C14C}"/>
              </a:ext>
            </a:extLst>
          </p:cNvPr>
          <p:cNvSpPr>
            <a:spLocks noGrp="1"/>
          </p:cNvSpPr>
          <p:nvPr>
            <p:ph type="body" sz="quarter" idx="77" hasCustomPrompt="1"/>
          </p:nvPr>
        </p:nvSpPr>
        <p:spPr>
          <a:xfrm>
            <a:off x="6216902" y="3767774"/>
            <a:ext cx="2667600" cy="413999"/>
          </a:xfrm>
          <a:prstGeom prst="roundRect">
            <a:avLst>
              <a:gd name="adj" fmla="val 23890"/>
            </a:avLst>
          </a:prstGeom>
          <a:solidFill>
            <a:schemeClr val="accent2"/>
          </a:solidFill>
        </p:spPr>
        <p:txBody>
          <a:bodyPr anchor="b"/>
          <a:lstStyle>
            <a:lvl1pPr marL="0" indent="0">
              <a:buNone/>
              <a:defRPr sz="100">
                <a:noFill/>
              </a:defRPr>
            </a:lvl1pPr>
            <a:lvl2pPr>
              <a:defRPr sz="2000"/>
            </a:lvl2pPr>
          </a:lstStyle>
          <a:p>
            <a:pPr lvl="0"/>
            <a:r>
              <a:rPr lang="sv-SE" dirty="0"/>
              <a:t> </a:t>
            </a:r>
            <a:endParaRPr lang="en-US" dirty="0"/>
          </a:p>
        </p:txBody>
      </p:sp>
      <p:sp>
        <p:nvSpPr>
          <p:cNvPr id="19" name="Text Placeholder 4">
            <a:extLst>
              <a:ext uri="{FF2B5EF4-FFF2-40B4-BE49-F238E27FC236}">
                <a16:creationId xmlns:a16="http://schemas.microsoft.com/office/drawing/2014/main" id="{2ACAD64F-7E70-FE62-7D02-E5D1896D6550}"/>
              </a:ext>
            </a:extLst>
          </p:cNvPr>
          <p:cNvSpPr>
            <a:spLocks noGrp="1"/>
          </p:cNvSpPr>
          <p:nvPr>
            <p:ph type="body" sz="quarter" idx="76" hasCustomPrompt="1"/>
          </p:nvPr>
        </p:nvSpPr>
        <p:spPr>
          <a:xfrm>
            <a:off x="3312898" y="3767774"/>
            <a:ext cx="2667600" cy="413999"/>
          </a:xfrm>
          <a:prstGeom prst="roundRect">
            <a:avLst>
              <a:gd name="adj" fmla="val 23890"/>
            </a:avLst>
          </a:prstGeom>
          <a:solidFill>
            <a:schemeClr val="accent3"/>
          </a:solidFill>
        </p:spPr>
        <p:txBody>
          <a:bodyPr anchor="b"/>
          <a:lstStyle>
            <a:lvl1pPr marL="0" indent="0">
              <a:buNone/>
              <a:defRPr sz="100">
                <a:noFill/>
              </a:defRPr>
            </a:lvl1pPr>
            <a:lvl2pPr>
              <a:defRPr sz="2000"/>
            </a:lvl2pPr>
          </a:lstStyle>
          <a:p>
            <a:pPr lvl="0"/>
            <a:r>
              <a:rPr lang="sv-SE" dirty="0"/>
              <a:t> </a:t>
            </a:r>
            <a:endParaRPr lang="en-US" dirty="0"/>
          </a:p>
        </p:txBody>
      </p:sp>
      <p:pic>
        <p:nvPicPr>
          <p:cNvPr id="2" name="Picture 1" descr="A yellow and black background&#10;&#10;AI-generated content may be incorrect.">
            <a:extLst>
              <a:ext uri="{FF2B5EF4-FFF2-40B4-BE49-F238E27FC236}">
                <a16:creationId xmlns:a16="http://schemas.microsoft.com/office/drawing/2014/main" id="{03D111D6-DC77-FDE0-AB9B-35E4B2FEA12D}"/>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flipH="1">
            <a:off x="25400" y="887284"/>
            <a:ext cx="3679593" cy="5974377"/>
          </a:xfrm>
          <a:prstGeom prst="rect">
            <a:avLst/>
          </a:prstGeom>
        </p:spPr>
      </p:pic>
      <p:sp>
        <p:nvSpPr>
          <p:cNvPr id="17" name="Text Placeholder 4">
            <a:extLst>
              <a:ext uri="{FF2B5EF4-FFF2-40B4-BE49-F238E27FC236}">
                <a16:creationId xmlns:a16="http://schemas.microsoft.com/office/drawing/2014/main" id="{7D31C4B4-007E-C7D2-A80B-A59AEBA9DF70}"/>
              </a:ext>
            </a:extLst>
          </p:cNvPr>
          <p:cNvSpPr>
            <a:spLocks noGrp="1"/>
          </p:cNvSpPr>
          <p:nvPr>
            <p:ph type="body" sz="quarter" idx="74" hasCustomPrompt="1"/>
          </p:nvPr>
        </p:nvSpPr>
        <p:spPr>
          <a:xfrm>
            <a:off x="400587" y="3767774"/>
            <a:ext cx="2675907" cy="413999"/>
          </a:xfrm>
          <a:prstGeom prst="roundRect">
            <a:avLst>
              <a:gd name="adj" fmla="val 23890"/>
            </a:avLst>
          </a:prstGeom>
          <a:solidFill>
            <a:schemeClr val="accent4"/>
          </a:solidFill>
        </p:spPr>
        <p:txBody>
          <a:bodyPr anchor="b"/>
          <a:lstStyle>
            <a:lvl1pPr marL="0" indent="0">
              <a:buNone/>
              <a:defRPr sz="100">
                <a:noFill/>
              </a:defRPr>
            </a:lvl1pPr>
            <a:lvl2pPr>
              <a:defRPr sz="2000"/>
            </a:lvl2pPr>
          </a:lstStyle>
          <a:p>
            <a:pPr lvl="0"/>
            <a:r>
              <a:rPr lang="sv-SE" dirty="0"/>
              <a:t> </a:t>
            </a:r>
            <a:endParaRPr lang="en-US" dirty="0"/>
          </a:p>
        </p:txBody>
      </p:sp>
      <p:sp>
        <p:nvSpPr>
          <p:cNvPr id="4" name="Text Placeholder 4">
            <a:extLst>
              <a:ext uri="{FF2B5EF4-FFF2-40B4-BE49-F238E27FC236}">
                <a16:creationId xmlns:a16="http://schemas.microsoft.com/office/drawing/2014/main" id="{653F050F-51F8-6B30-6CCF-38404C26C0D9}"/>
              </a:ext>
            </a:extLst>
          </p:cNvPr>
          <p:cNvSpPr>
            <a:spLocks noGrp="1"/>
          </p:cNvSpPr>
          <p:nvPr>
            <p:ph type="body" sz="quarter" idx="19" hasCustomPrompt="1"/>
          </p:nvPr>
        </p:nvSpPr>
        <p:spPr>
          <a:xfrm>
            <a:off x="222250" y="685800"/>
            <a:ext cx="11745911" cy="60120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0" y="1369414"/>
            <a:ext cx="9767887"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BC1B6CF7-24D4-4D80-8C01-03BEC835E4AC}" type="datetime1">
              <a:rPr lang="en-US" smtClean="0"/>
              <a:t>9/9/26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15" name="Text Placeholder 14">
            <a:extLst>
              <a:ext uri="{FF2B5EF4-FFF2-40B4-BE49-F238E27FC236}">
                <a16:creationId xmlns:a16="http://schemas.microsoft.com/office/drawing/2014/main" id="{6EBD82FB-0A52-E184-691C-0856F5CCC2A5}"/>
              </a:ext>
            </a:extLst>
          </p:cNvPr>
          <p:cNvSpPr>
            <a:spLocks noGrp="1"/>
          </p:cNvSpPr>
          <p:nvPr>
            <p:ph type="body" sz="quarter" idx="18" hasCustomPrompt="1"/>
          </p:nvPr>
        </p:nvSpPr>
        <p:spPr>
          <a:xfrm>
            <a:off x="222251" y="6391410"/>
            <a:ext cx="4830016"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14" name="TextBox 13">
            <a:extLst>
              <a:ext uri="{FF2B5EF4-FFF2-40B4-BE49-F238E27FC236}">
                <a16:creationId xmlns:a16="http://schemas.microsoft.com/office/drawing/2014/main" id="{3995EB4F-DFD7-BBE8-FD69-286DCFF69DBA}"/>
              </a:ext>
            </a:extLst>
          </p:cNvPr>
          <p:cNvSpPr txBox="1"/>
          <p:nvPr userDrawn="1"/>
        </p:nvSpPr>
        <p:spPr>
          <a:xfrm>
            <a:off x="502920" y="4823460"/>
            <a:ext cx="65" cy="245132"/>
          </a:xfrm>
          <a:prstGeom prst="rect">
            <a:avLst/>
          </a:prstGeom>
          <a:noFill/>
        </p:spPr>
        <p:txBody>
          <a:bodyPr wrap="none" lIns="0" tIns="0" rIns="0" bIns="0" rtlCol="0">
            <a:spAutoFit/>
          </a:bodyPr>
          <a:lstStyle/>
          <a:p>
            <a:pPr algn="l">
              <a:lnSpc>
                <a:spcPct val="110000"/>
              </a:lnSpc>
              <a:spcBef>
                <a:spcPts val="225"/>
              </a:spcBef>
              <a:spcAft>
                <a:spcPts val="225"/>
              </a:spcAft>
            </a:pPr>
            <a:endParaRPr lang="en-US" sz="1500" dirty="0">
              <a:solidFill>
                <a:schemeClr val="tx2"/>
              </a:solidFill>
              <a:cs typeface="Arial" panose="020B0604020202020204" pitchFamily="34" charset="0"/>
            </a:endParaRPr>
          </a:p>
        </p:txBody>
      </p:sp>
      <p:sp>
        <p:nvSpPr>
          <p:cNvPr id="35" name="Text Placeholder 39">
            <a:extLst>
              <a:ext uri="{FF2B5EF4-FFF2-40B4-BE49-F238E27FC236}">
                <a16:creationId xmlns:a16="http://schemas.microsoft.com/office/drawing/2014/main" id="{78297D81-BC94-EA20-AA94-A6FB61AD309F}"/>
              </a:ext>
            </a:extLst>
          </p:cNvPr>
          <p:cNvSpPr>
            <a:spLocks noGrp="1"/>
          </p:cNvSpPr>
          <p:nvPr>
            <p:ph type="body" sz="quarter" idx="44" hasCustomPrompt="1"/>
          </p:nvPr>
        </p:nvSpPr>
        <p:spPr>
          <a:xfrm>
            <a:off x="6215765" y="3766284"/>
            <a:ext cx="2667600" cy="422100"/>
          </a:xfrm>
        </p:spPr>
        <p:txBody>
          <a:bodyPr lIns="0" anchor="ctr"/>
          <a:lstStyle>
            <a:lvl1pPr algn="ctr">
              <a:buFontTx/>
              <a:buNone/>
              <a:defRPr sz="1400" b="1">
                <a:solidFill>
                  <a:schemeClr val="bg1"/>
                </a:solidFill>
              </a:defRPr>
            </a:lvl1pPr>
            <a:lvl2pPr>
              <a:defRPr sz="2000" b="1"/>
            </a:lvl2pPr>
            <a:lvl3pPr>
              <a:defRPr sz="2000" b="1"/>
            </a:lvl3pPr>
            <a:lvl4pPr>
              <a:buFont typeface="Arial" panose="020B0604020202020204" pitchFamily="34" charset="0"/>
              <a:buChar char="•"/>
              <a:defRPr sz="2000" b="1"/>
            </a:lvl4pPr>
            <a:lvl5pPr>
              <a:buFont typeface="Arial" panose="020B0604020202020204" pitchFamily="34" charset="0"/>
              <a:buChar char="•"/>
              <a:defRPr sz="2000" b="1"/>
            </a:lvl5pPr>
          </a:lstStyle>
          <a:p>
            <a:r>
              <a:rPr lang="sv-SE" dirty="0"/>
              <a:t>H5 </a:t>
            </a:r>
            <a:r>
              <a:rPr lang="sv-SE" dirty="0" err="1"/>
              <a:t>Bold</a:t>
            </a:r>
            <a:r>
              <a:rPr lang="sv-SE" dirty="0"/>
              <a:t> </a:t>
            </a:r>
            <a:r>
              <a:rPr lang="sv-SE" dirty="0" err="1"/>
              <a:t>Heading</a:t>
            </a:r>
            <a:endParaRPr lang="en-US" dirty="0"/>
          </a:p>
        </p:txBody>
      </p:sp>
      <p:sp>
        <p:nvSpPr>
          <p:cNvPr id="37" name="Text Placeholder 39">
            <a:extLst>
              <a:ext uri="{FF2B5EF4-FFF2-40B4-BE49-F238E27FC236}">
                <a16:creationId xmlns:a16="http://schemas.microsoft.com/office/drawing/2014/main" id="{973E9EF7-4F57-38AF-6754-33A9DCEDABBB}"/>
              </a:ext>
            </a:extLst>
          </p:cNvPr>
          <p:cNvSpPr>
            <a:spLocks noGrp="1"/>
          </p:cNvSpPr>
          <p:nvPr>
            <p:ph type="body" sz="quarter" idx="45" hasCustomPrompt="1"/>
          </p:nvPr>
        </p:nvSpPr>
        <p:spPr>
          <a:xfrm>
            <a:off x="9125417" y="3767184"/>
            <a:ext cx="2663453" cy="414116"/>
          </a:xfrm>
        </p:spPr>
        <p:txBody>
          <a:bodyPr lIns="0" anchor="ctr"/>
          <a:lstStyle>
            <a:lvl1pPr algn="ctr">
              <a:buFontTx/>
              <a:buNone/>
              <a:defRPr sz="1400" b="1"/>
            </a:lvl1pPr>
            <a:lvl2pPr>
              <a:defRPr sz="2000" b="1"/>
            </a:lvl2pPr>
            <a:lvl3pPr>
              <a:defRPr sz="2000" b="1"/>
            </a:lvl3pPr>
            <a:lvl4pPr>
              <a:buFont typeface="Arial" panose="020B0604020202020204" pitchFamily="34" charset="0"/>
              <a:buChar char="•"/>
              <a:defRPr sz="2000" b="1"/>
            </a:lvl4pPr>
            <a:lvl5pPr>
              <a:buFont typeface="Arial" panose="020B0604020202020204" pitchFamily="34" charset="0"/>
              <a:buChar char="•"/>
              <a:defRPr sz="2000" b="1"/>
            </a:lvl5pPr>
          </a:lstStyle>
          <a:p>
            <a:r>
              <a:rPr lang="sv-SE" dirty="0"/>
              <a:t>H5 </a:t>
            </a:r>
            <a:r>
              <a:rPr lang="sv-SE" dirty="0" err="1"/>
              <a:t>Bold</a:t>
            </a:r>
            <a:r>
              <a:rPr lang="sv-SE" dirty="0"/>
              <a:t> </a:t>
            </a:r>
            <a:r>
              <a:rPr lang="sv-SE" dirty="0" err="1"/>
              <a:t>Heading</a:t>
            </a:r>
            <a:endParaRPr lang="en-US" dirty="0"/>
          </a:p>
        </p:txBody>
      </p:sp>
      <p:sp>
        <p:nvSpPr>
          <p:cNvPr id="38" name="Text Placeholder 39">
            <a:extLst>
              <a:ext uri="{FF2B5EF4-FFF2-40B4-BE49-F238E27FC236}">
                <a16:creationId xmlns:a16="http://schemas.microsoft.com/office/drawing/2014/main" id="{E445475A-0D7D-E418-3600-9B1BF3A43141}"/>
              </a:ext>
            </a:extLst>
          </p:cNvPr>
          <p:cNvSpPr>
            <a:spLocks noGrp="1"/>
          </p:cNvSpPr>
          <p:nvPr>
            <p:ph type="body" sz="quarter" idx="46" hasCustomPrompt="1"/>
          </p:nvPr>
        </p:nvSpPr>
        <p:spPr>
          <a:xfrm>
            <a:off x="3315134" y="3767184"/>
            <a:ext cx="2665364" cy="422100"/>
          </a:xfrm>
        </p:spPr>
        <p:txBody>
          <a:bodyPr lIns="0" anchor="ctr"/>
          <a:lstStyle>
            <a:lvl1pPr algn="ctr">
              <a:buFontTx/>
              <a:buNone/>
              <a:defRPr sz="1400" b="1">
                <a:solidFill>
                  <a:schemeClr val="bg1"/>
                </a:solidFill>
              </a:defRPr>
            </a:lvl1pPr>
            <a:lvl2pPr>
              <a:defRPr sz="2000" b="1"/>
            </a:lvl2pPr>
            <a:lvl3pPr>
              <a:defRPr sz="2000" b="1"/>
            </a:lvl3pPr>
            <a:lvl4pPr>
              <a:buFont typeface="Arial" panose="020B0604020202020204" pitchFamily="34" charset="0"/>
              <a:buChar char="•"/>
              <a:defRPr sz="2000" b="1"/>
            </a:lvl4pPr>
            <a:lvl5pPr>
              <a:buFont typeface="Arial" panose="020B0604020202020204" pitchFamily="34" charset="0"/>
              <a:buChar char="•"/>
              <a:defRPr sz="2000" b="1"/>
            </a:lvl5pPr>
          </a:lstStyle>
          <a:p>
            <a:r>
              <a:rPr lang="sv-SE" dirty="0"/>
              <a:t>H5 </a:t>
            </a:r>
            <a:r>
              <a:rPr lang="sv-SE" dirty="0" err="1"/>
              <a:t>Bold</a:t>
            </a:r>
            <a:r>
              <a:rPr lang="sv-SE" dirty="0"/>
              <a:t> </a:t>
            </a:r>
            <a:r>
              <a:rPr lang="sv-SE" dirty="0" err="1"/>
              <a:t>Heading</a:t>
            </a:r>
            <a:endParaRPr lang="en-US" dirty="0"/>
          </a:p>
        </p:txBody>
      </p:sp>
      <p:sp>
        <p:nvSpPr>
          <p:cNvPr id="39" name="Text Placeholder 39">
            <a:extLst>
              <a:ext uri="{FF2B5EF4-FFF2-40B4-BE49-F238E27FC236}">
                <a16:creationId xmlns:a16="http://schemas.microsoft.com/office/drawing/2014/main" id="{56632150-9DD7-68FC-A946-A042E3FFAC1D}"/>
              </a:ext>
            </a:extLst>
          </p:cNvPr>
          <p:cNvSpPr>
            <a:spLocks noGrp="1"/>
          </p:cNvSpPr>
          <p:nvPr>
            <p:ph type="body" sz="quarter" idx="47" hasCustomPrompt="1"/>
          </p:nvPr>
        </p:nvSpPr>
        <p:spPr>
          <a:xfrm>
            <a:off x="398351" y="3767184"/>
            <a:ext cx="2681191" cy="421200"/>
          </a:xfrm>
        </p:spPr>
        <p:txBody>
          <a:bodyPr lIns="0" anchor="ctr"/>
          <a:lstStyle>
            <a:lvl1pPr algn="ctr">
              <a:buFontTx/>
              <a:buNone/>
              <a:defRPr sz="1400" b="1">
                <a:solidFill>
                  <a:schemeClr val="bg1"/>
                </a:solidFill>
              </a:defRPr>
            </a:lvl1pPr>
            <a:lvl2pPr>
              <a:defRPr sz="2000" b="1"/>
            </a:lvl2pPr>
            <a:lvl3pPr>
              <a:defRPr sz="2000" b="1"/>
            </a:lvl3pPr>
            <a:lvl4pPr>
              <a:buFont typeface="Arial" panose="020B0604020202020204" pitchFamily="34" charset="0"/>
              <a:buChar char="•"/>
              <a:defRPr sz="2000" b="1"/>
            </a:lvl4pPr>
            <a:lvl5pPr>
              <a:buFont typeface="Arial" panose="020B0604020202020204" pitchFamily="34" charset="0"/>
              <a:buChar char="•"/>
              <a:defRPr sz="2000" b="1"/>
            </a:lvl5pPr>
          </a:lstStyle>
          <a:p>
            <a:r>
              <a:rPr lang="sv-SE" dirty="0"/>
              <a:t>H5 </a:t>
            </a:r>
            <a:r>
              <a:rPr lang="sv-SE" dirty="0" err="1"/>
              <a:t>Bold</a:t>
            </a:r>
            <a:r>
              <a:rPr lang="sv-SE" dirty="0"/>
              <a:t> </a:t>
            </a:r>
            <a:r>
              <a:rPr lang="sv-SE" dirty="0" err="1"/>
              <a:t>Heading</a:t>
            </a:r>
            <a:endParaRPr lang="en-US" dirty="0"/>
          </a:p>
        </p:txBody>
      </p:sp>
      <p:cxnSp>
        <p:nvCxnSpPr>
          <p:cNvPr id="45" name="Straight Connector 44">
            <a:extLst>
              <a:ext uri="{FF2B5EF4-FFF2-40B4-BE49-F238E27FC236}">
                <a16:creationId xmlns:a16="http://schemas.microsoft.com/office/drawing/2014/main" id="{D22D4C48-9254-8717-2896-E28CAB4F350E}"/>
              </a:ext>
            </a:extLst>
          </p:cNvPr>
          <p:cNvCxnSpPr>
            <a:cxnSpLocks/>
          </p:cNvCxnSpPr>
          <p:nvPr userDrawn="1"/>
        </p:nvCxnSpPr>
        <p:spPr>
          <a:xfrm>
            <a:off x="9289714" y="4189692"/>
            <a:ext cx="0" cy="1581510"/>
          </a:xfrm>
          <a:prstGeom prst="line">
            <a:avLst/>
          </a:prstGeom>
          <a:ln w="19050">
            <a:solidFill>
              <a:schemeClr val="accent5"/>
            </a:solidFill>
            <a:prstDash val="solid"/>
          </a:ln>
        </p:spPr>
        <p:style>
          <a:lnRef idx="1">
            <a:schemeClr val="accent1"/>
          </a:lnRef>
          <a:fillRef idx="0">
            <a:schemeClr val="accent1"/>
          </a:fillRef>
          <a:effectRef idx="0">
            <a:schemeClr val="accent1"/>
          </a:effectRef>
          <a:fontRef idx="minor">
            <a:schemeClr val="tx1"/>
          </a:fontRef>
        </p:style>
      </p:cxnSp>
      <p:sp>
        <p:nvSpPr>
          <p:cNvPr id="46" name="Text Placeholder 18">
            <a:extLst>
              <a:ext uri="{FF2B5EF4-FFF2-40B4-BE49-F238E27FC236}">
                <a16:creationId xmlns:a16="http://schemas.microsoft.com/office/drawing/2014/main" id="{ED0B0636-9FC9-C541-2CE0-4CB941B9E001}"/>
              </a:ext>
            </a:extLst>
          </p:cNvPr>
          <p:cNvSpPr>
            <a:spLocks noGrp="1"/>
          </p:cNvSpPr>
          <p:nvPr>
            <p:ph type="body" sz="quarter" idx="48"/>
          </p:nvPr>
        </p:nvSpPr>
        <p:spPr>
          <a:xfrm>
            <a:off x="9284512" y="4850452"/>
            <a:ext cx="2844005" cy="920750"/>
          </a:xfrm>
        </p:spPr>
        <p:txBody>
          <a:bodyPr/>
          <a:lstStyle>
            <a:lvl1pPr>
              <a:buFontTx/>
              <a:buNone/>
              <a:defRPr sz="1000"/>
            </a:lvl1pPr>
            <a:lvl2pPr>
              <a:buFontTx/>
              <a:buNone/>
              <a:defRPr sz="1000"/>
            </a:lvl2pPr>
            <a:lvl3pPr>
              <a:buFontTx/>
              <a:buNone/>
              <a:defRPr sz="1000"/>
            </a:lvl3pPr>
            <a:lvl4pPr>
              <a:buFontTx/>
              <a:buNone/>
              <a:defRPr sz="1000"/>
            </a:lvl4pPr>
            <a:lvl5pPr>
              <a:buFontTx/>
              <a:buNone/>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7" name="Text Placeholder 2">
            <a:extLst>
              <a:ext uri="{FF2B5EF4-FFF2-40B4-BE49-F238E27FC236}">
                <a16:creationId xmlns:a16="http://schemas.microsoft.com/office/drawing/2014/main" id="{AB77B9C8-BFD3-1A96-57A9-A70481853A6F}"/>
              </a:ext>
            </a:extLst>
          </p:cNvPr>
          <p:cNvSpPr>
            <a:spLocks noGrp="1"/>
          </p:cNvSpPr>
          <p:nvPr>
            <p:ph type="body" idx="49" hasCustomPrompt="1"/>
          </p:nvPr>
        </p:nvSpPr>
        <p:spPr>
          <a:xfrm>
            <a:off x="9284512" y="4372934"/>
            <a:ext cx="2844005" cy="179729"/>
          </a:xfrm>
        </p:spPr>
        <p:txBody>
          <a:bodyPr wrap="square" lIns="216000" anchor="b">
            <a:spAutoFit/>
          </a:bodyPr>
          <a:lstStyle>
            <a:lvl1pPr marL="0" indent="0">
              <a:lnSpc>
                <a:spcPct val="110000"/>
              </a:lnSpc>
              <a:spcBef>
                <a:spcPts val="0"/>
              </a:spcBef>
              <a:spcAft>
                <a:spcPts val="0"/>
              </a:spcAft>
              <a:buNone/>
              <a:defRPr sz="1100" b="0" spc="17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dirty="0"/>
              <a:t>HEADING</a:t>
            </a:r>
            <a:endParaRPr lang="en-US" dirty="0"/>
          </a:p>
        </p:txBody>
      </p:sp>
      <p:cxnSp>
        <p:nvCxnSpPr>
          <p:cNvPr id="51" name="Straight Connector 50">
            <a:extLst>
              <a:ext uri="{FF2B5EF4-FFF2-40B4-BE49-F238E27FC236}">
                <a16:creationId xmlns:a16="http://schemas.microsoft.com/office/drawing/2014/main" id="{37AC6E7D-85B2-307B-034D-7FE16F52A79D}"/>
              </a:ext>
            </a:extLst>
          </p:cNvPr>
          <p:cNvCxnSpPr>
            <a:cxnSpLocks/>
          </p:cNvCxnSpPr>
          <p:nvPr userDrawn="1"/>
        </p:nvCxnSpPr>
        <p:spPr>
          <a:xfrm>
            <a:off x="6332790" y="2185674"/>
            <a:ext cx="0" cy="1581510"/>
          </a:xfrm>
          <a:prstGeom prst="line">
            <a:avLst/>
          </a:prstGeom>
          <a:ln w="19050">
            <a:solidFill>
              <a:schemeClr val="accent5"/>
            </a:solidFill>
            <a:prstDash val="solid"/>
          </a:ln>
        </p:spPr>
        <p:style>
          <a:lnRef idx="1">
            <a:schemeClr val="accent1"/>
          </a:lnRef>
          <a:fillRef idx="0">
            <a:schemeClr val="accent1"/>
          </a:fillRef>
          <a:effectRef idx="0">
            <a:schemeClr val="accent1"/>
          </a:effectRef>
          <a:fontRef idx="minor">
            <a:schemeClr val="tx1"/>
          </a:fontRef>
        </p:style>
      </p:cxnSp>
      <p:sp>
        <p:nvSpPr>
          <p:cNvPr id="52" name="Text Placeholder 18">
            <a:extLst>
              <a:ext uri="{FF2B5EF4-FFF2-40B4-BE49-F238E27FC236}">
                <a16:creationId xmlns:a16="http://schemas.microsoft.com/office/drawing/2014/main" id="{87E33C62-D48B-3177-30F3-915ED85B38A6}"/>
              </a:ext>
            </a:extLst>
          </p:cNvPr>
          <p:cNvSpPr>
            <a:spLocks noGrp="1"/>
          </p:cNvSpPr>
          <p:nvPr>
            <p:ph type="body" sz="quarter" idx="50"/>
          </p:nvPr>
        </p:nvSpPr>
        <p:spPr>
          <a:xfrm>
            <a:off x="6327588" y="2673782"/>
            <a:ext cx="2844005" cy="920750"/>
          </a:xfrm>
        </p:spPr>
        <p:txBody>
          <a:bodyPr/>
          <a:lstStyle>
            <a:lvl1pPr>
              <a:buFontTx/>
              <a:buNone/>
              <a:defRPr sz="1000"/>
            </a:lvl1pPr>
            <a:lvl2pPr>
              <a:buFontTx/>
              <a:buNone/>
              <a:defRPr sz="1000"/>
            </a:lvl2pPr>
            <a:lvl3pPr>
              <a:buFontTx/>
              <a:buNone/>
              <a:defRPr sz="1000"/>
            </a:lvl3pPr>
            <a:lvl4pPr>
              <a:buFontTx/>
              <a:buNone/>
              <a:defRPr sz="1000"/>
            </a:lvl4pPr>
            <a:lvl5pPr>
              <a:buFontTx/>
              <a:buNone/>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Text Placeholder 2">
            <a:extLst>
              <a:ext uri="{FF2B5EF4-FFF2-40B4-BE49-F238E27FC236}">
                <a16:creationId xmlns:a16="http://schemas.microsoft.com/office/drawing/2014/main" id="{5066E76D-3E73-5C79-BD46-C9D14BC5CCBA}"/>
              </a:ext>
            </a:extLst>
          </p:cNvPr>
          <p:cNvSpPr>
            <a:spLocks noGrp="1"/>
          </p:cNvSpPr>
          <p:nvPr>
            <p:ph type="body" idx="51" hasCustomPrompt="1"/>
          </p:nvPr>
        </p:nvSpPr>
        <p:spPr>
          <a:xfrm>
            <a:off x="6327588" y="2196264"/>
            <a:ext cx="2844005" cy="179729"/>
          </a:xfrm>
        </p:spPr>
        <p:txBody>
          <a:bodyPr wrap="square" lIns="216000" anchor="b">
            <a:spAutoFit/>
          </a:bodyPr>
          <a:lstStyle>
            <a:lvl1pPr marL="0" indent="0">
              <a:lnSpc>
                <a:spcPct val="110000"/>
              </a:lnSpc>
              <a:spcBef>
                <a:spcPts val="0"/>
              </a:spcBef>
              <a:spcAft>
                <a:spcPts val="0"/>
              </a:spcAft>
              <a:buNone/>
              <a:defRPr sz="1100" b="0" spc="17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dirty="0"/>
              <a:t>HEADING</a:t>
            </a:r>
            <a:endParaRPr lang="en-US" dirty="0"/>
          </a:p>
        </p:txBody>
      </p:sp>
      <p:cxnSp>
        <p:nvCxnSpPr>
          <p:cNvPr id="54" name="Straight Connector 53">
            <a:extLst>
              <a:ext uri="{FF2B5EF4-FFF2-40B4-BE49-F238E27FC236}">
                <a16:creationId xmlns:a16="http://schemas.microsoft.com/office/drawing/2014/main" id="{CC07BA41-3AE5-820E-EBA0-A03D2FCFA33D}"/>
              </a:ext>
            </a:extLst>
          </p:cNvPr>
          <p:cNvCxnSpPr>
            <a:cxnSpLocks/>
          </p:cNvCxnSpPr>
          <p:nvPr userDrawn="1"/>
        </p:nvCxnSpPr>
        <p:spPr>
          <a:xfrm>
            <a:off x="3437068" y="4189692"/>
            <a:ext cx="0" cy="1581510"/>
          </a:xfrm>
          <a:prstGeom prst="line">
            <a:avLst/>
          </a:prstGeom>
          <a:ln w="19050">
            <a:solidFill>
              <a:schemeClr val="accent5"/>
            </a:solidFill>
            <a:prstDash val="solid"/>
          </a:ln>
        </p:spPr>
        <p:style>
          <a:lnRef idx="1">
            <a:schemeClr val="accent1"/>
          </a:lnRef>
          <a:fillRef idx="0">
            <a:schemeClr val="accent1"/>
          </a:fillRef>
          <a:effectRef idx="0">
            <a:schemeClr val="accent1"/>
          </a:effectRef>
          <a:fontRef idx="minor">
            <a:schemeClr val="tx1"/>
          </a:fontRef>
        </p:style>
      </p:cxnSp>
      <p:sp>
        <p:nvSpPr>
          <p:cNvPr id="55" name="Text Placeholder 18">
            <a:extLst>
              <a:ext uri="{FF2B5EF4-FFF2-40B4-BE49-F238E27FC236}">
                <a16:creationId xmlns:a16="http://schemas.microsoft.com/office/drawing/2014/main" id="{4162A7F3-DAE1-5773-AC05-ED2D16E35A05}"/>
              </a:ext>
            </a:extLst>
          </p:cNvPr>
          <p:cNvSpPr>
            <a:spLocks noGrp="1"/>
          </p:cNvSpPr>
          <p:nvPr>
            <p:ph type="body" sz="quarter" idx="52"/>
          </p:nvPr>
        </p:nvSpPr>
        <p:spPr>
          <a:xfrm>
            <a:off x="3431866" y="4850452"/>
            <a:ext cx="2844005" cy="920750"/>
          </a:xfrm>
        </p:spPr>
        <p:txBody>
          <a:bodyPr/>
          <a:lstStyle>
            <a:lvl1pPr>
              <a:buFontTx/>
              <a:buNone/>
              <a:defRPr sz="1000"/>
            </a:lvl1pPr>
            <a:lvl2pPr>
              <a:buFontTx/>
              <a:buNone/>
              <a:defRPr sz="1000"/>
            </a:lvl2pPr>
            <a:lvl3pPr>
              <a:buFontTx/>
              <a:buNone/>
              <a:defRPr sz="1000"/>
            </a:lvl3pPr>
            <a:lvl4pPr>
              <a:buFontTx/>
              <a:buNone/>
              <a:defRPr sz="1000"/>
            </a:lvl4pPr>
            <a:lvl5pPr>
              <a:buFontTx/>
              <a:buNone/>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Text Placeholder 2">
            <a:extLst>
              <a:ext uri="{FF2B5EF4-FFF2-40B4-BE49-F238E27FC236}">
                <a16:creationId xmlns:a16="http://schemas.microsoft.com/office/drawing/2014/main" id="{4941C116-6473-164C-5BED-1297821C5D48}"/>
              </a:ext>
            </a:extLst>
          </p:cNvPr>
          <p:cNvSpPr>
            <a:spLocks noGrp="1"/>
          </p:cNvSpPr>
          <p:nvPr>
            <p:ph type="body" idx="53" hasCustomPrompt="1"/>
          </p:nvPr>
        </p:nvSpPr>
        <p:spPr>
          <a:xfrm>
            <a:off x="3431866" y="4372934"/>
            <a:ext cx="2844005" cy="179729"/>
          </a:xfrm>
        </p:spPr>
        <p:txBody>
          <a:bodyPr wrap="square" lIns="216000" anchor="b">
            <a:spAutoFit/>
          </a:bodyPr>
          <a:lstStyle>
            <a:lvl1pPr marL="0" indent="0">
              <a:lnSpc>
                <a:spcPct val="110000"/>
              </a:lnSpc>
              <a:spcBef>
                <a:spcPts val="0"/>
              </a:spcBef>
              <a:spcAft>
                <a:spcPts val="0"/>
              </a:spcAft>
              <a:buNone/>
              <a:defRPr sz="1100" b="0" spc="17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dirty="0"/>
              <a:t>HEADING</a:t>
            </a:r>
            <a:endParaRPr lang="en-US" dirty="0"/>
          </a:p>
        </p:txBody>
      </p:sp>
      <p:cxnSp>
        <p:nvCxnSpPr>
          <p:cNvPr id="57" name="Straight Connector 56">
            <a:extLst>
              <a:ext uri="{FF2B5EF4-FFF2-40B4-BE49-F238E27FC236}">
                <a16:creationId xmlns:a16="http://schemas.microsoft.com/office/drawing/2014/main" id="{9CE322BA-294F-498F-FD46-7A58C90C9361}"/>
              </a:ext>
            </a:extLst>
          </p:cNvPr>
          <p:cNvCxnSpPr>
            <a:cxnSpLocks/>
          </p:cNvCxnSpPr>
          <p:nvPr userDrawn="1"/>
        </p:nvCxnSpPr>
        <p:spPr>
          <a:xfrm>
            <a:off x="565496" y="2185674"/>
            <a:ext cx="0" cy="1581510"/>
          </a:xfrm>
          <a:prstGeom prst="line">
            <a:avLst/>
          </a:prstGeom>
          <a:ln w="19050">
            <a:solidFill>
              <a:schemeClr val="accent5"/>
            </a:solidFill>
            <a:prstDash val="solid"/>
          </a:ln>
        </p:spPr>
        <p:style>
          <a:lnRef idx="1">
            <a:schemeClr val="accent1"/>
          </a:lnRef>
          <a:fillRef idx="0">
            <a:schemeClr val="accent1"/>
          </a:fillRef>
          <a:effectRef idx="0">
            <a:schemeClr val="accent1"/>
          </a:effectRef>
          <a:fontRef idx="minor">
            <a:schemeClr val="tx1"/>
          </a:fontRef>
        </p:style>
      </p:cxnSp>
      <p:sp>
        <p:nvSpPr>
          <p:cNvPr id="58" name="Text Placeholder 18">
            <a:extLst>
              <a:ext uri="{FF2B5EF4-FFF2-40B4-BE49-F238E27FC236}">
                <a16:creationId xmlns:a16="http://schemas.microsoft.com/office/drawing/2014/main" id="{3133E065-C744-0936-FCB8-382F095A2909}"/>
              </a:ext>
            </a:extLst>
          </p:cNvPr>
          <p:cNvSpPr>
            <a:spLocks noGrp="1"/>
          </p:cNvSpPr>
          <p:nvPr>
            <p:ph type="body" sz="quarter" idx="54"/>
          </p:nvPr>
        </p:nvSpPr>
        <p:spPr>
          <a:xfrm>
            <a:off x="560294" y="2673782"/>
            <a:ext cx="2844005" cy="920750"/>
          </a:xfrm>
        </p:spPr>
        <p:txBody>
          <a:bodyPr/>
          <a:lstStyle>
            <a:lvl1pPr>
              <a:buFontTx/>
              <a:buNone/>
              <a:defRPr sz="1000"/>
            </a:lvl1pPr>
            <a:lvl2pPr>
              <a:buFontTx/>
              <a:buNone/>
              <a:defRPr sz="1000"/>
            </a:lvl2pPr>
            <a:lvl3pPr>
              <a:buFontTx/>
              <a:buNone/>
              <a:defRPr sz="1000"/>
            </a:lvl3pPr>
            <a:lvl4pPr>
              <a:buFontTx/>
              <a:buNone/>
              <a:defRPr sz="1000"/>
            </a:lvl4pPr>
            <a:lvl5pPr>
              <a:buFontTx/>
              <a:buNone/>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9" name="Text Placeholder 2">
            <a:extLst>
              <a:ext uri="{FF2B5EF4-FFF2-40B4-BE49-F238E27FC236}">
                <a16:creationId xmlns:a16="http://schemas.microsoft.com/office/drawing/2014/main" id="{889BD598-94F9-8038-715A-C7BD9377A1DB}"/>
              </a:ext>
            </a:extLst>
          </p:cNvPr>
          <p:cNvSpPr>
            <a:spLocks noGrp="1"/>
          </p:cNvSpPr>
          <p:nvPr>
            <p:ph type="body" idx="55" hasCustomPrompt="1"/>
          </p:nvPr>
        </p:nvSpPr>
        <p:spPr>
          <a:xfrm>
            <a:off x="560294" y="2196264"/>
            <a:ext cx="2844005" cy="179729"/>
          </a:xfrm>
        </p:spPr>
        <p:txBody>
          <a:bodyPr wrap="square" lIns="216000" anchor="b">
            <a:spAutoFit/>
          </a:bodyPr>
          <a:lstStyle>
            <a:lvl1pPr marL="0" indent="0">
              <a:lnSpc>
                <a:spcPct val="110000"/>
              </a:lnSpc>
              <a:spcBef>
                <a:spcPts val="0"/>
              </a:spcBef>
              <a:spcAft>
                <a:spcPts val="0"/>
              </a:spcAft>
              <a:buNone/>
              <a:defRPr sz="1100" b="0" spc="17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dirty="0"/>
              <a:t>HEADING</a:t>
            </a:r>
            <a:endParaRPr lang="en-US" dirty="0"/>
          </a:p>
        </p:txBody>
      </p:sp>
    </p:spTree>
    <p:extLst>
      <p:ext uri="{BB962C8B-B14F-4D97-AF65-F5344CB8AC3E}">
        <p14:creationId xmlns:p14="http://schemas.microsoft.com/office/powerpoint/2010/main" val="3346243526"/>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Title and Preamble w roadmap">
    <p:spTree>
      <p:nvGrpSpPr>
        <p:cNvPr id="1" name=""/>
        <p:cNvGrpSpPr/>
        <p:nvPr/>
      </p:nvGrpSpPr>
      <p:grpSpPr>
        <a:xfrm>
          <a:off x="0" y="0"/>
          <a:ext cx="0" cy="0"/>
          <a:chOff x="0" y="0"/>
          <a:chExt cx="0" cy="0"/>
        </a:xfrm>
      </p:grpSpPr>
      <p:cxnSp>
        <p:nvCxnSpPr>
          <p:cNvPr id="62" name="Straight Connector 61">
            <a:extLst>
              <a:ext uri="{FF2B5EF4-FFF2-40B4-BE49-F238E27FC236}">
                <a16:creationId xmlns:a16="http://schemas.microsoft.com/office/drawing/2014/main" id="{3018A8C5-1406-D725-49CE-C254FF8D8AB8}"/>
              </a:ext>
            </a:extLst>
          </p:cNvPr>
          <p:cNvCxnSpPr>
            <a:cxnSpLocks/>
          </p:cNvCxnSpPr>
          <p:nvPr userDrawn="1"/>
        </p:nvCxnSpPr>
        <p:spPr>
          <a:xfrm>
            <a:off x="777422" y="2240549"/>
            <a:ext cx="0" cy="1751297"/>
          </a:xfrm>
          <a:prstGeom prst="line">
            <a:avLst/>
          </a:prstGeom>
          <a:ln w="19050">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CC07BA41-3AE5-820E-EBA0-A03D2FCFA33D}"/>
              </a:ext>
            </a:extLst>
          </p:cNvPr>
          <p:cNvCxnSpPr>
            <a:cxnSpLocks/>
          </p:cNvCxnSpPr>
          <p:nvPr userDrawn="1"/>
        </p:nvCxnSpPr>
        <p:spPr>
          <a:xfrm>
            <a:off x="3479319" y="4582636"/>
            <a:ext cx="0" cy="1581510"/>
          </a:xfrm>
          <a:prstGeom prst="line">
            <a:avLst/>
          </a:prstGeom>
          <a:ln w="19050">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83CB1C85-197E-C5BF-0E4E-9CB750618F1A}"/>
              </a:ext>
            </a:extLst>
          </p:cNvPr>
          <p:cNvCxnSpPr>
            <a:cxnSpLocks/>
          </p:cNvCxnSpPr>
          <p:nvPr userDrawn="1"/>
        </p:nvCxnSpPr>
        <p:spPr>
          <a:xfrm>
            <a:off x="6098232" y="2240549"/>
            <a:ext cx="0" cy="1751297"/>
          </a:xfrm>
          <a:prstGeom prst="line">
            <a:avLst/>
          </a:prstGeom>
          <a:ln w="19050">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25174242-B37D-59AB-AB75-5B16C817F461}"/>
              </a:ext>
            </a:extLst>
          </p:cNvPr>
          <p:cNvCxnSpPr>
            <a:cxnSpLocks/>
          </p:cNvCxnSpPr>
          <p:nvPr userDrawn="1"/>
        </p:nvCxnSpPr>
        <p:spPr>
          <a:xfrm>
            <a:off x="8770411" y="4412849"/>
            <a:ext cx="0" cy="1751297"/>
          </a:xfrm>
          <a:prstGeom prst="line">
            <a:avLst/>
          </a:prstGeom>
          <a:ln w="19050">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83F742F8-68CE-C454-20AB-EA930F83D23B}"/>
              </a:ext>
            </a:extLst>
          </p:cNvPr>
          <p:cNvCxnSpPr>
            <a:cxnSpLocks/>
          </p:cNvCxnSpPr>
          <p:nvPr userDrawn="1"/>
        </p:nvCxnSpPr>
        <p:spPr>
          <a:xfrm flipH="1">
            <a:off x="1145984" y="4297311"/>
            <a:ext cx="10420268" cy="0"/>
          </a:xfrm>
          <a:prstGeom prst="line">
            <a:avLst/>
          </a:prstGeom>
          <a:ln w="19050">
            <a:solidFill>
              <a:schemeClr val="tx1"/>
            </a:solidFill>
            <a:prstDash val="solid"/>
          </a:ln>
        </p:spPr>
        <p:style>
          <a:lnRef idx="1">
            <a:schemeClr val="accent1"/>
          </a:lnRef>
          <a:fillRef idx="0">
            <a:schemeClr val="accent1"/>
          </a:fillRef>
          <a:effectRef idx="0">
            <a:schemeClr val="accent1"/>
          </a:effectRef>
          <a:fontRef idx="minor">
            <a:schemeClr val="tx1"/>
          </a:fontRef>
        </p:style>
      </p:cxnSp>
      <p:pic>
        <p:nvPicPr>
          <p:cNvPr id="88" name="Picture 87" descr="A yellow and black background&#10;&#10;AI-generated content may be incorrect.">
            <a:extLst>
              <a:ext uri="{FF2B5EF4-FFF2-40B4-BE49-F238E27FC236}">
                <a16:creationId xmlns:a16="http://schemas.microsoft.com/office/drawing/2014/main" id="{BC4A8F33-86B8-7A5B-6749-6E1E204B71C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flipH="1">
            <a:off x="0" y="883623"/>
            <a:ext cx="3679593" cy="5974377"/>
          </a:xfrm>
          <a:prstGeom prst="rect">
            <a:avLst/>
          </a:prstGeom>
        </p:spPr>
      </p:pic>
      <p:sp>
        <p:nvSpPr>
          <p:cNvPr id="19" name="Text Placeholder 4">
            <a:extLst>
              <a:ext uri="{FF2B5EF4-FFF2-40B4-BE49-F238E27FC236}">
                <a16:creationId xmlns:a16="http://schemas.microsoft.com/office/drawing/2014/main" id="{19A6BF2B-4D6B-9394-6609-A8242754C2C3}"/>
              </a:ext>
            </a:extLst>
          </p:cNvPr>
          <p:cNvSpPr>
            <a:spLocks noGrp="1"/>
          </p:cNvSpPr>
          <p:nvPr>
            <p:ph type="body" sz="quarter" idx="74" hasCustomPrompt="1"/>
          </p:nvPr>
        </p:nvSpPr>
        <p:spPr>
          <a:xfrm>
            <a:off x="421337" y="3929648"/>
            <a:ext cx="727718" cy="725874"/>
          </a:xfrm>
          <a:prstGeom prst="roundRect">
            <a:avLst>
              <a:gd name="adj" fmla="val 14687"/>
            </a:avLst>
          </a:prstGeom>
          <a:solidFill>
            <a:schemeClr val="accent4"/>
          </a:solidFill>
        </p:spPr>
        <p:txBody>
          <a:bodyPr anchor="b"/>
          <a:lstStyle>
            <a:lvl1pPr marL="0" indent="0">
              <a:buNone/>
              <a:defRPr sz="100">
                <a:noFill/>
              </a:defRPr>
            </a:lvl1pPr>
            <a:lvl2pPr>
              <a:defRPr sz="2000"/>
            </a:lvl2pPr>
          </a:lstStyle>
          <a:p>
            <a:pPr lvl="0"/>
            <a:r>
              <a:rPr lang="sv-SE" dirty="0"/>
              <a:t> </a:t>
            </a:r>
            <a:endParaRPr lang="en-US" dirty="0"/>
          </a:p>
        </p:txBody>
      </p:sp>
      <p:sp>
        <p:nvSpPr>
          <p:cNvPr id="18" name="Text Placeholder 4">
            <a:extLst>
              <a:ext uri="{FF2B5EF4-FFF2-40B4-BE49-F238E27FC236}">
                <a16:creationId xmlns:a16="http://schemas.microsoft.com/office/drawing/2014/main" id="{33E07882-A01B-7AC5-0929-347CE0CA1000}"/>
              </a:ext>
            </a:extLst>
          </p:cNvPr>
          <p:cNvSpPr>
            <a:spLocks noGrp="1"/>
          </p:cNvSpPr>
          <p:nvPr>
            <p:ph type="body" sz="quarter" idx="73" hasCustomPrompt="1"/>
          </p:nvPr>
        </p:nvSpPr>
        <p:spPr>
          <a:xfrm>
            <a:off x="3115460" y="3929648"/>
            <a:ext cx="727718" cy="725874"/>
          </a:xfrm>
          <a:prstGeom prst="roundRect">
            <a:avLst>
              <a:gd name="adj" fmla="val 14687"/>
            </a:avLst>
          </a:prstGeom>
          <a:solidFill>
            <a:schemeClr val="accent4"/>
          </a:solidFill>
        </p:spPr>
        <p:txBody>
          <a:bodyPr anchor="b"/>
          <a:lstStyle>
            <a:lvl1pPr marL="0" indent="0">
              <a:buNone/>
              <a:defRPr sz="100">
                <a:noFill/>
              </a:defRPr>
            </a:lvl1pPr>
            <a:lvl2pPr>
              <a:defRPr sz="2000"/>
            </a:lvl2pPr>
          </a:lstStyle>
          <a:p>
            <a:pPr lvl="0"/>
            <a:r>
              <a:rPr lang="sv-SE" dirty="0"/>
              <a:t> </a:t>
            </a:r>
            <a:endParaRPr lang="en-US" dirty="0"/>
          </a:p>
        </p:txBody>
      </p:sp>
      <p:sp>
        <p:nvSpPr>
          <p:cNvPr id="17" name="Text Placeholder 4">
            <a:extLst>
              <a:ext uri="{FF2B5EF4-FFF2-40B4-BE49-F238E27FC236}">
                <a16:creationId xmlns:a16="http://schemas.microsoft.com/office/drawing/2014/main" id="{592A770B-40B1-10D8-D15C-AC875418CB40}"/>
              </a:ext>
            </a:extLst>
          </p:cNvPr>
          <p:cNvSpPr>
            <a:spLocks noGrp="1"/>
          </p:cNvSpPr>
          <p:nvPr>
            <p:ph type="body" sz="quarter" idx="72" hasCustomPrompt="1"/>
          </p:nvPr>
        </p:nvSpPr>
        <p:spPr>
          <a:xfrm>
            <a:off x="5727936" y="3929648"/>
            <a:ext cx="727718" cy="725874"/>
          </a:xfrm>
          <a:prstGeom prst="roundRect">
            <a:avLst>
              <a:gd name="adj" fmla="val 14687"/>
            </a:avLst>
          </a:prstGeom>
          <a:solidFill>
            <a:schemeClr val="accent4"/>
          </a:solidFill>
        </p:spPr>
        <p:txBody>
          <a:bodyPr anchor="b"/>
          <a:lstStyle>
            <a:lvl1pPr marL="0" indent="0">
              <a:buNone/>
              <a:defRPr sz="100">
                <a:noFill/>
              </a:defRPr>
            </a:lvl1pPr>
            <a:lvl2pPr>
              <a:defRPr sz="2000"/>
            </a:lvl2pPr>
          </a:lstStyle>
          <a:p>
            <a:pPr lvl="0"/>
            <a:r>
              <a:rPr lang="sv-SE" dirty="0"/>
              <a:t> </a:t>
            </a:r>
            <a:endParaRPr lang="en-US" dirty="0"/>
          </a:p>
        </p:txBody>
      </p:sp>
      <p:sp>
        <p:nvSpPr>
          <p:cNvPr id="16" name="Text Placeholder 4">
            <a:extLst>
              <a:ext uri="{FF2B5EF4-FFF2-40B4-BE49-F238E27FC236}">
                <a16:creationId xmlns:a16="http://schemas.microsoft.com/office/drawing/2014/main" id="{CB0F020D-0004-58CD-3213-8358B89A6EF4}"/>
              </a:ext>
            </a:extLst>
          </p:cNvPr>
          <p:cNvSpPr>
            <a:spLocks noGrp="1"/>
          </p:cNvSpPr>
          <p:nvPr>
            <p:ph type="body" sz="quarter" idx="34" hasCustomPrompt="1"/>
          </p:nvPr>
        </p:nvSpPr>
        <p:spPr>
          <a:xfrm>
            <a:off x="8401792" y="3929648"/>
            <a:ext cx="727718" cy="725874"/>
          </a:xfrm>
          <a:prstGeom prst="roundRect">
            <a:avLst>
              <a:gd name="adj" fmla="val 14687"/>
            </a:avLst>
          </a:prstGeom>
          <a:solidFill>
            <a:schemeClr val="accent4"/>
          </a:solidFill>
        </p:spPr>
        <p:txBody>
          <a:bodyPr anchor="b"/>
          <a:lstStyle>
            <a:lvl1pPr marL="0" indent="0">
              <a:buNone/>
              <a:defRPr sz="100">
                <a:noFill/>
              </a:defRPr>
            </a:lvl1pPr>
            <a:lvl2pPr>
              <a:defRPr sz="2000"/>
            </a:lvl2pPr>
          </a:lstStyle>
          <a:p>
            <a:pPr lvl="0"/>
            <a:r>
              <a:rPr lang="sv-SE" dirty="0"/>
              <a:t> </a:t>
            </a:r>
            <a:endParaRPr lang="en-US" dirty="0"/>
          </a:p>
        </p:txBody>
      </p:sp>
      <p:sp>
        <p:nvSpPr>
          <p:cNvPr id="4" name="Text Placeholder 4">
            <a:extLst>
              <a:ext uri="{FF2B5EF4-FFF2-40B4-BE49-F238E27FC236}">
                <a16:creationId xmlns:a16="http://schemas.microsoft.com/office/drawing/2014/main" id="{653F050F-51F8-6B30-6CCF-38404C26C0D9}"/>
              </a:ext>
            </a:extLst>
          </p:cNvPr>
          <p:cNvSpPr>
            <a:spLocks noGrp="1"/>
          </p:cNvSpPr>
          <p:nvPr>
            <p:ph type="body" sz="quarter" idx="19" hasCustomPrompt="1"/>
          </p:nvPr>
        </p:nvSpPr>
        <p:spPr>
          <a:xfrm>
            <a:off x="222250" y="685800"/>
            <a:ext cx="11745911" cy="60120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
        <p:nvSpPr>
          <p:cNvPr id="7" name="Text Placeholder 2">
            <a:extLst>
              <a:ext uri="{FF2B5EF4-FFF2-40B4-BE49-F238E27FC236}">
                <a16:creationId xmlns:a16="http://schemas.microsoft.com/office/drawing/2014/main" id="{8F934310-BF3D-8A57-BCBB-6BEE2BB112FF}"/>
              </a:ext>
            </a:extLst>
          </p:cNvPr>
          <p:cNvSpPr>
            <a:spLocks noGrp="1"/>
          </p:cNvSpPr>
          <p:nvPr>
            <p:ph type="body" idx="13"/>
          </p:nvPr>
        </p:nvSpPr>
        <p:spPr>
          <a:xfrm>
            <a:off x="222250" y="1369414"/>
            <a:ext cx="9767887"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BC1B6CF7-24D4-4D80-8C01-03BEC835E4AC}" type="datetime1">
              <a:rPr lang="en-US" smtClean="0"/>
              <a:t>9/9/26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15" name="Text Placeholder 14">
            <a:extLst>
              <a:ext uri="{FF2B5EF4-FFF2-40B4-BE49-F238E27FC236}">
                <a16:creationId xmlns:a16="http://schemas.microsoft.com/office/drawing/2014/main" id="{6EBD82FB-0A52-E184-691C-0856F5CCC2A5}"/>
              </a:ext>
            </a:extLst>
          </p:cNvPr>
          <p:cNvSpPr>
            <a:spLocks noGrp="1"/>
          </p:cNvSpPr>
          <p:nvPr>
            <p:ph type="body" sz="quarter" idx="18" hasCustomPrompt="1"/>
          </p:nvPr>
        </p:nvSpPr>
        <p:spPr>
          <a:xfrm>
            <a:off x="222251" y="6391410"/>
            <a:ext cx="4830016"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14" name="TextBox 13">
            <a:extLst>
              <a:ext uri="{FF2B5EF4-FFF2-40B4-BE49-F238E27FC236}">
                <a16:creationId xmlns:a16="http://schemas.microsoft.com/office/drawing/2014/main" id="{3995EB4F-DFD7-BBE8-FD69-286DCFF69DBA}"/>
              </a:ext>
            </a:extLst>
          </p:cNvPr>
          <p:cNvSpPr txBox="1"/>
          <p:nvPr userDrawn="1"/>
        </p:nvSpPr>
        <p:spPr>
          <a:xfrm>
            <a:off x="502920" y="5128259"/>
            <a:ext cx="65" cy="245132"/>
          </a:xfrm>
          <a:prstGeom prst="rect">
            <a:avLst/>
          </a:prstGeom>
          <a:noFill/>
        </p:spPr>
        <p:txBody>
          <a:bodyPr wrap="none" lIns="0" tIns="0" rIns="0" bIns="0" rtlCol="0">
            <a:spAutoFit/>
          </a:bodyPr>
          <a:lstStyle/>
          <a:p>
            <a:pPr algn="l">
              <a:lnSpc>
                <a:spcPct val="110000"/>
              </a:lnSpc>
              <a:spcBef>
                <a:spcPts val="225"/>
              </a:spcBef>
              <a:spcAft>
                <a:spcPts val="225"/>
              </a:spcAft>
            </a:pPr>
            <a:endParaRPr lang="en-US" sz="1500" dirty="0">
              <a:solidFill>
                <a:schemeClr val="tx2"/>
              </a:solidFill>
              <a:cs typeface="Arial" panose="020B0604020202020204" pitchFamily="34" charset="0"/>
            </a:endParaRPr>
          </a:p>
        </p:txBody>
      </p:sp>
      <p:sp>
        <p:nvSpPr>
          <p:cNvPr id="39" name="Text Placeholder 39">
            <a:extLst>
              <a:ext uri="{FF2B5EF4-FFF2-40B4-BE49-F238E27FC236}">
                <a16:creationId xmlns:a16="http://schemas.microsoft.com/office/drawing/2014/main" id="{56632150-9DD7-68FC-A946-A042E3FFAC1D}"/>
              </a:ext>
            </a:extLst>
          </p:cNvPr>
          <p:cNvSpPr>
            <a:spLocks noGrp="1"/>
          </p:cNvSpPr>
          <p:nvPr>
            <p:ph type="body" sz="quarter" idx="47" hasCustomPrompt="1"/>
          </p:nvPr>
        </p:nvSpPr>
        <p:spPr>
          <a:xfrm>
            <a:off x="502986" y="3974648"/>
            <a:ext cx="735160" cy="414116"/>
          </a:xfrm>
        </p:spPr>
        <p:txBody>
          <a:bodyPr lIns="0" anchor="ctr"/>
          <a:lstStyle>
            <a:lvl1pPr algn="ctr">
              <a:buFontTx/>
              <a:buNone/>
              <a:defRPr sz="2000" b="1">
                <a:solidFill>
                  <a:schemeClr val="bg1"/>
                </a:solidFill>
              </a:defRPr>
            </a:lvl1pPr>
            <a:lvl2pPr>
              <a:defRPr sz="2000" b="1"/>
            </a:lvl2pPr>
            <a:lvl3pPr>
              <a:defRPr sz="2000" b="1"/>
            </a:lvl3pPr>
            <a:lvl4pPr>
              <a:buFont typeface="Arial" panose="020B0604020202020204" pitchFamily="34" charset="0"/>
              <a:buChar char="•"/>
              <a:defRPr sz="2000" b="1"/>
            </a:lvl4pPr>
            <a:lvl5pPr>
              <a:buFont typeface="Arial" panose="020B0604020202020204" pitchFamily="34" charset="0"/>
              <a:buChar char="•"/>
              <a:defRPr sz="2000" b="1"/>
            </a:lvl5pPr>
          </a:lstStyle>
          <a:p>
            <a:r>
              <a:rPr lang="en-US" dirty="0"/>
              <a:t>Q1</a:t>
            </a:r>
          </a:p>
        </p:txBody>
      </p:sp>
      <p:sp>
        <p:nvSpPr>
          <p:cNvPr id="58" name="Text Placeholder 18">
            <a:extLst>
              <a:ext uri="{FF2B5EF4-FFF2-40B4-BE49-F238E27FC236}">
                <a16:creationId xmlns:a16="http://schemas.microsoft.com/office/drawing/2014/main" id="{3133E065-C744-0936-FCB8-382F095A2909}"/>
              </a:ext>
            </a:extLst>
          </p:cNvPr>
          <p:cNvSpPr>
            <a:spLocks noGrp="1"/>
          </p:cNvSpPr>
          <p:nvPr>
            <p:ph type="body" sz="quarter" idx="54"/>
          </p:nvPr>
        </p:nvSpPr>
        <p:spPr>
          <a:xfrm>
            <a:off x="724829" y="2576133"/>
            <a:ext cx="2844005" cy="920750"/>
          </a:xfrm>
        </p:spPr>
        <p:txBody>
          <a:bodyPr lIns="216000"/>
          <a:lstStyle>
            <a:lvl1pPr>
              <a:buFontTx/>
              <a:buNone/>
              <a:defRPr sz="1000"/>
            </a:lvl1pPr>
            <a:lvl2pPr>
              <a:buFontTx/>
              <a:buNone/>
              <a:defRPr sz="1000"/>
            </a:lvl2pPr>
            <a:lvl3pPr>
              <a:buFontTx/>
              <a:buNone/>
              <a:defRPr sz="1000"/>
            </a:lvl3pPr>
            <a:lvl4pPr>
              <a:buFontTx/>
              <a:buNone/>
              <a:defRPr sz="1000"/>
            </a:lvl4pPr>
            <a:lvl5pPr>
              <a:buFontTx/>
              <a:buNone/>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9" name="Text Placeholder 2">
            <a:extLst>
              <a:ext uri="{FF2B5EF4-FFF2-40B4-BE49-F238E27FC236}">
                <a16:creationId xmlns:a16="http://schemas.microsoft.com/office/drawing/2014/main" id="{889BD598-94F9-8038-715A-C7BD9377A1DB}"/>
              </a:ext>
            </a:extLst>
          </p:cNvPr>
          <p:cNvSpPr>
            <a:spLocks noGrp="1"/>
          </p:cNvSpPr>
          <p:nvPr>
            <p:ph type="body" idx="55" hasCustomPrompt="1"/>
          </p:nvPr>
        </p:nvSpPr>
        <p:spPr>
          <a:xfrm>
            <a:off x="724829" y="2192667"/>
            <a:ext cx="2844005" cy="228781"/>
          </a:xfrm>
        </p:spPr>
        <p:txBody>
          <a:bodyPr wrap="square" lIns="216000" anchor="b">
            <a:spAutoFit/>
          </a:bodyPr>
          <a:lstStyle>
            <a:lvl1pPr marL="0" indent="0">
              <a:lnSpc>
                <a:spcPct val="110000"/>
              </a:lnSpc>
              <a:spcBef>
                <a:spcPts val="0"/>
              </a:spcBef>
              <a:spcAft>
                <a:spcPts val="0"/>
              </a:spcAft>
              <a:buNone/>
              <a:defRPr sz="1400" b="0" spc="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dirty="0" err="1"/>
              <a:t>Heading</a:t>
            </a:r>
            <a:endParaRPr lang="en-US" dirty="0"/>
          </a:p>
        </p:txBody>
      </p:sp>
      <p:sp>
        <p:nvSpPr>
          <p:cNvPr id="64" name="Text Placeholder 39">
            <a:extLst>
              <a:ext uri="{FF2B5EF4-FFF2-40B4-BE49-F238E27FC236}">
                <a16:creationId xmlns:a16="http://schemas.microsoft.com/office/drawing/2014/main" id="{304C671A-817E-99D0-84F2-01D5D723E108}"/>
              </a:ext>
            </a:extLst>
          </p:cNvPr>
          <p:cNvSpPr>
            <a:spLocks noGrp="1"/>
          </p:cNvSpPr>
          <p:nvPr>
            <p:ph type="body" sz="quarter" idx="56" hasCustomPrompt="1"/>
          </p:nvPr>
        </p:nvSpPr>
        <p:spPr>
          <a:xfrm>
            <a:off x="502920" y="4342948"/>
            <a:ext cx="734705" cy="109636"/>
          </a:xfrm>
        </p:spPr>
        <p:txBody>
          <a:bodyPr lIns="0" anchor="ctr"/>
          <a:lstStyle>
            <a:lvl1pPr algn="ctr">
              <a:buFontTx/>
              <a:buNone/>
              <a:defRPr sz="1200" b="1">
                <a:solidFill>
                  <a:schemeClr val="bg1"/>
                </a:solidFill>
              </a:defRPr>
            </a:lvl1pPr>
            <a:lvl2pPr>
              <a:defRPr sz="2000" b="1"/>
            </a:lvl2pPr>
            <a:lvl3pPr>
              <a:defRPr sz="2000" b="1"/>
            </a:lvl3pPr>
            <a:lvl4pPr>
              <a:buFont typeface="Arial" panose="020B0604020202020204" pitchFamily="34" charset="0"/>
              <a:buChar char="•"/>
              <a:defRPr sz="2000" b="1"/>
            </a:lvl4pPr>
            <a:lvl5pPr>
              <a:buFont typeface="Arial" panose="020B0604020202020204" pitchFamily="34" charset="0"/>
              <a:buChar char="•"/>
              <a:defRPr sz="2000" b="1"/>
            </a:lvl5pPr>
          </a:lstStyle>
          <a:p>
            <a:r>
              <a:rPr lang="sv-SE" dirty="0" err="1"/>
              <a:t>Year</a:t>
            </a:r>
            <a:endParaRPr lang="en-US" dirty="0"/>
          </a:p>
        </p:txBody>
      </p:sp>
      <p:sp>
        <p:nvSpPr>
          <p:cNvPr id="66" name="Text Placeholder 39">
            <a:extLst>
              <a:ext uri="{FF2B5EF4-FFF2-40B4-BE49-F238E27FC236}">
                <a16:creationId xmlns:a16="http://schemas.microsoft.com/office/drawing/2014/main" id="{D22A88BF-423F-D66E-8B37-5520AE76A8D0}"/>
              </a:ext>
            </a:extLst>
          </p:cNvPr>
          <p:cNvSpPr>
            <a:spLocks noGrp="1"/>
          </p:cNvSpPr>
          <p:nvPr>
            <p:ph type="body" sz="quarter" idx="57" hasCustomPrompt="1"/>
          </p:nvPr>
        </p:nvSpPr>
        <p:spPr>
          <a:xfrm>
            <a:off x="3203901" y="3974648"/>
            <a:ext cx="735160" cy="414116"/>
          </a:xfrm>
        </p:spPr>
        <p:txBody>
          <a:bodyPr lIns="0" anchor="ctr"/>
          <a:lstStyle>
            <a:lvl1pPr algn="ctr">
              <a:buFontTx/>
              <a:buNone/>
              <a:defRPr sz="2000" b="1">
                <a:solidFill>
                  <a:schemeClr val="bg1"/>
                </a:solidFill>
              </a:defRPr>
            </a:lvl1pPr>
            <a:lvl2pPr>
              <a:defRPr sz="2000" b="1"/>
            </a:lvl2pPr>
            <a:lvl3pPr>
              <a:defRPr sz="2000" b="1"/>
            </a:lvl3pPr>
            <a:lvl4pPr>
              <a:buFont typeface="Arial" panose="020B0604020202020204" pitchFamily="34" charset="0"/>
              <a:buChar char="•"/>
              <a:defRPr sz="2000" b="1"/>
            </a:lvl4pPr>
            <a:lvl5pPr>
              <a:buFont typeface="Arial" panose="020B0604020202020204" pitchFamily="34" charset="0"/>
              <a:buChar char="•"/>
              <a:defRPr sz="2000" b="1"/>
            </a:lvl5pPr>
          </a:lstStyle>
          <a:p>
            <a:r>
              <a:rPr lang="en-US" dirty="0"/>
              <a:t>Q2</a:t>
            </a:r>
          </a:p>
        </p:txBody>
      </p:sp>
      <p:sp>
        <p:nvSpPr>
          <p:cNvPr id="67" name="Text Placeholder 39">
            <a:extLst>
              <a:ext uri="{FF2B5EF4-FFF2-40B4-BE49-F238E27FC236}">
                <a16:creationId xmlns:a16="http://schemas.microsoft.com/office/drawing/2014/main" id="{224E5150-F2DA-F284-36AF-4BB2737343FE}"/>
              </a:ext>
            </a:extLst>
          </p:cNvPr>
          <p:cNvSpPr>
            <a:spLocks noGrp="1"/>
          </p:cNvSpPr>
          <p:nvPr>
            <p:ph type="body" sz="quarter" idx="58" hasCustomPrompt="1"/>
          </p:nvPr>
        </p:nvSpPr>
        <p:spPr>
          <a:xfrm>
            <a:off x="3203835" y="4342948"/>
            <a:ext cx="734705" cy="109636"/>
          </a:xfrm>
        </p:spPr>
        <p:txBody>
          <a:bodyPr lIns="0" anchor="ctr"/>
          <a:lstStyle>
            <a:lvl1pPr marL="180000" marR="0" indent="-180000" algn="ctr" defTabSz="914400" rtl="0" eaLnBrk="1" fontAlgn="auto" latinLnBrk="0" hangingPunct="1">
              <a:lnSpc>
                <a:spcPct val="110000"/>
              </a:lnSpc>
              <a:spcBef>
                <a:spcPts val="225"/>
              </a:spcBef>
              <a:spcAft>
                <a:spcPts val="225"/>
              </a:spcAft>
              <a:buClrTx/>
              <a:buSzTx/>
              <a:buFontTx/>
              <a:buNone/>
              <a:tabLst/>
              <a:defRPr sz="1200" b="1">
                <a:solidFill>
                  <a:schemeClr val="bg1"/>
                </a:solidFill>
              </a:defRPr>
            </a:lvl1pPr>
            <a:lvl2pPr>
              <a:defRPr sz="2000" b="1"/>
            </a:lvl2pPr>
            <a:lvl3pPr>
              <a:defRPr sz="2000" b="1"/>
            </a:lvl3pPr>
            <a:lvl4pPr>
              <a:buFont typeface="Arial" panose="020B0604020202020204" pitchFamily="34" charset="0"/>
              <a:buChar char="•"/>
              <a:defRPr sz="2000" b="1"/>
            </a:lvl4pPr>
            <a:lvl5pPr>
              <a:buFont typeface="Arial" panose="020B0604020202020204" pitchFamily="34" charset="0"/>
              <a:buChar char="•"/>
              <a:defRPr sz="2000" b="1"/>
            </a:lvl5pPr>
          </a:lstStyle>
          <a:p>
            <a:pPr marL="180000" marR="0" lvl="0" indent="-180000" algn="ctr" defTabSz="914400" rtl="0" eaLnBrk="1" fontAlgn="auto" latinLnBrk="0" hangingPunct="1">
              <a:lnSpc>
                <a:spcPct val="110000"/>
              </a:lnSpc>
              <a:spcBef>
                <a:spcPts val="225"/>
              </a:spcBef>
              <a:spcAft>
                <a:spcPts val="225"/>
              </a:spcAft>
              <a:buClrTx/>
              <a:buSzTx/>
              <a:buFontTx/>
              <a:buNone/>
              <a:tabLst/>
              <a:defRPr/>
            </a:pPr>
            <a:r>
              <a:rPr lang="sv-SE" dirty="0" err="1"/>
              <a:t>Year</a:t>
            </a:r>
            <a:endParaRPr lang="en-US" dirty="0"/>
          </a:p>
        </p:txBody>
      </p:sp>
      <p:sp>
        <p:nvSpPr>
          <p:cNvPr id="68" name="Text Placeholder 18">
            <a:extLst>
              <a:ext uri="{FF2B5EF4-FFF2-40B4-BE49-F238E27FC236}">
                <a16:creationId xmlns:a16="http://schemas.microsoft.com/office/drawing/2014/main" id="{D232373B-E43A-BB94-FF3D-E5E88430CBC0}"/>
              </a:ext>
            </a:extLst>
          </p:cNvPr>
          <p:cNvSpPr>
            <a:spLocks noGrp="1"/>
          </p:cNvSpPr>
          <p:nvPr>
            <p:ph type="body" sz="quarter" idx="59"/>
          </p:nvPr>
        </p:nvSpPr>
        <p:spPr>
          <a:xfrm>
            <a:off x="3438930" y="5147039"/>
            <a:ext cx="2844005" cy="920750"/>
          </a:xfrm>
        </p:spPr>
        <p:txBody>
          <a:bodyPr lIns="216000"/>
          <a:lstStyle>
            <a:lvl1pPr>
              <a:buFontTx/>
              <a:buNone/>
              <a:defRPr sz="1000"/>
            </a:lvl1pPr>
            <a:lvl2pPr>
              <a:buFontTx/>
              <a:buNone/>
              <a:defRPr sz="1000"/>
            </a:lvl2pPr>
            <a:lvl3pPr>
              <a:buFontTx/>
              <a:buNone/>
              <a:defRPr sz="1000"/>
            </a:lvl3pPr>
            <a:lvl4pPr>
              <a:buFontTx/>
              <a:buNone/>
              <a:defRPr sz="1000"/>
            </a:lvl4pPr>
            <a:lvl5pPr>
              <a:buFontTx/>
              <a:buNone/>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9" name="Text Placeholder 2">
            <a:extLst>
              <a:ext uri="{FF2B5EF4-FFF2-40B4-BE49-F238E27FC236}">
                <a16:creationId xmlns:a16="http://schemas.microsoft.com/office/drawing/2014/main" id="{CA0831C9-3D22-6F25-409E-B3A713EC4290}"/>
              </a:ext>
            </a:extLst>
          </p:cNvPr>
          <p:cNvSpPr>
            <a:spLocks noGrp="1"/>
          </p:cNvSpPr>
          <p:nvPr>
            <p:ph type="body" idx="60" hasCustomPrompt="1"/>
          </p:nvPr>
        </p:nvSpPr>
        <p:spPr>
          <a:xfrm>
            <a:off x="3438930" y="4763573"/>
            <a:ext cx="2844005" cy="228781"/>
          </a:xfrm>
        </p:spPr>
        <p:txBody>
          <a:bodyPr wrap="square" lIns="216000" anchor="b">
            <a:spAutoFit/>
          </a:bodyPr>
          <a:lstStyle>
            <a:lvl1pPr marL="0" indent="0">
              <a:lnSpc>
                <a:spcPct val="110000"/>
              </a:lnSpc>
              <a:spcBef>
                <a:spcPts val="0"/>
              </a:spcBef>
              <a:spcAft>
                <a:spcPts val="0"/>
              </a:spcAft>
              <a:buNone/>
              <a:defRPr sz="1400" b="0" spc="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dirty="0" err="1"/>
              <a:t>Heading</a:t>
            </a:r>
            <a:endParaRPr lang="en-US" dirty="0"/>
          </a:p>
        </p:txBody>
      </p:sp>
      <p:sp>
        <p:nvSpPr>
          <p:cNvPr id="73" name="Text Placeholder 18">
            <a:extLst>
              <a:ext uri="{FF2B5EF4-FFF2-40B4-BE49-F238E27FC236}">
                <a16:creationId xmlns:a16="http://schemas.microsoft.com/office/drawing/2014/main" id="{23CE8216-DF92-266C-2207-BC9904E01711}"/>
              </a:ext>
            </a:extLst>
          </p:cNvPr>
          <p:cNvSpPr>
            <a:spLocks noGrp="1"/>
          </p:cNvSpPr>
          <p:nvPr>
            <p:ph type="body" sz="quarter" idx="61"/>
          </p:nvPr>
        </p:nvSpPr>
        <p:spPr>
          <a:xfrm>
            <a:off x="8722247" y="5147039"/>
            <a:ext cx="2844005" cy="920750"/>
          </a:xfrm>
        </p:spPr>
        <p:txBody>
          <a:bodyPr lIns="216000"/>
          <a:lstStyle>
            <a:lvl1pPr>
              <a:buFontTx/>
              <a:buNone/>
              <a:defRPr sz="1000"/>
            </a:lvl1pPr>
            <a:lvl2pPr>
              <a:buFontTx/>
              <a:buNone/>
              <a:defRPr sz="1000"/>
            </a:lvl2pPr>
            <a:lvl3pPr>
              <a:buFontTx/>
              <a:buNone/>
              <a:defRPr sz="1000"/>
            </a:lvl3pPr>
            <a:lvl4pPr>
              <a:buFontTx/>
              <a:buNone/>
              <a:defRPr sz="1000"/>
            </a:lvl4pPr>
            <a:lvl5pPr>
              <a:buFontTx/>
              <a:buNone/>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4" name="Text Placeholder 2">
            <a:extLst>
              <a:ext uri="{FF2B5EF4-FFF2-40B4-BE49-F238E27FC236}">
                <a16:creationId xmlns:a16="http://schemas.microsoft.com/office/drawing/2014/main" id="{F3FB0C66-A5C8-4801-1835-6E41B2D81954}"/>
              </a:ext>
            </a:extLst>
          </p:cNvPr>
          <p:cNvSpPr>
            <a:spLocks noGrp="1"/>
          </p:cNvSpPr>
          <p:nvPr>
            <p:ph type="body" idx="62" hasCustomPrompt="1"/>
          </p:nvPr>
        </p:nvSpPr>
        <p:spPr>
          <a:xfrm>
            <a:off x="8722247" y="4763573"/>
            <a:ext cx="2844005" cy="228781"/>
          </a:xfrm>
        </p:spPr>
        <p:txBody>
          <a:bodyPr wrap="square" lIns="216000" anchor="b">
            <a:spAutoFit/>
          </a:bodyPr>
          <a:lstStyle>
            <a:lvl1pPr marL="0" indent="0">
              <a:lnSpc>
                <a:spcPct val="110000"/>
              </a:lnSpc>
              <a:spcBef>
                <a:spcPts val="0"/>
              </a:spcBef>
              <a:spcAft>
                <a:spcPts val="0"/>
              </a:spcAft>
              <a:buNone/>
              <a:defRPr sz="1400" b="0" spc="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dirty="0" err="1"/>
              <a:t>Heading</a:t>
            </a:r>
            <a:endParaRPr lang="en-US" dirty="0"/>
          </a:p>
        </p:txBody>
      </p:sp>
      <p:sp>
        <p:nvSpPr>
          <p:cNvPr id="76" name="Text Placeholder 39">
            <a:extLst>
              <a:ext uri="{FF2B5EF4-FFF2-40B4-BE49-F238E27FC236}">
                <a16:creationId xmlns:a16="http://schemas.microsoft.com/office/drawing/2014/main" id="{042B8AC0-9FCC-6893-94A3-5AB5E58BA5C0}"/>
              </a:ext>
            </a:extLst>
          </p:cNvPr>
          <p:cNvSpPr>
            <a:spLocks noGrp="1"/>
          </p:cNvSpPr>
          <p:nvPr>
            <p:ph type="body" sz="quarter" idx="63" hasCustomPrompt="1"/>
          </p:nvPr>
        </p:nvSpPr>
        <p:spPr>
          <a:xfrm>
            <a:off x="5822814" y="3974648"/>
            <a:ext cx="735160" cy="414116"/>
          </a:xfrm>
        </p:spPr>
        <p:txBody>
          <a:bodyPr lIns="0" anchor="ctr"/>
          <a:lstStyle>
            <a:lvl1pPr algn="ctr">
              <a:buFontTx/>
              <a:buNone/>
              <a:defRPr sz="2000" b="1">
                <a:solidFill>
                  <a:schemeClr val="bg1"/>
                </a:solidFill>
              </a:defRPr>
            </a:lvl1pPr>
            <a:lvl2pPr>
              <a:defRPr sz="2000" b="1"/>
            </a:lvl2pPr>
            <a:lvl3pPr>
              <a:defRPr sz="2000" b="1"/>
            </a:lvl3pPr>
            <a:lvl4pPr>
              <a:buFont typeface="Arial" panose="020B0604020202020204" pitchFamily="34" charset="0"/>
              <a:buChar char="•"/>
              <a:defRPr sz="2000" b="1"/>
            </a:lvl4pPr>
            <a:lvl5pPr>
              <a:buFont typeface="Arial" panose="020B0604020202020204" pitchFamily="34" charset="0"/>
              <a:buChar char="•"/>
              <a:defRPr sz="2000" b="1"/>
            </a:lvl5pPr>
          </a:lstStyle>
          <a:p>
            <a:r>
              <a:rPr lang="en-US" dirty="0"/>
              <a:t>Q3</a:t>
            </a:r>
          </a:p>
        </p:txBody>
      </p:sp>
      <p:sp>
        <p:nvSpPr>
          <p:cNvPr id="77" name="Text Placeholder 39">
            <a:extLst>
              <a:ext uri="{FF2B5EF4-FFF2-40B4-BE49-F238E27FC236}">
                <a16:creationId xmlns:a16="http://schemas.microsoft.com/office/drawing/2014/main" id="{B77DB0E8-004B-E2A3-E1FD-61D7CEBE3634}"/>
              </a:ext>
            </a:extLst>
          </p:cNvPr>
          <p:cNvSpPr>
            <a:spLocks noGrp="1"/>
          </p:cNvSpPr>
          <p:nvPr>
            <p:ph type="body" sz="quarter" idx="64" hasCustomPrompt="1"/>
          </p:nvPr>
        </p:nvSpPr>
        <p:spPr>
          <a:xfrm>
            <a:off x="5822748" y="4342948"/>
            <a:ext cx="734705" cy="109636"/>
          </a:xfrm>
        </p:spPr>
        <p:txBody>
          <a:bodyPr lIns="0" anchor="ctr"/>
          <a:lstStyle>
            <a:lvl1pPr marL="180000" marR="0" indent="-180000" algn="ctr" defTabSz="914400" rtl="0" eaLnBrk="1" fontAlgn="auto" latinLnBrk="0" hangingPunct="1">
              <a:lnSpc>
                <a:spcPct val="110000"/>
              </a:lnSpc>
              <a:spcBef>
                <a:spcPts val="225"/>
              </a:spcBef>
              <a:spcAft>
                <a:spcPts val="225"/>
              </a:spcAft>
              <a:buClrTx/>
              <a:buSzTx/>
              <a:buFontTx/>
              <a:buNone/>
              <a:tabLst/>
              <a:defRPr sz="1200" b="1">
                <a:solidFill>
                  <a:schemeClr val="bg1"/>
                </a:solidFill>
              </a:defRPr>
            </a:lvl1pPr>
            <a:lvl2pPr>
              <a:defRPr sz="2000" b="1"/>
            </a:lvl2pPr>
            <a:lvl3pPr>
              <a:defRPr sz="2000" b="1"/>
            </a:lvl3pPr>
            <a:lvl4pPr>
              <a:buFont typeface="Arial" panose="020B0604020202020204" pitchFamily="34" charset="0"/>
              <a:buChar char="•"/>
              <a:defRPr sz="2000" b="1"/>
            </a:lvl4pPr>
            <a:lvl5pPr>
              <a:buFont typeface="Arial" panose="020B0604020202020204" pitchFamily="34" charset="0"/>
              <a:buChar char="•"/>
              <a:defRPr sz="2000" b="1"/>
            </a:lvl5pPr>
          </a:lstStyle>
          <a:p>
            <a:pPr marL="180000" marR="0" lvl="0" indent="-180000" algn="ctr" defTabSz="914400" rtl="0" eaLnBrk="1" fontAlgn="auto" latinLnBrk="0" hangingPunct="1">
              <a:lnSpc>
                <a:spcPct val="110000"/>
              </a:lnSpc>
              <a:spcBef>
                <a:spcPts val="225"/>
              </a:spcBef>
              <a:spcAft>
                <a:spcPts val="225"/>
              </a:spcAft>
              <a:buClrTx/>
              <a:buSzTx/>
              <a:buFontTx/>
              <a:buNone/>
              <a:tabLst/>
              <a:defRPr/>
            </a:pPr>
            <a:r>
              <a:rPr lang="sv-SE" dirty="0" err="1"/>
              <a:t>Year</a:t>
            </a:r>
            <a:endParaRPr lang="en-US" dirty="0"/>
          </a:p>
        </p:txBody>
      </p:sp>
      <p:sp>
        <p:nvSpPr>
          <p:cNvPr id="79" name="Text Placeholder 39">
            <a:extLst>
              <a:ext uri="{FF2B5EF4-FFF2-40B4-BE49-F238E27FC236}">
                <a16:creationId xmlns:a16="http://schemas.microsoft.com/office/drawing/2014/main" id="{1A4A15D0-5C19-F551-01A9-0B5F346425AD}"/>
              </a:ext>
            </a:extLst>
          </p:cNvPr>
          <p:cNvSpPr>
            <a:spLocks noGrp="1"/>
          </p:cNvSpPr>
          <p:nvPr>
            <p:ph type="body" sz="quarter" idx="65" hasCustomPrompt="1"/>
          </p:nvPr>
        </p:nvSpPr>
        <p:spPr>
          <a:xfrm>
            <a:off x="8494993" y="3974648"/>
            <a:ext cx="735160" cy="414116"/>
          </a:xfrm>
        </p:spPr>
        <p:txBody>
          <a:bodyPr lIns="0" anchor="ctr"/>
          <a:lstStyle>
            <a:lvl1pPr algn="ctr">
              <a:buFontTx/>
              <a:buNone/>
              <a:defRPr sz="2000" b="1">
                <a:solidFill>
                  <a:schemeClr val="bg1"/>
                </a:solidFill>
              </a:defRPr>
            </a:lvl1pPr>
            <a:lvl2pPr>
              <a:defRPr sz="2000" b="1"/>
            </a:lvl2pPr>
            <a:lvl3pPr>
              <a:defRPr sz="2000" b="1"/>
            </a:lvl3pPr>
            <a:lvl4pPr>
              <a:buFont typeface="Arial" panose="020B0604020202020204" pitchFamily="34" charset="0"/>
              <a:buChar char="•"/>
              <a:defRPr sz="2000" b="1"/>
            </a:lvl4pPr>
            <a:lvl5pPr>
              <a:buFont typeface="Arial" panose="020B0604020202020204" pitchFamily="34" charset="0"/>
              <a:buChar char="•"/>
              <a:defRPr sz="2000" b="1"/>
            </a:lvl5pPr>
          </a:lstStyle>
          <a:p>
            <a:r>
              <a:rPr lang="en-US" dirty="0"/>
              <a:t>Q4</a:t>
            </a:r>
          </a:p>
        </p:txBody>
      </p:sp>
      <p:sp>
        <p:nvSpPr>
          <p:cNvPr id="80" name="Text Placeholder 39">
            <a:extLst>
              <a:ext uri="{FF2B5EF4-FFF2-40B4-BE49-F238E27FC236}">
                <a16:creationId xmlns:a16="http://schemas.microsoft.com/office/drawing/2014/main" id="{5A66B5D4-2EFE-E6A0-3C65-B15E8BAB61CF}"/>
              </a:ext>
            </a:extLst>
          </p:cNvPr>
          <p:cNvSpPr>
            <a:spLocks noGrp="1"/>
          </p:cNvSpPr>
          <p:nvPr>
            <p:ph type="body" sz="quarter" idx="66" hasCustomPrompt="1"/>
          </p:nvPr>
        </p:nvSpPr>
        <p:spPr>
          <a:xfrm>
            <a:off x="8494927" y="4342948"/>
            <a:ext cx="734705" cy="109636"/>
          </a:xfrm>
        </p:spPr>
        <p:txBody>
          <a:bodyPr lIns="0" anchor="ctr"/>
          <a:lstStyle>
            <a:lvl1pPr marL="180000" marR="0" indent="-180000" algn="ctr" defTabSz="914400" rtl="0" eaLnBrk="1" fontAlgn="auto" latinLnBrk="0" hangingPunct="1">
              <a:lnSpc>
                <a:spcPct val="110000"/>
              </a:lnSpc>
              <a:spcBef>
                <a:spcPts val="225"/>
              </a:spcBef>
              <a:spcAft>
                <a:spcPts val="225"/>
              </a:spcAft>
              <a:buClrTx/>
              <a:buSzTx/>
              <a:buFontTx/>
              <a:buNone/>
              <a:tabLst/>
              <a:defRPr sz="1200" b="1">
                <a:solidFill>
                  <a:schemeClr val="bg1"/>
                </a:solidFill>
              </a:defRPr>
            </a:lvl1pPr>
            <a:lvl2pPr>
              <a:defRPr sz="2000" b="1"/>
            </a:lvl2pPr>
            <a:lvl3pPr>
              <a:defRPr sz="2000" b="1"/>
            </a:lvl3pPr>
            <a:lvl4pPr>
              <a:buFont typeface="Arial" panose="020B0604020202020204" pitchFamily="34" charset="0"/>
              <a:buChar char="•"/>
              <a:defRPr sz="2000" b="1"/>
            </a:lvl4pPr>
            <a:lvl5pPr>
              <a:buFont typeface="Arial" panose="020B0604020202020204" pitchFamily="34" charset="0"/>
              <a:buChar char="•"/>
              <a:defRPr sz="2000" b="1"/>
            </a:lvl5pPr>
          </a:lstStyle>
          <a:p>
            <a:pPr marL="180000" marR="0" lvl="0" indent="-180000" algn="ctr" defTabSz="914400" rtl="0" eaLnBrk="1" fontAlgn="auto" latinLnBrk="0" hangingPunct="1">
              <a:lnSpc>
                <a:spcPct val="110000"/>
              </a:lnSpc>
              <a:spcBef>
                <a:spcPts val="225"/>
              </a:spcBef>
              <a:spcAft>
                <a:spcPts val="225"/>
              </a:spcAft>
              <a:buClrTx/>
              <a:buSzTx/>
              <a:buFontTx/>
              <a:buNone/>
              <a:tabLst/>
              <a:defRPr/>
            </a:pPr>
            <a:r>
              <a:rPr lang="sv-SE" dirty="0" err="1"/>
              <a:t>Year</a:t>
            </a:r>
            <a:endParaRPr lang="en-US" dirty="0"/>
          </a:p>
        </p:txBody>
      </p:sp>
      <p:sp>
        <p:nvSpPr>
          <p:cNvPr id="81" name="Text Placeholder 18">
            <a:extLst>
              <a:ext uri="{FF2B5EF4-FFF2-40B4-BE49-F238E27FC236}">
                <a16:creationId xmlns:a16="http://schemas.microsoft.com/office/drawing/2014/main" id="{D5C9112F-45D2-B5F3-64A6-211FBB2E5E88}"/>
              </a:ext>
            </a:extLst>
          </p:cNvPr>
          <p:cNvSpPr>
            <a:spLocks noGrp="1"/>
          </p:cNvSpPr>
          <p:nvPr>
            <p:ph type="body" sz="quarter" idx="67"/>
          </p:nvPr>
        </p:nvSpPr>
        <p:spPr>
          <a:xfrm>
            <a:off x="6051431" y="2576133"/>
            <a:ext cx="2844005" cy="920750"/>
          </a:xfrm>
        </p:spPr>
        <p:txBody>
          <a:bodyPr lIns="216000"/>
          <a:lstStyle>
            <a:lvl1pPr>
              <a:buFontTx/>
              <a:buNone/>
              <a:defRPr sz="1000"/>
            </a:lvl1pPr>
            <a:lvl2pPr>
              <a:buFontTx/>
              <a:buNone/>
              <a:defRPr sz="1000"/>
            </a:lvl2pPr>
            <a:lvl3pPr>
              <a:buFontTx/>
              <a:buNone/>
              <a:defRPr sz="1000"/>
            </a:lvl3pPr>
            <a:lvl4pPr>
              <a:buFontTx/>
              <a:buNone/>
              <a:defRPr sz="1000"/>
            </a:lvl4pPr>
            <a:lvl5pPr>
              <a:buFontTx/>
              <a:buNone/>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2" name="Text Placeholder 2">
            <a:extLst>
              <a:ext uri="{FF2B5EF4-FFF2-40B4-BE49-F238E27FC236}">
                <a16:creationId xmlns:a16="http://schemas.microsoft.com/office/drawing/2014/main" id="{39A59A90-8FCF-BE64-50E5-6D420D8DA6C9}"/>
              </a:ext>
            </a:extLst>
          </p:cNvPr>
          <p:cNvSpPr>
            <a:spLocks noGrp="1"/>
          </p:cNvSpPr>
          <p:nvPr>
            <p:ph type="body" idx="68" hasCustomPrompt="1"/>
          </p:nvPr>
        </p:nvSpPr>
        <p:spPr>
          <a:xfrm>
            <a:off x="6051431" y="2192667"/>
            <a:ext cx="2844005" cy="228781"/>
          </a:xfrm>
        </p:spPr>
        <p:txBody>
          <a:bodyPr wrap="square" lIns="216000" anchor="b">
            <a:spAutoFit/>
          </a:bodyPr>
          <a:lstStyle>
            <a:lvl1pPr marL="0" indent="0">
              <a:lnSpc>
                <a:spcPct val="110000"/>
              </a:lnSpc>
              <a:spcBef>
                <a:spcPts val="0"/>
              </a:spcBef>
              <a:spcAft>
                <a:spcPts val="0"/>
              </a:spcAft>
              <a:buNone/>
              <a:defRPr sz="1400" b="0" spc="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dirty="0" err="1"/>
              <a:t>Heading</a:t>
            </a:r>
            <a:endParaRPr lang="en-US" dirty="0"/>
          </a:p>
        </p:txBody>
      </p:sp>
    </p:spTree>
    <p:extLst>
      <p:ext uri="{BB962C8B-B14F-4D97-AF65-F5344CB8AC3E}">
        <p14:creationId xmlns:p14="http://schemas.microsoft.com/office/powerpoint/2010/main" val="3593698502"/>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Title, text and free space">
    <p:spTree>
      <p:nvGrpSpPr>
        <p:cNvPr id="1" name=""/>
        <p:cNvGrpSpPr/>
        <p:nvPr/>
      </p:nvGrpSpPr>
      <p:grpSpPr>
        <a:xfrm>
          <a:off x="0" y="0"/>
          <a:ext cx="0" cy="0"/>
          <a:chOff x="0" y="0"/>
          <a:chExt cx="0" cy="0"/>
        </a:xfrm>
      </p:grpSpPr>
      <p:pic>
        <p:nvPicPr>
          <p:cNvPr id="4" name="Picture 3" descr="A yellow and black background&#10;&#10;AI-generated content may be incorrect.">
            <a:extLst>
              <a:ext uri="{FF2B5EF4-FFF2-40B4-BE49-F238E27FC236}">
                <a16:creationId xmlns:a16="http://schemas.microsoft.com/office/drawing/2014/main" id="{93514AA6-743E-605B-B4A0-DCA02842F58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8512407" y="883623"/>
            <a:ext cx="3679593" cy="5974377"/>
          </a:xfrm>
          <a:prstGeom prst="rect">
            <a:avLst/>
          </a:prstGeom>
        </p:spPr>
      </p:pic>
      <p:sp>
        <p:nvSpPr>
          <p:cNvPr id="3" name="Rectangle: Rounded Corners 2">
            <a:extLst>
              <a:ext uri="{FF2B5EF4-FFF2-40B4-BE49-F238E27FC236}">
                <a16:creationId xmlns:a16="http://schemas.microsoft.com/office/drawing/2014/main" id="{2B439BE2-E138-1B77-9D13-011E23829F67}"/>
              </a:ext>
            </a:extLst>
          </p:cNvPr>
          <p:cNvSpPr/>
          <p:nvPr userDrawn="1"/>
        </p:nvSpPr>
        <p:spPr>
          <a:xfrm>
            <a:off x="222250" y="2224090"/>
            <a:ext cx="7789863" cy="4332284"/>
          </a:xfrm>
          <a:prstGeom prst="roundRect">
            <a:avLst>
              <a:gd name="adj" fmla="val 4334"/>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10000"/>
              </a:lnSpc>
            </a:pPr>
            <a:endParaRPr lang="en-US" sz="1500">
              <a:solidFill>
                <a:schemeClr val="tx1"/>
              </a:solidFill>
              <a:cs typeface="Arial" panose="020B0604020202020204" pitchFamily="34" charset="0"/>
            </a:endParaRP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206EF0A7-830F-4334-8027-73CC0EE12609}" type="datetime1">
              <a:rPr lang="en-US" smtClean="0"/>
              <a:t>9/9/26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18" name="Text Placeholder 2">
            <a:extLst>
              <a:ext uri="{FF2B5EF4-FFF2-40B4-BE49-F238E27FC236}">
                <a16:creationId xmlns:a16="http://schemas.microsoft.com/office/drawing/2014/main" id="{CE6165F3-3979-8925-A602-45520CEF892D}"/>
              </a:ext>
            </a:extLst>
          </p:cNvPr>
          <p:cNvSpPr>
            <a:spLocks noGrp="1"/>
          </p:cNvSpPr>
          <p:nvPr>
            <p:ph type="body" idx="13"/>
          </p:nvPr>
        </p:nvSpPr>
        <p:spPr>
          <a:xfrm>
            <a:off x="222251" y="1369414"/>
            <a:ext cx="11745912"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14">
            <a:extLst>
              <a:ext uri="{FF2B5EF4-FFF2-40B4-BE49-F238E27FC236}">
                <a16:creationId xmlns:a16="http://schemas.microsoft.com/office/drawing/2014/main" id="{7B8951E3-64A7-49FB-8FFD-DD82C1B3AA8F}"/>
              </a:ext>
            </a:extLst>
          </p:cNvPr>
          <p:cNvSpPr>
            <a:spLocks noGrp="1"/>
          </p:cNvSpPr>
          <p:nvPr>
            <p:ph type="body" sz="quarter" idx="20"/>
          </p:nvPr>
        </p:nvSpPr>
        <p:spPr>
          <a:xfrm>
            <a:off x="8134350" y="2383255"/>
            <a:ext cx="3833339" cy="4173117"/>
          </a:xfrm>
        </p:spPr>
        <p:txBody>
          <a:bodyPr/>
          <a:lstStyle>
            <a:lvl1pP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14">
            <a:extLst>
              <a:ext uri="{FF2B5EF4-FFF2-40B4-BE49-F238E27FC236}">
                <a16:creationId xmlns:a16="http://schemas.microsoft.com/office/drawing/2014/main" id="{9A7AB662-920A-A9C4-1F57-E08C2E84B953}"/>
              </a:ext>
            </a:extLst>
          </p:cNvPr>
          <p:cNvSpPr>
            <a:spLocks noGrp="1"/>
          </p:cNvSpPr>
          <p:nvPr>
            <p:ph type="body" sz="quarter" idx="17" hasCustomPrompt="1"/>
          </p:nvPr>
        </p:nvSpPr>
        <p:spPr>
          <a:xfrm>
            <a:off x="8134530" y="6194560"/>
            <a:ext cx="3829647"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2" name="Text Placeholder 4">
            <a:extLst>
              <a:ext uri="{FF2B5EF4-FFF2-40B4-BE49-F238E27FC236}">
                <a16:creationId xmlns:a16="http://schemas.microsoft.com/office/drawing/2014/main" id="{99C5C98E-2802-03CB-A002-B7F631A8EFF8}"/>
              </a:ext>
            </a:extLst>
          </p:cNvPr>
          <p:cNvSpPr>
            <a:spLocks noGrp="1"/>
          </p:cNvSpPr>
          <p:nvPr>
            <p:ph type="body" sz="quarter" idx="19" hasCustomPrompt="1"/>
          </p:nvPr>
        </p:nvSpPr>
        <p:spPr>
          <a:xfrm>
            <a:off x="222250" y="685800"/>
            <a:ext cx="11745911" cy="60120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dirty="0"/>
              <a:t>H2</a:t>
            </a:r>
          </a:p>
          <a:p>
            <a:pPr lvl="1"/>
            <a:r>
              <a:rPr lang="en-US" dirty="0"/>
              <a:t>H3</a:t>
            </a:r>
          </a:p>
          <a:p>
            <a:pPr lvl="2"/>
            <a:r>
              <a:rPr lang="en-US" dirty="0"/>
              <a:t>H4</a:t>
            </a:r>
          </a:p>
        </p:txBody>
      </p:sp>
    </p:spTree>
    <p:extLst>
      <p:ext uri="{BB962C8B-B14F-4D97-AF65-F5344CB8AC3E}">
        <p14:creationId xmlns:p14="http://schemas.microsoft.com/office/powerpoint/2010/main" val="2161854082"/>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TItle, text and timeline">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0D1208CE-B00B-425D-7C94-B423519E0BCB}"/>
              </a:ext>
            </a:extLst>
          </p:cNvPr>
          <p:cNvSpPr/>
          <p:nvPr userDrawn="1"/>
        </p:nvSpPr>
        <p:spPr>
          <a:xfrm>
            <a:off x="222250" y="2224090"/>
            <a:ext cx="7789863" cy="4332285"/>
          </a:xfrm>
          <a:prstGeom prst="roundRect">
            <a:avLst>
              <a:gd name="adj" fmla="val 433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10000"/>
              </a:lnSpc>
            </a:pPr>
            <a:endParaRPr lang="en-US" sz="1500">
              <a:solidFill>
                <a:schemeClr val="tx1"/>
              </a:solidFill>
              <a:cs typeface="Arial" panose="020B0604020202020204" pitchFamily="34" charset="0"/>
            </a:endParaRP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919EB789-BFCC-46C9-8416-3D75F8EF9AF2}" type="datetime1">
              <a:rPr lang="en-US" smtClean="0"/>
              <a:t>9/9/26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18" name="Text Placeholder 2">
            <a:extLst>
              <a:ext uri="{FF2B5EF4-FFF2-40B4-BE49-F238E27FC236}">
                <a16:creationId xmlns:a16="http://schemas.microsoft.com/office/drawing/2014/main" id="{CE6165F3-3979-8925-A602-45520CEF892D}"/>
              </a:ext>
            </a:extLst>
          </p:cNvPr>
          <p:cNvSpPr>
            <a:spLocks noGrp="1"/>
          </p:cNvSpPr>
          <p:nvPr>
            <p:ph type="body" idx="13"/>
          </p:nvPr>
        </p:nvSpPr>
        <p:spPr>
          <a:xfrm>
            <a:off x="222251" y="1369414"/>
            <a:ext cx="11745912"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9" name="Text Placeholder 14">
            <a:extLst>
              <a:ext uri="{FF2B5EF4-FFF2-40B4-BE49-F238E27FC236}">
                <a16:creationId xmlns:a16="http://schemas.microsoft.com/office/drawing/2014/main" id="{7B8951E3-64A7-49FB-8FFD-DD82C1B3AA8F}"/>
              </a:ext>
            </a:extLst>
          </p:cNvPr>
          <p:cNvSpPr>
            <a:spLocks noGrp="1"/>
          </p:cNvSpPr>
          <p:nvPr>
            <p:ph type="body" sz="quarter" idx="20"/>
          </p:nvPr>
        </p:nvSpPr>
        <p:spPr>
          <a:xfrm>
            <a:off x="8134350" y="2383255"/>
            <a:ext cx="3833339" cy="4173119"/>
          </a:xfrm>
        </p:spPr>
        <p:txBody>
          <a:bodyPr/>
          <a:lstStyle>
            <a:lvl1pP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14">
            <a:extLst>
              <a:ext uri="{FF2B5EF4-FFF2-40B4-BE49-F238E27FC236}">
                <a16:creationId xmlns:a16="http://schemas.microsoft.com/office/drawing/2014/main" id="{9A7AB662-920A-A9C4-1F57-E08C2E84B953}"/>
              </a:ext>
            </a:extLst>
          </p:cNvPr>
          <p:cNvSpPr>
            <a:spLocks noGrp="1"/>
          </p:cNvSpPr>
          <p:nvPr>
            <p:ph type="body" sz="quarter" idx="17" hasCustomPrompt="1"/>
          </p:nvPr>
        </p:nvSpPr>
        <p:spPr>
          <a:xfrm>
            <a:off x="8134530" y="6194559"/>
            <a:ext cx="3829647" cy="163378"/>
          </a:xfrm>
        </p:spPr>
        <p:txBody>
          <a:bodyPr wrap="square">
            <a:spAutoFit/>
          </a:bodyPr>
          <a:lstStyle>
            <a:lvl1pPr marL="0" indent="0">
              <a:lnSpc>
                <a:spcPct val="110000"/>
              </a:lnSpc>
              <a:spcBef>
                <a:spcPts val="225"/>
              </a:spcBef>
              <a:spcAft>
                <a:spcPts val="225"/>
              </a:spcAft>
              <a:buNone/>
              <a:defRPr sz="1000" spc="-20">
                <a:solidFill>
                  <a:schemeClr val="tx2"/>
                </a:solidFill>
              </a:defRPr>
            </a:lvl1pPr>
            <a:lvl5pPr>
              <a:defRPr/>
            </a:lvl5pPr>
          </a:lstStyle>
          <a:p>
            <a:pPr lvl="0"/>
            <a:r>
              <a:rPr lang="en-US"/>
              <a:t>Footnote:</a:t>
            </a:r>
          </a:p>
        </p:txBody>
      </p:sp>
      <p:sp>
        <p:nvSpPr>
          <p:cNvPr id="2" name="Text Placeholder 4">
            <a:extLst>
              <a:ext uri="{FF2B5EF4-FFF2-40B4-BE49-F238E27FC236}">
                <a16:creationId xmlns:a16="http://schemas.microsoft.com/office/drawing/2014/main" id="{B9EA93A2-F59E-C84F-EBF3-55DD9B18FDBD}"/>
              </a:ext>
            </a:extLst>
          </p:cNvPr>
          <p:cNvSpPr>
            <a:spLocks noGrp="1"/>
          </p:cNvSpPr>
          <p:nvPr>
            <p:ph type="body" sz="quarter" idx="19" hasCustomPrompt="1"/>
          </p:nvPr>
        </p:nvSpPr>
        <p:spPr>
          <a:xfrm>
            <a:off x="222250" y="685800"/>
            <a:ext cx="11745911" cy="60120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
        <p:nvSpPr>
          <p:cNvPr id="47" name="Text Placeholder 63">
            <a:extLst>
              <a:ext uri="{FF2B5EF4-FFF2-40B4-BE49-F238E27FC236}">
                <a16:creationId xmlns:a16="http://schemas.microsoft.com/office/drawing/2014/main" id="{9E1F2834-C4DC-17F4-1A67-00590098A69D}"/>
              </a:ext>
            </a:extLst>
          </p:cNvPr>
          <p:cNvSpPr>
            <a:spLocks noGrp="1"/>
          </p:cNvSpPr>
          <p:nvPr>
            <p:ph type="body" sz="quarter" idx="53" hasCustomPrompt="1"/>
          </p:nvPr>
        </p:nvSpPr>
        <p:spPr>
          <a:xfrm>
            <a:off x="4965454" y="4440077"/>
            <a:ext cx="0" cy="1526400"/>
          </a:xfrm>
          <a:custGeom>
            <a:avLst/>
            <a:gdLst>
              <a:gd name="connsiteX0" fmla="*/ 0 w 698500"/>
              <a:gd name="connsiteY0" fmla="*/ 0 h 1022350"/>
              <a:gd name="connsiteX1" fmla="*/ 698500 w 698500"/>
              <a:gd name="connsiteY1" fmla="*/ 0 h 1022350"/>
              <a:gd name="connsiteX2" fmla="*/ 698500 w 698500"/>
              <a:gd name="connsiteY2" fmla="*/ 1022350 h 1022350"/>
              <a:gd name="connsiteX3" fmla="*/ 0 w 698500"/>
              <a:gd name="connsiteY3" fmla="*/ 1022350 h 1022350"/>
              <a:gd name="connsiteX4" fmla="*/ 0 w 698500"/>
              <a:gd name="connsiteY4" fmla="*/ 0 h 1022350"/>
              <a:gd name="connsiteX0" fmla="*/ 0 w 698500"/>
              <a:gd name="connsiteY0" fmla="*/ 0 h 1022350"/>
              <a:gd name="connsiteX1" fmla="*/ 698500 w 698500"/>
              <a:gd name="connsiteY1" fmla="*/ 1022350 h 1022350"/>
              <a:gd name="connsiteX2" fmla="*/ 0 w 698500"/>
              <a:gd name="connsiteY2" fmla="*/ 1022350 h 1022350"/>
              <a:gd name="connsiteX3" fmla="*/ 0 w 698500"/>
              <a:gd name="connsiteY3" fmla="*/ 0 h 1022350"/>
              <a:gd name="connsiteX0" fmla="*/ 698500 w 789940"/>
              <a:gd name="connsiteY0" fmla="*/ 1022350 h 1113790"/>
              <a:gd name="connsiteX1" fmla="*/ 0 w 789940"/>
              <a:gd name="connsiteY1" fmla="*/ 1022350 h 1113790"/>
              <a:gd name="connsiteX2" fmla="*/ 0 w 789940"/>
              <a:gd name="connsiteY2" fmla="*/ 0 h 1113790"/>
              <a:gd name="connsiteX3" fmla="*/ 789940 w 789940"/>
              <a:gd name="connsiteY3" fmla="*/ 1113790 h 1113790"/>
              <a:gd name="connsiteX0" fmla="*/ 698500 w 698500"/>
              <a:gd name="connsiteY0" fmla="*/ 1022350 h 1022350"/>
              <a:gd name="connsiteX1" fmla="*/ 0 w 698500"/>
              <a:gd name="connsiteY1" fmla="*/ 1022350 h 1022350"/>
              <a:gd name="connsiteX2" fmla="*/ 0 w 698500"/>
              <a:gd name="connsiteY2" fmla="*/ 0 h 1022350"/>
              <a:gd name="connsiteX0" fmla="*/ 0 w 0"/>
              <a:gd name="connsiteY0" fmla="*/ 1022350 h 1022350"/>
              <a:gd name="connsiteX1" fmla="*/ 0 w 0"/>
              <a:gd name="connsiteY1" fmla="*/ 0 h 1022350"/>
            </a:gdLst>
            <a:ahLst/>
            <a:cxnLst>
              <a:cxn ang="0">
                <a:pos x="connsiteX0" y="connsiteY0"/>
              </a:cxn>
              <a:cxn ang="0">
                <a:pos x="connsiteX1" y="connsiteY1"/>
              </a:cxn>
            </a:cxnLst>
            <a:rect l="l" t="t" r="r" b="b"/>
            <a:pathLst>
              <a:path h="1022350">
                <a:moveTo>
                  <a:pt x="0" y="1022350"/>
                </a:moveTo>
                <a:lnTo>
                  <a:pt x="0" y="0"/>
                </a:lnTo>
              </a:path>
            </a:pathLst>
          </a:custGeom>
          <a:ln w="19050">
            <a:solidFill>
              <a:srgbClr val="000000"/>
            </a:solidFill>
          </a:ln>
        </p:spPr>
        <p:txBody>
          <a:bodyPr/>
          <a:lstStyle>
            <a:lvl1pPr marL="0" indent="0">
              <a:buNone/>
              <a:defRPr sz="100">
                <a:noFill/>
              </a:defRPr>
            </a:lvl1pPr>
          </a:lstStyle>
          <a:p>
            <a:pPr lvl="0"/>
            <a:r>
              <a:rPr lang="en-US"/>
              <a:t> </a:t>
            </a:r>
          </a:p>
        </p:txBody>
      </p:sp>
      <p:sp>
        <p:nvSpPr>
          <p:cNvPr id="48" name="Text Placeholder 63">
            <a:extLst>
              <a:ext uri="{FF2B5EF4-FFF2-40B4-BE49-F238E27FC236}">
                <a16:creationId xmlns:a16="http://schemas.microsoft.com/office/drawing/2014/main" id="{00A21FD1-BE81-EA84-24A6-345200B5FC1A}"/>
              </a:ext>
            </a:extLst>
          </p:cNvPr>
          <p:cNvSpPr>
            <a:spLocks noGrp="1"/>
          </p:cNvSpPr>
          <p:nvPr>
            <p:ph type="body" sz="quarter" idx="47" hasCustomPrompt="1"/>
          </p:nvPr>
        </p:nvSpPr>
        <p:spPr>
          <a:xfrm>
            <a:off x="2863671" y="4440077"/>
            <a:ext cx="0" cy="1526400"/>
          </a:xfrm>
          <a:custGeom>
            <a:avLst/>
            <a:gdLst>
              <a:gd name="connsiteX0" fmla="*/ 0 w 698500"/>
              <a:gd name="connsiteY0" fmla="*/ 0 h 1022350"/>
              <a:gd name="connsiteX1" fmla="*/ 698500 w 698500"/>
              <a:gd name="connsiteY1" fmla="*/ 0 h 1022350"/>
              <a:gd name="connsiteX2" fmla="*/ 698500 w 698500"/>
              <a:gd name="connsiteY2" fmla="*/ 1022350 h 1022350"/>
              <a:gd name="connsiteX3" fmla="*/ 0 w 698500"/>
              <a:gd name="connsiteY3" fmla="*/ 1022350 h 1022350"/>
              <a:gd name="connsiteX4" fmla="*/ 0 w 698500"/>
              <a:gd name="connsiteY4" fmla="*/ 0 h 1022350"/>
              <a:gd name="connsiteX0" fmla="*/ 0 w 698500"/>
              <a:gd name="connsiteY0" fmla="*/ 0 h 1022350"/>
              <a:gd name="connsiteX1" fmla="*/ 698500 w 698500"/>
              <a:gd name="connsiteY1" fmla="*/ 1022350 h 1022350"/>
              <a:gd name="connsiteX2" fmla="*/ 0 w 698500"/>
              <a:gd name="connsiteY2" fmla="*/ 1022350 h 1022350"/>
              <a:gd name="connsiteX3" fmla="*/ 0 w 698500"/>
              <a:gd name="connsiteY3" fmla="*/ 0 h 1022350"/>
              <a:gd name="connsiteX0" fmla="*/ 698500 w 789940"/>
              <a:gd name="connsiteY0" fmla="*/ 1022350 h 1113790"/>
              <a:gd name="connsiteX1" fmla="*/ 0 w 789940"/>
              <a:gd name="connsiteY1" fmla="*/ 1022350 h 1113790"/>
              <a:gd name="connsiteX2" fmla="*/ 0 w 789940"/>
              <a:gd name="connsiteY2" fmla="*/ 0 h 1113790"/>
              <a:gd name="connsiteX3" fmla="*/ 789940 w 789940"/>
              <a:gd name="connsiteY3" fmla="*/ 1113790 h 1113790"/>
              <a:gd name="connsiteX0" fmla="*/ 698500 w 698500"/>
              <a:gd name="connsiteY0" fmla="*/ 1022350 h 1022350"/>
              <a:gd name="connsiteX1" fmla="*/ 0 w 698500"/>
              <a:gd name="connsiteY1" fmla="*/ 1022350 h 1022350"/>
              <a:gd name="connsiteX2" fmla="*/ 0 w 698500"/>
              <a:gd name="connsiteY2" fmla="*/ 0 h 1022350"/>
              <a:gd name="connsiteX0" fmla="*/ 0 w 0"/>
              <a:gd name="connsiteY0" fmla="*/ 1022350 h 1022350"/>
              <a:gd name="connsiteX1" fmla="*/ 0 w 0"/>
              <a:gd name="connsiteY1" fmla="*/ 0 h 1022350"/>
            </a:gdLst>
            <a:ahLst/>
            <a:cxnLst>
              <a:cxn ang="0">
                <a:pos x="connsiteX0" y="connsiteY0"/>
              </a:cxn>
              <a:cxn ang="0">
                <a:pos x="connsiteX1" y="connsiteY1"/>
              </a:cxn>
            </a:cxnLst>
            <a:rect l="l" t="t" r="r" b="b"/>
            <a:pathLst>
              <a:path h="1022350">
                <a:moveTo>
                  <a:pt x="0" y="1022350"/>
                </a:moveTo>
                <a:lnTo>
                  <a:pt x="0" y="0"/>
                </a:lnTo>
              </a:path>
            </a:pathLst>
          </a:custGeom>
          <a:ln w="19050">
            <a:solidFill>
              <a:srgbClr val="000000"/>
            </a:solidFill>
          </a:ln>
        </p:spPr>
        <p:txBody>
          <a:bodyPr/>
          <a:lstStyle>
            <a:lvl1pPr marL="0" indent="0">
              <a:buNone/>
              <a:defRPr sz="100">
                <a:noFill/>
              </a:defRPr>
            </a:lvl1pPr>
          </a:lstStyle>
          <a:p>
            <a:pPr lvl="0"/>
            <a:r>
              <a:rPr lang="en-US"/>
              <a:t> </a:t>
            </a:r>
          </a:p>
        </p:txBody>
      </p:sp>
      <p:sp>
        <p:nvSpPr>
          <p:cNvPr id="49" name="Text Placeholder 63">
            <a:extLst>
              <a:ext uri="{FF2B5EF4-FFF2-40B4-BE49-F238E27FC236}">
                <a16:creationId xmlns:a16="http://schemas.microsoft.com/office/drawing/2014/main" id="{EFF93E1C-E30E-74E9-13E9-B8F25CC37665}"/>
              </a:ext>
            </a:extLst>
          </p:cNvPr>
          <p:cNvSpPr>
            <a:spLocks noGrp="1"/>
          </p:cNvSpPr>
          <p:nvPr>
            <p:ph type="body" sz="quarter" idx="35" hasCustomPrompt="1"/>
          </p:nvPr>
        </p:nvSpPr>
        <p:spPr>
          <a:xfrm>
            <a:off x="5894555" y="2802364"/>
            <a:ext cx="0" cy="1490400"/>
          </a:xfrm>
          <a:custGeom>
            <a:avLst/>
            <a:gdLst>
              <a:gd name="connsiteX0" fmla="*/ 0 w 698500"/>
              <a:gd name="connsiteY0" fmla="*/ 0 h 1022350"/>
              <a:gd name="connsiteX1" fmla="*/ 698500 w 698500"/>
              <a:gd name="connsiteY1" fmla="*/ 0 h 1022350"/>
              <a:gd name="connsiteX2" fmla="*/ 698500 w 698500"/>
              <a:gd name="connsiteY2" fmla="*/ 1022350 h 1022350"/>
              <a:gd name="connsiteX3" fmla="*/ 0 w 698500"/>
              <a:gd name="connsiteY3" fmla="*/ 1022350 h 1022350"/>
              <a:gd name="connsiteX4" fmla="*/ 0 w 698500"/>
              <a:gd name="connsiteY4" fmla="*/ 0 h 1022350"/>
              <a:gd name="connsiteX0" fmla="*/ 0 w 698500"/>
              <a:gd name="connsiteY0" fmla="*/ 0 h 1022350"/>
              <a:gd name="connsiteX1" fmla="*/ 698500 w 698500"/>
              <a:gd name="connsiteY1" fmla="*/ 1022350 h 1022350"/>
              <a:gd name="connsiteX2" fmla="*/ 0 w 698500"/>
              <a:gd name="connsiteY2" fmla="*/ 1022350 h 1022350"/>
              <a:gd name="connsiteX3" fmla="*/ 0 w 698500"/>
              <a:gd name="connsiteY3" fmla="*/ 0 h 1022350"/>
              <a:gd name="connsiteX0" fmla="*/ 698500 w 789940"/>
              <a:gd name="connsiteY0" fmla="*/ 1022350 h 1113790"/>
              <a:gd name="connsiteX1" fmla="*/ 0 w 789940"/>
              <a:gd name="connsiteY1" fmla="*/ 1022350 h 1113790"/>
              <a:gd name="connsiteX2" fmla="*/ 0 w 789940"/>
              <a:gd name="connsiteY2" fmla="*/ 0 h 1113790"/>
              <a:gd name="connsiteX3" fmla="*/ 789940 w 789940"/>
              <a:gd name="connsiteY3" fmla="*/ 1113790 h 1113790"/>
              <a:gd name="connsiteX0" fmla="*/ 698500 w 698500"/>
              <a:gd name="connsiteY0" fmla="*/ 1022350 h 1022350"/>
              <a:gd name="connsiteX1" fmla="*/ 0 w 698500"/>
              <a:gd name="connsiteY1" fmla="*/ 1022350 h 1022350"/>
              <a:gd name="connsiteX2" fmla="*/ 0 w 698500"/>
              <a:gd name="connsiteY2" fmla="*/ 0 h 1022350"/>
              <a:gd name="connsiteX0" fmla="*/ 0 w 0"/>
              <a:gd name="connsiteY0" fmla="*/ 1022350 h 1022350"/>
              <a:gd name="connsiteX1" fmla="*/ 0 w 0"/>
              <a:gd name="connsiteY1" fmla="*/ 0 h 1022350"/>
            </a:gdLst>
            <a:ahLst/>
            <a:cxnLst>
              <a:cxn ang="0">
                <a:pos x="connsiteX0" y="connsiteY0"/>
              </a:cxn>
              <a:cxn ang="0">
                <a:pos x="connsiteX1" y="connsiteY1"/>
              </a:cxn>
            </a:cxnLst>
            <a:rect l="l" t="t" r="r" b="b"/>
            <a:pathLst>
              <a:path h="1022350">
                <a:moveTo>
                  <a:pt x="0" y="1022350"/>
                </a:moveTo>
                <a:lnTo>
                  <a:pt x="0" y="0"/>
                </a:lnTo>
              </a:path>
            </a:pathLst>
          </a:custGeom>
          <a:ln w="19050">
            <a:solidFill>
              <a:srgbClr val="000000"/>
            </a:solidFill>
          </a:ln>
        </p:spPr>
        <p:txBody>
          <a:bodyPr/>
          <a:lstStyle>
            <a:lvl1pPr marL="0" indent="0">
              <a:buNone/>
              <a:defRPr sz="100">
                <a:noFill/>
              </a:defRPr>
            </a:lvl1pPr>
          </a:lstStyle>
          <a:p>
            <a:pPr lvl="0"/>
            <a:r>
              <a:rPr lang="en-US"/>
              <a:t> </a:t>
            </a:r>
          </a:p>
        </p:txBody>
      </p:sp>
      <p:sp>
        <p:nvSpPr>
          <p:cNvPr id="50" name="Text Placeholder 63">
            <a:extLst>
              <a:ext uri="{FF2B5EF4-FFF2-40B4-BE49-F238E27FC236}">
                <a16:creationId xmlns:a16="http://schemas.microsoft.com/office/drawing/2014/main" id="{D1203F32-7076-18D8-F664-F4F7BD07A19C}"/>
              </a:ext>
            </a:extLst>
          </p:cNvPr>
          <p:cNvSpPr>
            <a:spLocks noGrp="1"/>
          </p:cNvSpPr>
          <p:nvPr>
            <p:ph type="body" sz="quarter" idx="29" hasCustomPrompt="1"/>
          </p:nvPr>
        </p:nvSpPr>
        <p:spPr>
          <a:xfrm>
            <a:off x="3976238" y="2802364"/>
            <a:ext cx="0" cy="1490400"/>
          </a:xfrm>
          <a:custGeom>
            <a:avLst/>
            <a:gdLst>
              <a:gd name="connsiteX0" fmla="*/ 0 w 698500"/>
              <a:gd name="connsiteY0" fmla="*/ 0 h 1022350"/>
              <a:gd name="connsiteX1" fmla="*/ 698500 w 698500"/>
              <a:gd name="connsiteY1" fmla="*/ 0 h 1022350"/>
              <a:gd name="connsiteX2" fmla="*/ 698500 w 698500"/>
              <a:gd name="connsiteY2" fmla="*/ 1022350 h 1022350"/>
              <a:gd name="connsiteX3" fmla="*/ 0 w 698500"/>
              <a:gd name="connsiteY3" fmla="*/ 1022350 h 1022350"/>
              <a:gd name="connsiteX4" fmla="*/ 0 w 698500"/>
              <a:gd name="connsiteY4" fmla="*/ 0 h 1022350"/>
              <a:gd name="connsiteX0" fmla="*/ 0 w 698500"/>
              <a:gd name="connsiteY0" fmla="*/ 0 h 1022350"/>
              <a:gd name="connsiteX1" fmla="*/ 698500 w 698500"/>
              <a:gd name="connsiteY1" fmla="*/ 1022350 h 1022350"/>
              <a:gd name="connsiteX2" fmla="*/ 0 w 698500"/>
              <a:gd name="connsiteY2" fmla="*/ 1022350 h 1022350"/>
              <a:gd name="connsiteX3" fmla="*/ 0 w 698500"/>
              <a:gd name="connsiteY3" fmla="*/ 0 h 1022350"/>
              <a:gd name="connsiteX0" fmla="*/ 698500 w 789940"/>
              <a:gd name="connsiteY0" fmla="*/ 1022350 h 1113790"/>
              <a:gd name="connsiteX1" fmla="*/ 0 w 789940"/>
              <a:gd name="connsiteY1" fmla="*/ 1022350 h 1113790"/>
              <a:gd name="connsiteX2" fmla="*/ 0 w 789940"/>
              <a:gd name="connsiteY2" fmla="*/ 0 h 1113790"/>
              <a:gd name="connsiteX3" fmla="*/ 789940 w 789940"/>
              <a:gd name="connsiteY3" fmla="*/ 1113790 h 1113790"/>
              <a:gd name="connsiteX0" fmla="*/ 698500 w 698500"/>
              <a:gd name="connsiteY0" fmla="*/ 1022350 h 1022350"/>
              <a:gd name="connsiteX1" fmla="*/ 0 w 698500"/>
              <a:gd name="connsiteY1" fmla="*/ 1022350 h 1022350"/>
              <a:gd name="connsiteX2" fmla="*/ 0 w 698500"/>
              <a:gd name="connsiteY2" fmla="*/ 0 h 1022350"/>
              <a:gd name="connsiteX0" fmla="*/ 0 w 0"/>
              <a:gd name="connsiteY0" fmla="*/ 1022350 h 1022350"/>
              <a:gd name="connsiteX1" fmla="*/ 0 w 0"/>
              <a:gd name="connsiteY1" fmla="*/ 0 h 1022350"/>
            </a:gdLst>
            <a:ahLst/>
            <a:cxnLst>
              <a:cxn ang="0">
                <a:pos x="connsiteX0" y="connsiteY0"/>
              </a:cxn>
              <a:cxn ang="0">
                <a:pos x="connsiteX1" y="connsiteY1"/>
              </a:cxn>
            </a:cxnLst>
            <a:rect l="l" t="t" r="r" b="b"/>
            <a:pathLst>
              <a:path h="1022350">
                <a:moveTo>
                  <a:pt x="0" y="1022350"/>
                </a:moveTo>
                <a:lnTo>
                  <a:pt x="0" y="0"/>
                </a:lnTo>
              </a:path>
            </a:pathLst>
          </a:custGeom>
          <a:ln w="19050">
            <a:solidFill>
              <a:srgbClr val="000000"/>
            </a:solidFill>
          </a:ln>
        </p:spPr>
        <p:txBody>
          <a:bodyPr/>
          <a:lstStyle>
            <a:lvl1pPr marL="0" indent="0">
              <a:buNone/>
              <a:defRPr sz="100">
                <a:noFill/>
              </a:defRPr>
            </a:lvl1pPr>
          </a:lstStyle>
          <a:p>
            <a:pPr lvl="0"/>
            <a:r>
              <a:rPr lang="en-US"/>
              <a:t> </a:t>
            </a:r>
          </a:p>
        </p:txBody>
      </p:sp>
      <p:sp>
        <p:nvSpPr>
          <p:cNvPr id="51" name="Text Placeholder 73">
            <a:extLst>
              <a:ext uri="{FF2B5EF4-FFF2-40B4-BE49-F238E27FC236}">
                <a16:creationId xmlns:a16="http://schemas.microsoft.com/office/drawing/2014/main" id="{E4D921B4-AAA6-B8BB-7C09-C1D4C7342D13}"/>
              </a:ext>
            </a:extLst>
          </p:cNvPr>
          <p:cNvSpPr>
            <a:spLocks noGrp="1"/>
          </p:cNvSpPr>
          <p:nvPr>
            <p:ph type="body" sz="quarter" idx="22" hasCustomPrompt="1"/>
          </p:nvPr>
        </p:nvSpPr>
        <p:spPr>
          <a:xfrm>
            <a:off x="1300518" y="3308207"/>
            <a:ext cx="1353600" cy="908662"/>
          </a:xfrm>
        </p:spPr>
        <p:txBody>
          <a:bodyPr/>
          <a:lstStyle>
            <a:lvl1pPr marL="0" indent="0">
              <a:lnSpc>
                <a:spcPct val="100000"/>
              </a:lnSpc>
              <a:spcBef>
                <a:spcPts val="100"/>
              </a:spcBef>
              <a:spcAft>
                <a:spcPts val="100"/>
              </a:spcAft>
              <a:buNone/>
              <a:defRPr sz="2000">
                <a:solidFill>
                  <a:srgbClr val="000000"/>
                </a:solidFill>
                <a:latin typeface="+mj-lt"/>
              </a:defRPr>
            </a:lvl1pPr>
            <a:lvl2pPr marL="0" indent="0">
              <a:lnSpc>
                <a:spcPct val="100000"/>
              </a:lnSpc>
              <a:spcBef>
                <a:spcPts val="100"/>
              </a:spcBef>
              <a:spcAft>
                <a:spcPts val="163"/>
              </a:spcAft>
              <a:buNone/>
              <a:defRPr sz="1100" spc="-20">
                <a:solidFill>
                  <a:srgbClr val="000000"/>
                </a:solidFill>
              </a:defRPr>
            </a:lvl2pPr>
            <a:lvl3pPr marL="0" indent="0">
              <a:lnSpc>
                <a:spcPct val="120000"/>
              </a:lnSpc>
              <a:buFont typeface="Arial" panose="020B0604020202020204" pitchFamily="34" charset="0"/>
              <a:buNone/>
              <a:defRPr sz="800" spc="0">
                <a:solidFill>
                  <a:srgbClr val="000000"/>
                </a:solidFill>
              </a:defRPr>
            </a:lvl3pPr>
          </a:lstStyle>
          <a:p>
            <a:pPr lvl="0"/>
            <a:r>
              <a:rPr lang="en-US"/>
              <a:t>Year</a:t>
            </a:r>
          </a:p>
          <a:p>
            <a:pPr lvl="1"/>
            <a:r>
              <a:rPr lang="en-US"/>
              <a:t>Milestone</a:t>
            </a:r>
          </a:p>
          <a:p>
            <a:pPr lvl="2"/>
            <a:r>
              <a:rPr lang="en-US"/>
              <a:t>Body text</a:t>
            </a:r>
          </a:p>
        </p:txBody>
      </p:sp>
      <p:sp>
        <p:nvSpPr>
          <p:cNvPr id="52" name="Text Placeholder 63">
            <a:extLst>
              <a:ext uri="{FF2B5EF4-FFF2-40B4-BE49-F238E27FC236}">
                <a16:creationId xmlns:a16="http://schemas.microsoft.com/office/drawing/2014/main" id="{BA2E38A6-BBA1-B70C-6CA4-22C0F29C0D5B}"/>
              </a:ext>
            </a:extLst>
          </p:cNvPr>
          <p:cNvSpPr>
            <a:spLocks noGrp="1"/>
          </p:cNvSpPr>
          <p:nvPr>
            <p:ph type="body" sz="quarter" idx="23" hasCustomPrompt="1"/>
          </p:nvPr>
        </p:nvSpPr>
        <p:spPr>
          <a:xfrm>
            <a:off x="1297497" y="2802364"/>
            <a:ext cx="0" cy="1490400"/>
          </a:xfrm>
          <a:custGeom>
            <a:avLst/>
            <a:gdLst>
              <a:gd name="connsiteX0" fmla="*/ 0 w 698500"/>
              <a:gd name="connsiteY0" fmla="*/ 0 h 1022350"/>
              <a:gd name="connsiteX1" fmla="*/ 698500 w 698500"/>
              <a:gd name="connsiteY1" fmla="*/ 0 h 1022350"/>
              <a:gd name="connsiteX2" fmla="*/ 698500 w 698500"/>
              <a:gd name="connsiteY2" fmla="*/ 1022350 h 1022350"/>
              <a:gd name="connsiteX3" fmla="*/ 0 w 698500"/>
              <a:gd name="connsiteY3" fmla="*/ 1022350 h 1022350"/>
              <a:gd name="connsiteX4" fmla="*/ 0 w 698500"/>
              <a:gd name="connsiteY4" fmla="*/ 0 h 1022350"/>
              <a:gd name="connsiteX0" fmla="*/ 0 w 698500"/>
              <a:gd name="connsiteY0" fmla="*/ 0 h 1022350"/>
              <a:gd name="connsiteX1" fmla="*/ 698500 w 698500"/>
              <a:gd name="connsiteY1" fmla="*/ 1022350 h 1022350"/>
              <a:gd name="connsiteX2" fmla="*/ 0 w 698500"/>
              <a:gd name="connsiteY2" fmla="*/ 1022350 h 1022350"/>
              <a:gd name="connsiteX3" fmla="*/ 0 w 698500"/>
              <a:gd name="connsiteY3" fmla="*/ 0 h 1022350"/>
              <a:gd name="connsiteX0" fmla="*/ 698500 w 789940"/>
              <a:gd name="connsiteY0" fmla="*/ 1022350 h 1113790"/>
              <a:gd name="connsiteX1" fmla="*/ 0 w 789940"/>
              <a:gd name="connsiteY1" fmla="*/ 1022350 h 1113790"/>
              <a:gd name="connsiteX2" fmla="*/ 0 w 789940"/>
              <a:gd name="connsiteY2" fmla="*/ 0 h 1113790"/>
              <a:gd name="connsiteX3" fmla="*/ 789940 w 789940"/>
              <a:gd name="connsiteY3" fmla="*/ 1113790 h 1113790"/>
              <a:gd name="connsiteX0" fmla="*/ 698500 w 698500"/>
              <a:gd name="connsiteY0" fmla="*/ 1022350 h 1022350"/>
              <a:gd name="connsiteX1" fmla="*/ 0 w 698500"/>
              <a:gd name="connsiteY1" fmla="*/ 1022350 h 1022350"/>
              <a:gd name="connsiteX2" fmla="*/ 0 w 698500"/>
              <a:gd name="connsiteY2" fmla="*/ 0 h 1022350"/>
              <a:gd name="connsiteX0" fmla="*/ 0 w 0"/>
              <a:gd name="connsiteY0" fmla="*/ 1022350 h 1022350"/>
              <a:gd name="connsiteX1" fmla="*/ 0 w 0"/>
              <a:gd name="connsiteY1" fmla="*/ 0 h 1022350"/>
            </a:gdLst>
            <a:ahLst/>
            <a:cxnLst>
              <a:cxn ang="0">
                <a:pos x="connsiteX0" y="connsiteY0"/>
              </a:cxn>
              <a:cxn ang="0">
                <a:pos x="connsiteX1" y="connsiteY1"/>
              </a:cxn>
            </a:cxnLst>
            <a:rect l="l" t="t" r="r" b="b"/>
            <a:pathLst>
              <a:path h="1022350">
                <a:moveTo>
                  <a:pt x="0" y="1022350"/>
                </a:moveTo>
                <a:lnTo>
                  <a:pt x="0" y="0"/>
                </a:lnTo>
              </a:path>
            </a:pathLst>
          </a:custGeom>
          <a:ln w="19050">
            <a:solidFill>
              <a:srgbClr val="000000"/>
            </a:solidFill>
          </a:ln>
        </p:spPr>
        <p:txBody>
          <a:bodyPr/>
          <a:lstStyle>
            <a:lvl1pPr marL="0" indent="0">
              <a:buNone/>
              <a:defRPr sz="100">
                <a:noFill/>
              </a:defRPr>
            </a:lvl1pPr>
          </a:lstStyle>
          <a:p>
            <a:pPr lvl="0"/>
            <a:r>
              <a:rPr lang="en-US"/>
              <a:t> </a:t>
            </a:r>
          </a:p>
        </p:txBody>
      </p:sp>
      <p:sp>
        <p:nvSpPr>
          <p:cNvPr id="53" name="Text Placeholder 65">
            <a:extLst>
              <a:ext uri="{FF2B5EF4-FFF2-40B4-BE49-F238E27FC236}">
                <a16:creationId xmlns:a16="http://schemas.microsoft.com/office/drawing/2014/main" id="{872FD5D4-95DA-C64C-8A90-BCBDC04FC5C6}"/>
              </a:ext>
            </a:extLst>
          </p:cNvPr>
          <p:cNvSpPr>
            <a:spLocks noGrp="1"/>
          </p:cNvSpPr>
          <p:nvPr>
            <p:ph type="body" sz="quarter" idx="24" hasCustomPrompt="1"/>
          </p:nvPr>
        </p:nvSpPr>
        <p:spPr>
          <a:xfrm>
            <a:off x="1204748" y="4288750"/>
            <a:ext cx="185500" cy="185500"/>
          </a:xfrm>
          <a:custGeom>
            <a:avLst/>
            <a:gdLst>
              <a:gd name="connsiteX0" fmla="*/ 92750 w 185500"/>
              <a:gd name="connsiteY0" fmla="*/ 0 h 185500"/>
              <a:gd name="connsiteX1" fmla="*/ 185500 w 185500"/>
              <a:gd name="connsiteY1" fmla="*/ 92750 h 185500"/>
              <a:gd name="connsiteX2" fmla="*/ 92750 w 185500"/>
              <a:gd name="connsiteY2" fmla="*/ 185500 h 185500"/>
              <a:gd name="connsiteX3" fmla="*/ 0 w 185500"/>
              <a:gd name="connsiteY3" fmla="*/ 92750 h 185500"/>
              <a:gd name="connsiteX4" fmla="*/ 92750 w 185500"/>
              <a:gd name="connsiteY4" fmla="*/ 0 h 185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500" h="185500">
                <a:moveTo>
                  <a:pt x="92750" y="0"/>
                </a:moveTo>
                <a:cubicBezTo>
                  <a:pt x="143974" y="0"/>
                  <a:pt x="185500" y="41526"/>
                  <a:pt x="185500" y="92750"/>
                </a:cubicBezTo>
                <a:cubicBezTo>
                  <a:pt x="185500" y="143974"/>
                  <a:pt x="143974" y="185500"/>
                  <a:pt x="92750" y="185500"/>
                </a:cubicBezTo>
                <a:cubicBezTo>
                  <a:pt x="41526" y="185500"/>
                  <a:pt x="0" y="143974"/>
                  <a:pt x="0" y="92750"/>
                </a:cubicBezTo>
                <a:cubicBezTo>
                  <a:pt x="0" y="41526"/>
                  <a:pt x="41526" y="0"/>
                  <a:pt x="92750" y="0"/>
                </a:cubicBezTo>
                <a:close/>
              </a:path>
            </a:pathLst>
          </a:custGeom>
          <a:solidFill>
            <a:srgbClr val="000000"/>
          </a:solidFill>
          <a:ln w="19050">
            <a:noFill/>
          </a:ln>
        </p:spPr>
        <p:txBody>
          <a:bodyPr wrap="square">
            <a:noAutofit/>
          </a:bodyPr>
          <a:lstStyle>
            <a:lvl1pPr marL="0" indent="0">
              <a:buNone/>
              <a:defRPr sz="100">
                <a:noFill/>
              </a:defRPr>
            </a:lvl1pPr>
          </a:lstStyle>
          <a:p>
            <a:pPr lvl="0"/>
            <a:r>
              <a:rPr lang="en-US"/>
              <a:t> </a:t>
            </a:r>
          </a:p>
        </p:txBody>
      </p:sp>
      <p:sp>
        <p:nvSpPr>
          <p:cNvPr id="54" name="Text Placeholder 73">
            <a:extLst>
              <a:ext uri="{FF2B5EF4-FFF2-40B4-BE49-F238E27FC236}">
                <a16:creationId xmlns:a16="http://schemas.microsoft.com/office/drawing/2014/main" id="{C63173B4-D0BA-91A6-FE50-42F5403DD9EF}"/>
              </a:ext>
            </a:extLst>
          </p:cNvPr>
          <p:cNvSpPr>
            <a:spLocks noGrp="1"/>
          </p:cNvSpPr>
          <p:nvPr>
            <p:ph type="body" sz="quarter" idx="28" hasCustomPrompt="1"/>
          </p:nvPr>
        </p:nvSpPr>
        <p:spPr>
          <a:xfrm>
            <a:off x="3986402" y="3308207"/>
            <a:ext cx="1353600" cy="908662"/>
          </a:xfrm>
        </p:spPr>
        <p:txBody>
          <a:bodyPr/>
          <a:lstStyle>
            <a:lvl1pPr marL="0" indent="0">
              <a:lnSpc>
                <a:spcPct val="100000"/>
              </a:lnSpc>
              <a:spcBef>
                <a:spcPts val="100"/>
              </a:spcBef>
              <a:spcAft>
                <a:spcPts val="100"/>
              </a:spcAft>
              <a:buNone/>
              <a:defRPr sz="2000">
                <a:solidFill>
                  <a:srgbClr val="000000"/>
                </a:solidFill>
                <a:latin typeface="+mj-lt"/>
              </a:defRPr>
            </a:lvl1pPr>
            <a:lvl2pPr marL="0" indent="0">
              <a:lnSpc>
                <a:spcPct val="100000"/>
              </a:lnSpc>
              <a:spcBef>
                <a:spcPts val="100"/>
              </a:spcBef>
              <a:spcAft>
                <a:spcPts val="163"/>
              </a:spcAft>
              <a:buNone/>
              <a:defRPr sz="1100" spc="-20">
                <a:solidFill>
                  <a:srgbClr val="000000"/>
                </a:solidFill>
              </a:defRPr>
            </a:lvl2pPr>
            <a:lvl3pPr marL="0" indent="0">
              <a:lnSpc>
                <a:spcPct val="120000"/>
              </a:lnSpc>
              <a:buFont typeface="Arial" panose="020B0604020202020204" pitchFamily="34" charset="0"/>
              <a:buNone/>
              <a:defRPr sz="800" spc="0">
                <a:solidFill>
                  <a:srgbClr val="000000"/>
                </a:solidFill>
              </a:defRPr>
            </a:lvl3pPr>
          </a:lstStyle>
          <a:p>
            <a:pPr lvl="0"/>
            <a:r>
              <a:rPr lang="en-US"/>
              <a:t>Year</a:t>
            </a:r>
          </a:p>
          <a:p>
            <a:pPr lvl="1"/>
            <a:r>
              <a:rPr lang="en-US"/>
              <a:t>Milestone</a:t>
            </a:r>
          </a:p>
          <a:p>
            <a:pPr lvl="2"/>
            <a:r>
              <a:rPr lang="en-US"/>
              <a:t>Body text</a:t>
            </a:r>
          </a:p>
        </p:txBody>
      </p:sp>
      <p:sp>
        <p:nvSpPr>
          <p:cNvPr id="55" name="Text Placeholder 86">
            <a:extLst>
              <a:ext uri="{FF2B5EF4-FFF2-40B4-BE49-F238E27FC236}">
                <a16:creationId xmlns:a16="http://schemas.microsoft.com/office/drawing/2014/main" id="{28852632-6341-E9D8-2B82-84BBB514CC2E}"/>
              </a:ext>
            </a:extLst>
          </p:cNvPr>
          <p:cNvSpPr>
            <a:spLocks noGrp="1"/>
          </p:cNvSpPr>
          <p:nvPr>
            <p:ph type="body" sz="quarter" idx="30" hasCustomPrompt="1"/>
          </p:nvPr>
        </p:nvSpPr>
        <p:spPr>
          <a:xfrm>
            <a:off x="3883489" y="4288750"/>
            <a:ext cx="185500" cy="185500"/>
          </a:xfrm>
          <a:custGeom>
            <a:avLst/>
            <a:gdLst>
              <a:gd name="connsiteX0" fmla="*/ 92750 w 185500"/>
              <a:gd name="connsiteY0" fmla="*/ 0 h 185500"/>
              <a:gd name="connsiteX1" fmla="*/ 185500 w 185500"/>
              <a:gd name="connsiteY1" fmla="*/ 92750 h 185500"/>
              <a:gd name="connsiteX2" fmla="*/ 92750 w 185500"/>
              <a:gd name="connsiteY2" fmla="*/ 185500 h 185500"/>
              <a:gd name="connsiteX3" fmla="*/ 0 w 185500"/>
              <a:gd name="connsiteY3" fmla="*/ 92750 h 185500"/>
              <a:gd name="connsiteX4" fmla="*/ 92750 w 185500"/>
              <a:gd name="connsiteY4" fmla="*/ 0 h 185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500" h="185500">
                <a:moveTo>
                  <a:pt x="92750" y="0"/>
                </a:moveTo>
                <a:cubicBezTo>
                  <a:pt x="143974" y="0"/>
                  <a:pt x="185500" y="41526"/>
                  <a:pt x="185500" y="92750"/>
                </a:cubicBezTo>
                <a:cubicBezTo>
                  <a:pt x="185500" y="143974"/>
                  <a:pt x="143974" y="185500"/>
                  <a:pt x="92750" y="185500"/>
                </a:cubicBezTo>
                <a:cubicBezTo>
                  <a:pt x="41526" y="185500"/>
                  <a:pt x="0" y="143974"/>
                  <a:pt x="0" y="92750"/>
                </a:cubicBezTo>
                <a:cubicBezTo>
                  <a:pt x="0" y="41526"/>
                  <a:pt x="41526" y="0"/>
                  <a:pt x="92750" y="0"/>
                </a:cubicBezTo>
                <a:close/>
              </a:path>
            </a:pathLst>
          </a:custGeom>
          <a:solidFill>
            <a:srgbClr val="000000"/>
          </a:solidFill>
          <a:ln w="19050">
            <a:noFill/>
          </a:ln>
        </p:spPr>
        <p:txBody>
          <a:bodyPr wrap="square">
            <a:noAutofit/>
          </a:bodyPr>
          <a:lstStyle>
            <a:lvl1pPr marL="0" indent="0">
              <a:buNone/>
              <a:defRPr sz="100">
                <a:noFill/>
              </a:defRPr>
            </a:lvl1pPr>
          </a:lstStyle>
          <a:p>
            <a:pPr lvl="0"/>
            <a:r>
              <a:rPr lang="en-US"/>
              <a:t> </a:t>
            </a:r>
          </a:p>
        </p:txBody>
      </p:sp>
      <p:sp>
        <p:nvSpPr>
          <p:cNvPr id="56" name="Text Placeholder 73">
            <a:extLst>
              <a:ext uri="{FF2B5EF4-FFF2-40B4-BE49-F238E27FC236}">
                <a16:creationId xmlns:a16="http://schemas.microsoft.com/office/drawing/2014/main" id="{1BF31770-BF9F-02CE-9FD0-3F9C8F31A17B}"/>
              </a:ext>
            </a:extLst>
          </p:cNvPr>
          <p:cNvSpPr>
            <a:spLocks noGrp="1"/>
          </p:cNvSpPr>
          <p:nvPr>
            <p:ph type="body" sz="quarter" idx="34" hasCustomPrompt="1"/>
          </p:nvPr>
        </p:nvSpPr>
        <p:spPr>
          <a:xfrm>
            <a:off x="5907100" y="3308207"/>
            <a:ext cx="1353600" cy="908662"/>
          </a:xfrm>
        </p:spPr>
        <p:txBody>
          <a:bodyPr/>
          <a:lstStyle>
            <a:lvl1pPr marL="0" indent="0">
              <a:lnSpc>
                <a:spcPct val="100000"/>
              </a:lnSpc>
              <a:spcBef>
                <a:spcPts val="100"/>
              </a:spcBef>
              <a:spcAft>
                <a:spcPts val="100"/>
              </a:spcAft>
              <a:buNone/>
              <a:defRPr sz="2000">
                <a:solidFill>
                  <a:srgbClr val="000000"/>
                </a:solidFill>
                <a:latin typeface="+mj-lt"/>
              </a:defRPr>
            </a:lvl1pPr>
            <a:lvl2pPr marL="0" indent="0">
              <a:lnSpc>
                <a:spcPct val="100000"/>
              </a:lnSpc>
              <a:spcBef>
                <a:spcPts val="100"/>
              </a:spcBef>
              <a:spcAft>
                <a:spcPts val="163"/>
              </a:spcAft>
              <a:buNone/>
              <a:defRPr sz="1100" spc="-20">
                <a:solidFill>
                  <a:srgbClr val="000000"/>
                </a:solidFill>
              </a:defRPr>
            </a:lvl2pPr>
            <a:lvl3pPr marL="0" indent="0">
              <a:lnSpc>
                <a:spcPct val="120000"/>
              </a:lnSpc>
              <a:buFont typeface="Arial" panose="020B0604020202020204" pitchFamily="34" charset="0"/>
              <a:buNone/>
              <a:defRPr sz="800" spc="0">
                <a:solidFill>
                  <a:srgbClr val="000000"/>
                </a:solidFill>
              </a:defRPr>
            </a:lvl3pPr>
          </a:lstStyle>
          <a:p>
            <a:pPr lvl="0"/>
            <a:r>
              <a:rPr lang="en-US"/>
              <a:t>Year</a:t>
            </a:r>
          </a:p>
          <a:p>
            <a:pPr lvl="1"/>
            <a:r>
              <a:rPr lang="en-US"/>
              <a:t>Milestone</a:t>
            </a:r>
          </a:p>
          <a:p>
            <a:pPr lvl="2"/>
            <a:r>
              <a:rPr lang="en-US"/>
              <a:t>Body text</a:t>
            </a:r>
          </a:p>
        </p:txBody>
      </p:sp>
      <p:sp>
        <p:nvSpPr>
          <p:cNvPr id="57" name="Text Placeholder 92">
            <a:extLst>
              <a:ext uri="{FF2B5EF4-FFF2-40B4-BE49-F238E27FC236}">
                <a16:creationId xmlns:a16="http://schemas.microsoft.com/office/drawing/2014/main" id="{41C34420-B3D3-AEE6-C08B-EB6187A8C70B}"/>
              </a:ext>
            </a:extLst>
          </p:cNvPr>
          <p:cNvSpPr>
            <a:spLocks noGrp="1"/>
          </p:cNvSpPr>
          <p:nvPr>
            <p:ph type="body" sz="quarter" idx="36" hasCustomPrompt="1"/>
          </p:nvPr>
        </p:nvSpPr>
        <p:spPr>
          <a:xfrm>
            <a:off x="5801806" y="4288750"/>
            <a:ext cx="185500" cy="185500"/>
          </a:xfrm>
          <a:custGeom>
            <a:avLst/>
            <a:gdLst>
              <a:gd name="connsiteX0" fmla="*/ 92750 w 185500"/>
              <a:gd name="connsiteY0" fmla="*/ 0 h 185500"/>
              <a:gd name="connsiteX1" fmla="*/ 185500 w 185500"/>
              <a:gd name="connsiteY1" fmla="*/ 92750 h 185500"/>
              <a:gd name="connsiteX2" fmla="*/ 92750 w 185500"/>
              <a:gd name="connsiteY2" fmla="*/ 185500 h 185500"/>
              <a:gd name="connsiteX3" fmla="*/ 0 w 185500"/>
              <a:gd name="connsiteY3" fmla="*/ 92750 h 185500"/>
              <a:gd name="connsiteX4" fmla="*/ 92750 w 185500"/>
              <a:gd name="connsiteY4" fmla="*/ 0 h 185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500" h="185500">
                <a:moveTo>
                  <a:pt x="92750" y="0"/>
                </a:moveTo>
                <a:cubicBezTo>
                  <a:pt x="143974" y="0"/>
                  <a:pt x="185500" y="41526"/>
                  <a:pt x="185500" y="92750"/>
                </a:cubicBezTo>
                <a:cubicBezTo>
                  <a:pt x="185500" y="143974"/>
                  <a:pt x="143974" y="185500"/>
                  <a:pt x="92750" y="185500"/>
                </a:cubicBezTo>
                <a:cubicBezTo>
                  <a:pt x="41526" y="185500"/>
                  <a:pt x="0" y="143974"/>
                  <a:pt x="0" y="92750"/>
                </a:cubicBezTo>
                <a:cubicBezTo>
                  <a:pt x="0" y="41526"/>
                  <a:pt x="41526" y="0"/>
                  <a:pt x="92750" y="0"/>
                </a:cubicBezTo>
                <a:close/>
              </a:path>
            </a:pathLst>
          </a:custGeom>
          <a:solidFill>
            <a:srgbClr val="000000"/>
          </a:solidFill>
          <a:ln w="19050">
            <a:noFill/>
          </a:ln>
        </p:spPr>
        <p:txBody>
          <a:bodyPr wrap="square">
            <a:noAutofit/>
          </a:bodyPr>
          <a:lstStyle>
            <a:lvl1pPr marL="0" indent="0">
              <a:buNone/>
              <a:defRPr sz="100">
                <a:noFill/>
              </a:defRPr>
            </a:lvl1pPr>
          </a:lstStyle>
          <a:p>
            <a:pPr lvl="0"/>
            <a:r>
              <a:rPr lang="en-US"/>
              <a:t> </a:t>
            </a:r>
          </a:p>
        </p:txBody>
      </p:sp>
      <p:sp>
        <p:nvSpPr>
          <p:cNvPr id="58" name="Text Placeholder 73">
            <a:extLst>
              <a:ext uri="{FF2B5EF4-FFF2-40B4-BE49-F238E27FC236}">
                <a16:creationId xmlns:a16="http://schemas.microsoft.com/office/drawing/2014/main" id="{6F7870F8-767C-7F0D-AEBE-5FE2B515F89F}"/>
              </a:ext>
            </a:extLst>
          </p:cNvPr>
          <p:cNvSpPr>
            <a:spLocks noGrp="1"/>
          </p:cNvSpPr>
          <p:nvPr>
            <p:ph type="body" sz="quarter" idx="40" hasCustomPrompt="1"/>
          </p:nvPr>
        </p:nvSpPr>
        <p:spPr>
          <a:xfrm>
            <a:off x="798868" y="4640548"/>
            <a:ext cx="1353600" cy="882668"/>
          </a:xfrm>
        </p:spPr>
        <p:txBody>
          <a:bodyPr/>
          <a:lstStyle>
            <a:lvl1pPr marL="0" indent="0">
              <a:lnSpc>
                <a:spcPct val="100000"/>
              </a:lnSpc>
              <a:spcBef>
                <a:spcPts val="100"/>
              </a:spcBef>
              <a:spcAft>
                <a:spcPts val="100"/>
              </a:spcAft>
              <a:buNone/>
              <a:defRPr sz="2000">
                <a:solidFill>
                  <a:srgbClr val="000000"/>
                </a:solidFill>
                <a:latin typeface="+mj-lt"/>
              </a:defRPr>
            </a:lvl1pPr>
            <a:lvl2pPr marL="0" indent="0">
              <a:lnSpc>
                <a:spcPct val="100000"/>
              </a:lnSpc>
              <a:spcBef>
                <a:spcPts val="100"/>
              </a:spcBef>
              <a:spcAft>
                <a:spcPts val="163"/>
              </a:spcAft>
              <a:buNone/>
              <a:defRPr sz="1100" spc="-20">
                <a:solidFill>
                  <a:srgbClr val="000000"/>
                </a:solidFill>
              </a:defRPr>
            </a:lvl2pPr>
            <a:lvl3pPr marL="0" indent="0">
              <a:lnSpc>
                <a:spcPct val="120000"/>
              </a:lnSpc>
              <a:buFont typeface="Arial" panose="020B0604020202020204" pitchFamily="34" charset="0"/>
              <a:buNone/>
              <a:defRPr sz="800" spc="0">
                <a:solidFill>
                  <a:srgbClr val="000000"/>
                </a:solidFill>
              </a:defRPr>
            </a:lvl3pPr>
          </a:lstStyle>
          <a:p>
            <a:pPr lvl="0"/>
            <a:r>
              <a:rPr lang="en-US"/>
              <a:t>Year</a:t>
            </a:r>
          </a:p>
          <a:p>
            <a:pPr lvl="1"/>
            <a:r>
              <a:rPr lang="en-US"/>
              <a:t>Milestone</a:t>
            </a:r>
          </a:p>
          <a:p>
            <a:pPr lvl="2"/>
            <a:r>
              <a:rPr lang="en-US"/>
              <a:t>Body text</a:t>
            </a:r>
          </a:p>
        </p:txBody>
      </p:sp>
      <p:sp>
        <p:nvSpPr>
          <p:cNvPr id="59" name="Text Placeholder 63">
            <a:extLst>
              <a:ext uri="{FF2B5EF4-FFF2-40B4-BE49-F238E27FC236}">
                <a16:creationId xmlns:a16="http://schemas.microsoft.com/office/drawing/2014/main" id="{2CE1B901-6091-B07C-94E6-D02E751703A5}"/>
              </a:ext>
            </a:extLst>
          </p:cNvPr>
          <p:cNvSpPr>
            <a:spLocks noGrp="1"/>
          </p:cNvSpPr>
          <p:nvPr>
            <p:ph type="body" sz="quarter" idx="41" hasCustomPrompt="1"/>
          </p:nvPr>
        </p:nvSpPr>
        <p:spPr>
          <a:xfrm flipH="1">
            <a:off x="776056" y="4441309"/>
            <a:ext cx="0" cy="1525168"/>
          </a:xfrm>
          <a:custGeom>
            <a:avLst/>
            <a:gdLst>
              <a:gd name="connsiteX0" fmla="*/ 0 w 698500"/>
              <a:gd name="connsiteY0" fmla="*/ 0 h 1022350"/>
              <a:gd name="connsiteX1" fmla="*/ 698500 w 698500"/>
              <a:gd name="connsiteY1" fmla="*/ 0 h 1022350"/>
              <a:gd name="connsiteX2" fmla="*/ 698500 w 698500"/>
              <a:gd name="connsiteY2" fmla="*/ 1022350 h 1022350"/>
              <a:gd name="connsiteX3" fmla="*/ 0 w 698500"/>
              <a:gd name="connsiteY3" fmla="*/ 1022350 h 1022350"/>
              <a:gd name="connsiteX4" fmla="*/ 0 w 698500"/>
              <a:gd name="connsiteY4" fmla="*/ 0 h 1022350"/>
              <a:gd name="connsiteX0" fmla="*/ 0 w 698500"/>
              <a:gd name="connsiteY0" fmla="*/ 0 h 1022350"/>
              <a:gd name="connsiteX1" fmla="*/ 698500 w 698500"/>
              <a:gd name="connsiteY1" fmla="*/ 1022350 h 1022350"/>
              <a:gd name="connsiteX2" fmla="*/ 0 w 698500"/>
              <a:gd name="connsiteY2" fmla="*/ 1022350 h 1022350"/>
              <a:gd name="connsiteX3" fmla="*/ 0 w 698500"/>
              <a:gd name="connsiteY3" fmla="*/ 0 h 1022350"/>
              <a:gd name="connsiteX0" fmla="*/ 698500 w 789940"/>
              <a:gd name="connsiteY0" fmla="*/ 1022350 h 1113790"/>
              <a:gd name="connsiteX1" fmla="*/ 0 w 789940"/>
              <a:gd name="connsiteY1" fmla="*/ 1022350 h 1113790"/>
              <a:gd name="connsiteX2" fmla="*/ 0 w 789940"/>
              <a:gd name="connsiteY2" fmla="*/ 0 h 1113790"/>
              <a:gd name="connsiteX3" fmla="*/ 789940 w 789940"/>
              <a:gd name="connsiteY3" fmla="*/ 1113790 h 1113790"/>
              <a:gd name="connsiteX0" fmla="*/ 698500 w 698500"/>
              <a:gd name="connsiteY0" fmla="*/ 1022350 h 1022350"/>
              <a:gd name="connsiteX1" fmla="*/ 0 w 698500"/>
              <a:gd name="connsiteY1" fmla="*/ 1022350 h 1022350"/>
              <a:gd name="connsiteX2" fmla="*/ 0 w 698500"/>
              <a:gd name="connsiteY2" fmla="*/ 0 h 1022350"/>
              <a:gd name="connsiteX0" fmla="*/ 0 w 0"/>
              <a:gd name="connsiteY0" fmla="*/ 1022350 h 1022350"/>
              <a:gd name="connsiteX1" fmla="*/ 0 w 0"/>
              <a:gd name="connsiteY1" fmla="*/ 0 h 1022350"/>
            </a:gdLst>
            <a:ahLst/>
            <a:cxnLst>
              <a:cxn ang="0">
                <a:pos x="connsiteX0" y="connsiteY0"/>
              </a:cxn>
              <a:cxn ang="0">
                <a:pos x="connsiteX1" y="connsiteY1"/>
              </a:cxn>
            </a:cxnLst>
            <a:rect l="l" t="t" r="r" b="b"/>
            <a:pathLst>
              <a:path h="1022350">
                <a:moveTo>
                  <a:pt x="0" y="1022350"/>
                </a:moveTo>
                <a:lnTo>
                  <a:pt x="0" y="0"/>
                </a:lnTo>
              </a:path>
            </a:pathLst>
          </a:custGeom>
          <a:ln w="19050">
            <a:solidFill>
              <a:srgbClr val="000000"/>
            </a:solidFill>
          </a:ln>
        </p:spPr>
        <p:txBody>
          <a:bodyPr/>
          <a:lstStyle>
            <a:lvl1pPr marL="0" indent="0">
              <a:buNone/>
              <a:defRPr sz="100">
                <a:noFill/>
              </a:defRPr>
            </a:lvl1pPr>
          </a:lstStyle>
          <a:p>
            <a:pPr lvl="0"/>
            <a:r>
              <a:rPr lang="en-US"/>
              <a:t> </a:t>
            </a:r>
          </a:p>
        </p:txBody>
      </p:sp>
      <p:sp>
        <p:nvSpPr>
          <p:cNvPr id="60" name="Text Placeholder 98">
            <a:extLst>
              <a:ext uri="{FF2B5EF4-FFF2-40B4-BE49-F238E27FC236}">
                <a16:creationId xmlns:a16="http://schemas.microsoft.com/office/drawing/2014/main" id="{24BA6B04-03F0-F589-1FA1-DBCEE91F6FF0}"/>
              </a:ext>
            </a:extLst>
          </p:cNvPr>
          <p:cNvSpPr>
            <a:spLocks noGrp="1"/>
          </p:cNvSpPr>
          <p:nvPr>
            <p:ph type="body" sz="quarter" idx="42" hasCustomPrompt="1"/>
          </p:nvPr>
        </p:nvSpPr>
        <p:spPr>
          <a:xfrm>
            <a:off x="683306" y="4288750"/>
            <a:ext cx="185500" cy="185500"/>
          </a:xfrm>
          <a:custGeom>
            <a:avLst/>
            <a:gdLst>
              <a:gd name="connsiteX0" fmla="*/ 92750 w 185500"/>
              <a:gd name="connsiteY0" fmla="*/ 0 h 185500"/>
              <a:gd name="connsiteX1" fmla="*/ 185500 w 185500"/>
              <a:gd name="connsiteY1" fmla="*/ 92750 h 185500"/>
              <a:gd name="connsiteX2" fmla="*/ 92750 w 185500"/>
              <a:gd name="connsiteY2" fmla="*/ 185500 h 185500"/>
              <a:gd name="connsiteX3" fmla="*/ 0 w 185500"/>
              <a:gd name="connsiteY3" fmla="*/ 92750 h 185500"/>
              <a:gd name="connsiteX4" fmla="*/ 92750 w 185500"/>
              <a:gd name="connsiteY4" fmla="*/ 0 h 185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500" h="185500">
                <a:moveTo>
                  <a:pt x="92750" y="0"/>
                </a:moveTo>
                <a:cubicBezTo>
                  <a:pt x="143974" y="0"/>
                  <a:pt x="185500" y="41526"/>
                  <a:pt x="185500" y="92750"/>
                </a:cubicBezTo>
                <a:cubicBezTo>
                  <a:pt x="185500" y="143974"/>
                  <a:pt x="143974" y="185500"/>
                  <a:pt x="92750" y="185500"/>
                </a:cubicBezTo>
                <a:cubicBezTo>
                  <a:pt x="41526" y="185500"/>
                  <a:pt x="0" y="143974"/>
                  <a:pt x="0" y="92750"/>
                </a:cubicBezTo>
                <a:cubicBezTo>
                  <a:pt x="0" y="41526"/>
                  <a:pt x="41526" y="0"/>
                  <a:pt x="92750" y="0"/>
                </a:cubicBezTo>
                <a:close/>
              </a:path>
            </a:pathLst>
          </a:custGeom>
          <a:solidFill>
            <a:srgbClr val="000000"/>
          </a:solidFill>
          <a:ln w="19050">
            <a:noFill/>
          </a:ln>
        </p:spPr>
        <p:txBody>
          <a:bodyPr wrap="square">
            <a:noAutofit/>
          </a:bodyPr>
          <a:lstStyle>
            <a:lvl1pPr marL="0" indent="0">
              <a:buNone/>
              <a:defRPr sz="100">
                <a:noFill/>
              </a:defRPr>
            </a:lvl1pPr>
          </a:lstStyle>
          <a:p>
            <a:pPr lvl="0"/>
            <a:r>
              <a:rPr lang="en-US"/>
              <a:t> </a:t>
            </a:r>
          </a:p>
        </p:txBody>
      </p:sp>
      <p:sp>
        <p:nvSpPr>
          <p:cNvPr id="61" name="Text Placeholder 73">
            <a:extLst>
              <a:ext uri="{FF2B5EF4-FFF2-40B4-BE49-F238E27FC236}">
                <a16:creationId xmlns:a16="http://schemas.microsoft.com/office/drawing/2014/main" id="{E9611FA4-FEFB-C306-5BDB-47302D459872}"/>
              </a:ext>
            </a:extLst>
          </p:cNvPr>
          <p:cNvSpPr>
            <a:spLocks noGrp="1"/>
          </p:cNvSpPr>
          <p:nvPr>
            <p:ph type="body" sz="quarter" idx="46" hasCustomPrompt="1"/>
          </p:nvPr>
        </p:nvSpPr>
        <p:spPr>
          <a:xfrm>
            <a:off x="2869073" y="4640548"/>
            <a:ext cx="1238238" cy="882668"/>
          </a:xfrm>
        </p:spPr>
        <p:txBody>
          <a:bodyPr/>
          <a:lstStyle>
            <a:lvl1pPr marL="0" indent="0">
              <a:lnSpc>
                <a:spcPct val="100000"/>
              </a:lnSpc>
              <a:spcBef>
                <a:spcPts val="100"/>
              </a:spcBef>
              <a:spcAft>
                <a:spcPts val="100"/>
              </a:spcAft>
              <a:buNone/>
              <a:defRPr sz="2000">
                <a:solidFill>
                  <a:srgbClr val="000000"/>
                </a:solidFill>
                <a:latin typeface="+mj-lt"/>
              </a:defRPr>
            </a:lvl1pPr>
            <a:lvl2pPr marL="0" indent="0">
              <a:lnSpc>
                <a:spcPct val="100000"/>
              </a:lnSpc>
              <a:spcBef>
                <a:spcPts val="100"/>
              </a:spcBef>
              <a:spcAft>
                <a:spcPts val="163"/>
              </a:spcAft>
              <a:buNone/>
              <a:defRPr sz="1100" spc="-20">
                <a:solidFill>
                  <a:srgbClr val="000000"/>
                </a:solidFill>
              </a:defRPr>
            </a:lvl2pPr>
            <a:lvl3pPr marL="0" indent="0">
              <a:lnSpc>
                <a:spcPct val="120000"/>
              </a:lnSpc>
              <a:buFont typeface="Arial" panose="020B0604020202020204" pitchFamily="34" charset="0"/>
              <a:buNone/>
              <a:defRPr sz="800" spc="0">
                <a:solidFill>
                  <a:srgbClr val="000000"/>
                </a:solidFill>
              </a:defRPr>
            </a:lvl3pPr>
          </a:lstStyle>
          <a:p>
            <a:pPr lvl="0"/>
            <a:r>
              <a:rPr lang="en-US"/>
              <a:t>Year</a:t>
            </a:r>
          </a:p>
          <a:p>
            <a:pPr lvl="1"/>
            <a:r>
              <a:rPr lang="en-US"/>
              <a:t>Milestone</a:t>
            </a:r>
          </a:p>
          <a:p>
            <a:pPr lvl="2"/>
            <a:r>
              <a:rPr lang="en-US"/>
              <a:t>Body text</a:t>
            </a:r>
          </a:p>
        </p:txBody>
      </p:sp>
      <p:sp>
        <p:nvSpPr>
          <p:cNvPr id="62" name="Text Placeholder 104">
            <a:extLst>
              <a:ext uri="{FF2B5EF4-FFF2-40B4-BE49-F238E27FC236}">
                <a16:creationId xmlns:a16="http://schemas.microsoft.com/office/drawing/2014/main" id="{18A85509-18AE-99C2-1857-5773766665D3}"/>
              </a:ext>
            </a:extLst>
          </p:cNvPr>
          <p:cNvSpPr>
            <a:spLocks noGrp="1"/>
          </p:cNvSpPr>
          <p:nvPr>
            <p:ph type="body" sz="quarter" idx="48" hasCustomPrompt="1"/>
          </p:nvPr>
        </p:nvSpPr>
        <p:spPr>
          <a:xfrm>
            <a:off x="2770178" y="4288750"/>
            <a:ext cx="185500" cy="185500"/>
          </a:xfrm>
          <a:custGeom>
            <a:avLst/>
            <a:gdLst>
              <a:gd name="connsiteX0" fmla="*/ 92750 w 185500"/>
              <a:gd name="connsiteY0" fmla="*/ 0 h 185500"/>
              <a:gd name="connsiteX1" fmla="*/ 185500 w 185500"/>
              <a:gd name="connsiteY1" fmla="*/ 92750 h 185500"/>
              <a:gd name="connsiteX2" fmla="*/ 92750 w 185500"/>
              <a:gd name="connsiteY2" fmla="*/ 185500 h 185500"/>
              <a:gd name="connsiteX3" fmla="*/ 0 w 185500"/>
              <a:gd name="connsiteY3" fmla="*/ 92750 h 185500"/>
              <a:gd name="connsiteX4" fmla="*/ 92750 w 185500"/>
              <a:gd name="connsiteY4" fmla="*/ 0 h 185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500" h="185500">
                <a:moveTo>
                  <a:pt x="92750" y="0"/>
                </a:moveTo>
                <a:cubicBezTo>
                  <a:pt x="143974" y="0"/>
                  <a:pt x="185500" y="41526"/>
                  <a:pt x="185500" y="92750"/>
                </a:cubicBezTo>
                <a:cubicBezTo>
                  <a:pt x="185500" y="143974"/>
                  <a:pt x="143974" y="185500"/>
                  <a:pt x="92750" y="185500"/>
                </a:cubicBezTo>
                <a:cubicBezTo>
                  <a:pt x="41526" y="185500"/>
                  <a:pt x="0" y="143974"/>
                  <a:pt x="0" y="92750"/>
                </a:cubicBezTo>
                <a:cubicBezTo>
                  <a:pt x="0" y="41526"/>
                  <a:pt x="41526" y="0"/>
                  <a:pt x="92750" y="0"/>
                </a:cubicBezTo>
                <a:close/>
              </a:path>
            </a:pathLst>
          </a:custGeom>
          <a:solidFill>
            <a:srgbClr val="000000"/>
          </a:solidFill>
          <a:ln w="19050">
            <a:noFill/>
          </a:ln>
        </p:spPr>
        <p:txBody>
          <a:bodyPr wrap="square">
            <a:noAutofit/>
          </a:bodyPr>
          <a:lstStyle>
            <a:lvl1pPr marL="0" indent="0">
              <a:buNone/>
              <a:defRPr sz="100">
                <a:noFill/>
              </a:defRPr>
            </a:lvl1pPr>
          </a:lstStyle>
          <a:p>
            <a:pPr lvl="0"/>
            <a:r>
              <a:rPr lang="en-US"/>
              <a:t> </a:t>
            </a:r>
          </a:p>
        </p:txBody>
      </p:sp>
      <p:sp>
        <p:nvSpPr>
          <p:cNvPr id="63" name="Text Placeholder 73">
            <a:extLst>
              <a:ext uri="{FF2B5EF4-FFF2-40B4-BE49-F238E27FC236}">
                <a16:creationId xmlns:a16="http://schemas.microsoft.com/office/drawing/2014/main" id="{73D826E5-5A5F-C6EC-F035-EBCF50BE6D58}"/>
              </a:ext>
            </a:extLst>
          </p:cNvPr>
          <p:cNvSpPr>
            <a:spLocks noGrp="1"/>
          </p:cNvSpPr>
          <p:nvPr>
            <p:ph type="body" sz="quarter" idx="52" hasCustomPrompt="1"/>
          </p:nvPr>
        </p:nvSpPr>
        <p:spPr>
          <a:xfrm>
            <a:off x="4970856" y="4640548"/>
            <a:ext cx="1353600" cy="882668"/>
          </a:xfrm>
        </p:spPr>
        <p:txBody>
          <a:bodyPr/>
          <a:lstStyle>
            <a:lvl1pPr marL="0" indent="0">
              <a:lnSpc>
                <a:spcPct val="100000"/>
              </a:lnSpc>
              <a:spcBef>
                <a:spcPts val="100"/>
              </a:spcBef>
              <a:spcAft>
                <a:spcPts val="100"/>
              </a:spcAft>
              <a:buNone/>
              <a:defRPr sz="2000">
                <a:solidFill>
                  <a:srgbClr val="000000"/>
                </a:solidFill>
                <a:latin typeface="+mj-lt"/>
              </a:defRPr>
            </a:lvl1pPr>
            <a:lvl2pPr marL="0" indent="0">
              <a:lnSpc>
                <a:spcPct val="100000"/>
              </a:lnSpc>
              <a:spcBef>
                <a:spcPts val="100"/>
              </a:spcBef>
              <a:spcAft>
                <a:spcPts val="163"/>
              </a:spcAft>
              <a:buNone/>
              <a:defRPr sz="1100" spc="-20">
                <a:solidFill>
                  <a:srgbClr val="000000"/>
                </a:solidFill>
              </a:defRPr>
            </a:lvl2pPr>
            <a:lvl3pPr marL="0" indent="0">
              <a:lnSpc>
                <a:spcPct val="120000"/>
              </a:lnSpc>
              <a:buFont typeface="Arial" panose="020B0604020202020204" pitchFamily="34" charset="0"/>
              <a:buNone/>
              <a:defRPr sz="800" spc="0">
                <a:solidFill>
                  <a:srgbClr val="000000"/>
                </a:solidFill>
              </a:defRPr>
            </a:lvl3pPr>
          </a:lstStyle>
          <a:p>
            <a:pPr lvl="0"/>
            <a:r>
              <a:rPr lang="en-US"/>
              <a:t>Year</a:t>
            </a:r>
          </a:p>
          <a:p>
            <a:pPr lvl="1"/>
            <a:r>
              <a:rPr lang="en-US"/>
              <a:t>Milestone</a:t>
            </a:r>
          </a:p>
          <a:p>
            <a:pPr lvl="2"/>
            <a:r>
              <a:rPr lang="en-US"/>
              <a:t>Body text</a:t>
            </a:r>
          </a:p>
        </p:txBody>
      </p:sp>
      <p:sp>
        <p:nvSpPr>
          <p:cNvPr id="65" name="Text Placeholder 110">
            <a:extLst>
              <a:ext uri="{FF2B5EF4-FFF2-40B4-BE49-F238E27FC236}">
                <a16:creationId xmlns:a16="http://schemas.microsoft.com/office/drawing/2014/main" id="{4F271762-B189-B77D-55E4-4ED0A7893212}"/>
              </a:ext>
            </a:extLst>
          </p:cNvPr>
          <p:cNvSpPr>
            <a:spLocks noGrp="1"/>
          </p:cNvSpPr>
          <p:nvPr>
            <p:ph type="body" sz="quarter" idx="54" hasCustomPrompt="1"/>
          </p:nvPr>
        </p:nvSpPr>
        <p:spPr>
          <a:xfrm>
            <a:off x="4871961" y="4288750"/>
            <a:ext cx="185500" cy="185500"/>
          </a:xfrm>
          <a:custGeom>
            <a:avLst/>
            <a:gdLst>
              <a:gd name="connsiteX0" fmla="*/ 92750 w 185500"/>
              <a:gd name="connsiteY0" fmla="*/ 0 h 185500"/>
              <a:gd name="connsiteX1" fmla="*/ 185500 w 185500"/>
              <a:gd name="connsiteY1" fmla="*/ 92750 h 185500"/>
              <a:gd name="connsiteX2" fmla="*/ 92750 w 185500"/>
              <a:gd name="connsiteY2" fmla="*/ 185500 h 185500"/>
              <a:gd name="connsiteX3" fmla="*/ 0 w 185500"/>
              <a:gd name="connsiteY3" fmla="*/ 92750 h 185500"/>
              <a:gd name="connsiteX4" fmla="*/ 92750 w 185500"/>
              <a:gd name="connsiteY4" fmla="*/ 0 h 185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500" h="185500">
                <a:moveTo>
                  <a:pt x="92750" y="0"/>
                </a:moveTo>
                <a:cubicBezTo>
                  <a:pt x="143974" y="0"/>
                  <a:pt x="185500" y="41526"/>
                  <a:pt x="185500" y="92750"/>
                </a:cubicBezTo>
                <a:cubicBezTo>
                  <a:pt x="185500" y="143974"/>
                  <a:pt x="143974" y="185500"/>
                  <a:pt x="92750" y="185500"/>
                </a:cubicBezTo>
                <a:cubicBezTo>
                  <a:pt x="41526" y="185500"/>
                  <a:pt x="0" y="143974"/>
                  <a:pt x="0" y="92750"/>
                </a:cubicBezTo>
                <a:cubicBezTo>
                  <a:pt x="0" y="41526"/>
                  <a:pt x="41526" y="0"/>
                  <a:pt x="92750" y="0"/>
                </a:cubicBezTo>
                <a:close/>
              </a:path>
            </a:pathLst>
          </a:custGeom>
          <a:solidFill>
            <a:srgbClr val="000000"/>
          </a:solidFill>
          <a:ln w="19050">
            <a:noFill/>
          </a:ln>
        </p:spPr>
        <p:txBody>
          <a:bodyPr wrap="square">
            <a:noAutofit/>
          </a:bodyPr>
          <a:lstStyle>
            <a:lvl1pPr marL="0" indent="0">
              <a:buNone/>
              <a:defRPr sz="100">
                <a:noFill/>
              </a:defRPr>
            </a:lvl1pPr>
          </a:lstStyle>
          <a:p>
            <a:pPr lvl="0"/>
            <a:r>
              <a:rPr lang="en-US"/>
              <a:t> </a:t>
            </a:r>
          </a:p>
        </p:txBody>
      </p:sp>
      <p:sp>
        <p:nvSpPr>
          <p:cNvPr id="67" name="Text Placeholder 63">
            <a:extLst>
              <a:ext uri="{FF2B5EF4-FFF2-40B4-BE49-F238E27FC236}">
                <a16:creationId xmlns:a16="http://schemas.microsoft.com/office/drawing/2014/main" id="{C20EBAD6-D639-11A4-5DF0-9D5E35A57010}"/>
              </a:ext>
            </a:extLst>
          </p:cNvPr>
          <p:cNvSpPr>
            <a:spLocks noGrp="1"/>
          </p:cNvSpPr>
          <p:nvPr>
            <p:ph type="body" sz="quarter" idx="58" hasCustomPrompt="1"/>
          </p:nvPr>
        </p:nvSpPr>
        <p:spPr>
          <a:xfrm>
            <a:off x="837059" y="4381500"/>
            <a:ext cx="6544800" cy="0"/>
          </a:xfrm>
          <a:custGeom>
            <a:avLst/>
            <a:gdLst>
              <a:gd name="connsiteX0" fmla="*/ 0 w 3600000"/>
              <a:gd name="connsiteY0" fmla="*/ 0 h 3600000"/>
              <a:gd name="connsiteX1" fmla="*/ 3600000 w 3600000"/>
              <a:gd name="connsiteY1" fmla="*/ 0 h 3600000"/>
              <a:gd name="connsiteX2" fmla="*/ 3600000 w 3600000"/>
              <a:gd name="connsiteY2" fmla="*/ 3600000 h 3600000"/>
              <a:gd name="connsiteX3" fmla="*/ 0 w 3600000"/>
              <a:gd name="connsiteY3" fmla="*/ 3600000 h 3600000"/>
              <a:gd name="connsiteX4" fmla="*/ 0 w 3600000"/>
              <a:gd name="connsiteY4" fmla="*/ 0 h 3600000"/>
              <a:gd name="connsiteX0" fmla="*/ 0 w 3600000"/>
              <a:gd name="connsiteY0" fmla="*/ 0 h 3600000"/>
              <a:gd name="connsiteX1" fmla="*/ 3600000 w 3600000"/>
              <a:gd name="connsiteY1" fmla="*/ 0 h 3600000"/>
              <a:gd name="connsiteX2" fmla="*/ 3600000 w 3600000"/>
              <a:gd name="connsiteY2" fmla="*/ 3600000 h 3600000"/>
              <a:gd name="connsiteX3" fmla="*/ 0 w 3600000"/>
              <a:gd name="connsiteY3" fmla="*/ 3600000 h 3600000"/>
              <a:gd name="connsiteX4" fmla="*/ 91440 w 3600000"/>
              <a:gd name="connsiteY4" fmla="*/ 91440 h 3600000"/>
              <a:gd name="connsiteX0" fmla="*/ 0 w 3600000"/>
              <a:gd name="connsiteY0" fmla="*/ 0 h 3600000"/>
              <a:gd name="connsiteX1" fmla="*/ 3600000 w 3600000"/>
              <a:gd name="connsiteY1" fmla="*/ 0 h 3600000"/>
              <a:gd name="connsiteX2" fmla="*/ 3600000 w 3600000"/>
              <a:gd name="connsiteY2" fmla="*/ 3600000 h 3600000"/>
              <a:gd name="connsiteX3" fmla="*/ 0 w 3600000"/>
              <a:gd name="connsiteY3" fmla="*/ 3600000 h 3600000"/>
              <a:gd name="connsiteX0" fmla="*/ 3600000 w 3600000"/>
              <a:gd name="connsiteY0" fmla="*/ 0 h 3600000"/>
              <a:gd name="connsiteX1" fmla="*/ 3600000 w 3600000"/>
              <a:gd name="connsiteY1" fmla="*/ 3600000 h 3600000"/>
              <a:gd name="connsiteX2" fmla="*/ 0 w 3600000"/>
              <a:gd name="connsiteY2" fmla="*/ 3600000 h 3600000"/>
              <a:gd name="connsiteX0" fmla="*/ 3600000 w 3600000"/>
              <a:gd name="connsiteY0" fmla="*/ 0 h 0"/>
              <a:gd name="connsiteX1" fmla="*/ 0 w 3600000"/>
              <a:gd name="connsiteY1" fmla="*/ 0 h 0"/>
            </a:gdLst>
            <a:ahLst/>
            <a:cxnLst>
              <a:cxn ang="0">
                <a:pos x="connsiteX0" y="connsiteY0"/>
              </a:cxn>
              <a:cxn ang="0">
                <a:pos x="connsiteX1" y="connsiteY1"/>
              </a:cxn>
            </a:cxnLst>
            <a:rect l="l" t="t" r="r" b="b"/>
            <a:pathLst>
              <a:path w="3600000">
                <a:moveTo>
                  <a:pt x="3600000" y="0"/>
                </a:moveTo>
                <a:lnTo>
                  <a:pt x="0" y="0"/>
                </a:lnTo>
              </a:path>
            </a:pathLst>
          </a:custGeom>
          <a:ln w="19050">
            <a:solidFill>
              <a:srgbClr val="000000"/>
            </a:solidFill>
          </a:ln>
        </p:spPr>
        <p:txBody>
          <a:bodyPr/>
          <a:lstStyle>
            <a:lvl1pPr marL="0" indent="0">
              <a:buNone/>
              <a:defRPr sz="100">
                <a:noFill/>
              </a:defRPr>
            </a:lvl1pPr>
          </a:lstStyle>
          <a:p>
            <a:pPr lvl="0"/>
            <a:r>
              <a:rPr lang="en-US"/>
              <a:t> </a:t>
            </a:r>
          </a:p>
        </p:txBody>
      </p:sp>
      <p:sp>
        <p:nvSpPr>
          <p:cNvPr id="68" name="Picture Placeholder 70">
            <a:extLst>
              <a:ext uri="{FF2B5EF4-FFF2-40B4-BE49-F238E27FC236}">
                <a16:creationId xmlns:a16="http://schemas.microsoft.com/office/drawing/2014/main" id="{BBC488EA-1D35-C3D2-1A29-CF0285127B93}"/>
              </a:ext>
            </a:extLst>
          </p:cNvPr>
          <p:cNvSpPr>
            <a:spLocks noGrp="1"/>
          </p:cNvSpPr>
          <p:nvPr>
            <p:ph type="pic" sz="quarter" idx="25"/>
          </p:nvPr>
        </p:nvSpPr>
        <p:spPr>
          <a:xfrm>
            <a:off x="1434486" y="2893858"/>
            <a:ext cx="368300" cy="322262"/>
          </a:xfrm>
        </p:spPr>
        <p:txBody>
          <a:bodyPr/>
          <a:lstStyle>
            <a:lvl1pPr>
              <a:defRPr sz="100">
                <a:noFill/>
              </a:defRPr>
            </a:lvl1pPr>
          </a:lstStyle>
          <a:p>
            <a:endParaRPr lang="en-US"/>
          </a:p>
        </p:txBody>
      </p:sp>
      <p:sp>
        <p:nvSpPr>
          <p:cNvPr id="69" name="Picture Placeholder 70">
            <a:extLst>
              <a:ext uri="{FF2B5EF4-FFF2-40B4-BE49-F238E27FC236}">
                <a16:creationId xmlns:a16="http://schemas.microsoft.com/office/drawing/2014/main" id="{CE84ABC5-EB0A-30B0-3488-6FF8A84C64E1}"/>
              </a:ext>
            </a:extLst>
          </p:cNvPr>
          <p:cNvSpPr>
            <a:spLocks noGrp="1"/>
          </p:cNvSpPr>
          <p:nvPr>
            <p:ph type="pic" sz="quarter" idx="26"/>
          </p:nvPr>
        </p:nvSpPr>
        <p:spPr>
          <a:xfrm>
            <a:off x="1809122" y="2893858"/>
            <a:ext cx="368300" cy="322262"/>
          </a:xfrm>
        </p:spPr>
        <p:txBody>
          <a:bodyPr/>
          <a:lstStyle>
            <a:lvl1pPr>
              <a:defRPr sz="100">
                <a:noFill/>
              </a:defRPr>
            </a:lvl1pPr>
          </a:lstStyle>
          <a:p>
            <a:endParaRPr lang="en-US"/>
          </a:p>
        </p:txBody>
      </p:sp>
      <p:sp>
        <p:nvSpPr>
          <p:cNvPr id="70" name="Picture Placeholder 70">
            <a:extLst>
              <a:ext uri="{FF2B5EF4-FFF2-40B4-BE49-F238E27FC236}">
                <a16:creationId xmlns:a16="http://schemas.microsoft.com/office/drawing/2014/main" id="{F23719C2-21CF-169C-518F-9A571AAFD605}"/>
              </a:ext>
            </a:extLst>
          </p:cNvPr>
          <p:cNvSpPr>
            <a:spLocks noGrp="1"/>
          </p:cNvSpPr>
          <p:nvPr>
            <p:ph type="pic" sz="quarter" idx="27"/>
          </p:nvPr>
        </p:nvSpPr>
        <p:spPr>
          <a:xfrm>
            <a:off x="2183758" y="2893858"/>
            <a:ext cx="368300" cy="322262"/>
          </a:xfrm>
        </p:spPr>
        <p:txBody>
          <a:bodyPr/>
          <a:lstStyle>
            <a:lvl1pPr>
              <a:defRPr sz="100">
                <a:noFill/>
              </a:defRPr>
            </a:lvl1pPr>
          </a:lstStyle>
          <a:p>
            <a:endParaRPr lang="en-US"/>
          </a:p>
        </p:txBody>
      </p:sp>
      <p:sp>
        <p:nvSpPr>
          <p:cNvPr id="75" name="Picture Placeholder 70">
            <a:extLst>
              <a:ext uri="{FF2B5EF4-FFF2-40B4-BE49-F238E27FC236}">
                <a16:creationId xmlns:a16="http://schemas.microsoft.com/office/drawing/2014/main" id="{1E3BA699-AC4B-84EC-48A6-A79341C12E1E}"/>
              </a:ext>
            </a:extLst>
          </p:cNvPr>
          <p:cNvSpPr>
            <a:spLocks noGrp="1"/>
          </p:cNvSpPr>
          <p:nvPr>
            <p:ph type="pic" sz="quarter" idx="31"/>
          </p:nvPr>
        </p:nvSpPr>
        <p:spPr>
          <a:xfrm>
            <a:off x="4120370" y="2893858"/>
            <a:ext cx="368300" cy="322262"/>
          </a:xfrm>
        </p:spPr>
        <p:txBody>
          <a:bodyPr/>
          <a:lstStyle>
            <a:lvl1pPr>
              <a:defRPr sz="100">
                <a:noFill/>
              </a:defRPr>
            </a:lvl1pPr>
          </a:lstStyle>
          <a:p>
            <a:endParaRPr lang="en-US"/>
          </a:p>
        </p:txBody>
      </p:sp>
      <p:sp>
        <p:nvSpPr>
          <p:cNvPr id="76" name="Picture Placeholder 70">
            <a:extLst>
              <a:ext uri="{FF2B5EF4-FFF2-40B4-BE49-F238E27FC236}">
                <a16:creationId xmlns:a16="http://schemas.microsoft.com/office/drawing/2014/main" id="{FA55B94F-D9C4-E6C2-ED0A-31EAB094239C}"/>
              </a:ext>
            </a:extLst>
          </p:cNvPr>
          <p:cNvSpPr>
            <a:spLocks noGrp="1"/>
          </p:cNvSpPr>
          <p:nvPr>
            <p:ph type="pic" sz="quarter" idx="32"/>
          </p:nvPr>
        </p:nvSpPr>
        <p:spPr>
          <a:xfrm>
            <a:off x="4495006" y="2893858"/>
            <a:ext cx="368300" cy="322262"/>
          </a:xfrm>
        </p:spPr>
        <p:txBody>
          <a:bodyPr/>
          <a:lstStyle>
            <a:lvl1pPr>
              <a:defRPr sz="100">
                <a:noFill/>
              </a:defRPr>
            </a:lvl1pPr>
          </a:lstStyle>
          <a:p>
            <a:endParaRPr lang="en-US"/>
          </a:p>
        </p:txBody>
      </p:sp>
      <p:sp>
        <p:nvSpPr>
          <p:cNvPr id="77" name="Picture Placeholder 70">
            <a:extLst>
              <a:ext uri="{FF2B5EF4-FFF2-40B4-BE49-F238E27FC236}">
                <a16:creationId xmlns:a16="http://schemas.microsoft.com/office/drawing/2014/main" id="{7F715835-E33F-C7C7-9930-C4F6F4893208}"/>
              </a:ext>
            </a:extLst>
          </p:cNvPr>
          <p:cNvSpPr>
            <a:spLocks noGrp="1"/>
          </p:cNvSpPr>
          <p:nvPr>
            <p:ph type="pic" sz="quarter" idx="33"/>
          </p:nvPr>
        </p:nvSpPr>
        <p:spPr>
          <a:xfrm>
            <a:off x="4869642" y="2893858"/>
            <a:ext cx="368300" cy="322262"/>
          </a:xfrm>
        </p:spPr>
        <p:txBody>
          <a:bodyPr/>
          <a:lstStyle>
            <a:lvl1pPr>
              <a:defRPr sz="100">
                <a:noFill/>
              </a:defRPr>
            </a:lvl1pPr>
          </a:lstStyle>
          <a:p>
            <a:endParaRPr lang="en-US"/>
          </a:p>
        </p:txBody>
      </p:sp>
      <p:sp>
        <p:nvSpPr>
          <p:cNvPr id="78" name="Picture Placeholder 70">
            <a:extLst>
              <a:ext uri="{FF2B5EF4-FFF2-40B4-BE49-F238E27FC236}">
                <a16:creationId xmlns:a16="http://schemas.microsoft.com/office/drawing/2014/main" id="{65259A41-B0D3-39DC-ECE7-8773DFBC0527}"/>
              </a:ext>
            </a:extLst>
          </p:cNvPr>
          <p:cNvSpPr>
            <a:spLocks noGrp="1"/>
          </p:cNvSpPr>
          <p:nvPr>
            <p:ph type="pic" sz="quarter" idx="37"/>
          </p:nvPr>
        </p:nvSpPr>
        <p:spPr>
          <a:xfrm>
            <a:off x="6041068" y="2893858"/>
            <a:ext cx="368300" cy="322262"/>
          </a:xfrm>
        </p:spPr>
        <p:txBody>
          <a:bodyPr/>
          <a:lstStyle>
            <a:lvl1pPr>
              <a:defRPr sz="100">
                <a:noFill/>
              </a:defRPr>
            </a:lvl1pPr>
          </a:lstStyle>
          <a:p>
            <a:endParaRPr lang="en-US"/>
          </a:p>
        </p:txBody>
      </p:sp>
      <p:sp>
        <p:nvSpPr>
          <p:cNvPr id="79" name="Picture Placeholder 70">
            <a:extLst>
              <a:ext uri="{FF2B5EF4-FFF2-40B4-BE49-F238E27FC236}">
                <a16:creationId xmlns:a16="http://schemas.microsoft.com/office/drawing/2014/main" id="{93282F26-97D3-A2A0-1DC4-89B3F1429E56}"/>
              </a:ext>
            </a:extLst>
          </p:cNvPr>
          <p:cNvSpPr>
            <a:spLocks noGrp="1"/>
          </p:cNvSpPr>
          <p:nvPr>
            <p:ph type="pic" sz="quarter" idx="38"/>
          </p:nvPr>
        </p:nvSpPr>
        <p:spPr>
          <a:xfrm>
            <a:off x="6415704" y="2893858"/>
            <a:ext cx="368300" cy="322262"/>
          </a:xfrm>
        </p:spPr>
        <p:txBody>
          <a:bodyPr/>
          <a:lstStyle>
            <a:lvl1pPr>
              <a:defRPr sz="100">
                <a:noFill/>
              </a:defRPr>
            </a:lvl1pPr>
          </a:lstStyle>
          <a:p>
            <a:endParaRPr lang="en-US"/>
          </a:p>
        </p:txBody>
      </p:sp>
      <p:sp>
        <p:nvSpPr>
          <p:cNvPr id="80" name="Picture Placeholder 70">
            <a:extLst>
              <a:ext uri="{FF2B5EF4-FFF2-40B4-BE49-F238E27FC236}">
                <a16:creationId xmlns:a16="http://schemas.microsoft.com/office/drawing/2014/main" id="{656F587D-439C-C090-6DBE-FD931EF4AF53}"/>
              </a:ext>
            </a:extLst>
          </p:cNvPr>
          <p:cNvSpPr>
            <a:spLocks noGrp="1"/>
          </p:cNvSpPr>
          <p:nvPr>
            <p:ph type="pic" sz="quarter" idx="39"/>
          </p:nvPr>
        </p:nvSpPr>
        <p:spPr>
          <a:xfrm>
            <a:off x="6790340" y="2893858"/>
            <a:ext cx="368300" cy="322262"/>
          </a:xfrm>
        </p:spPr>
        <p:txBody>
          <a:bodyPr/>
          <a:lstStyle>
            <a:lvl1pPr>
              <a:defRPr sz="100">
                <a:noFill/>
              </a:defRPr>
            </a:lvl1pPr>
          </a:lstStyle>
          <a:p>
            <a:endParaRPr lang="en-US"/>
          </a:p>
        </p:txBody>
      </p:sp>
      <p:sp>
        <p:nvSpPr>
          <p:cNvPr id="81" name="Picture Placeholder 70">
            <a:extLst>
              <a:ext uri="{FF2B5EF4-FFF2-40B4-BE49-F238E27FC236}">
                <a16:creationId xmlns:a16="http://schemas.microsoft.com/office/drawing/2014/main" id="{32CF486A-84D6-551F-3B90-4936F09267B3}"/>
              </a:ext>
            </a:extLst>
          </p:cNvPr>
          <p:cNvSpPr>
            <a:spLocks noGrp="1"/>
          </p:cNvSpPr>
          <p:nvPr>
            <p:ph type="pic" sz="quarter" idx="43"/>
          </p:nvPr>
        </p:nvSpPr>
        <p:spPr>
          <a:xfrm>
            <a:off x="932836" y="5557306"/>
            <a:ext cx="368300" cy="322262"/>
          </a:xfrm>
        </p:spPr>
        <p:txBody>
          <a:bodyPr/>
          <a:lstStyle>
            <a:lvl1pPr>
              <a:defRPr sz="100">
                <a:noFill/>
              </a:defRPr>
            </a:lvl1pPr>
          </a:lstStyle>
          <a:p>
            <a:endParaRPr lang="en-US"/>
          </a:p>
        </p:txBody>
      </p:sp>
      <p:sp>
        <p:nvSpPr>
          <p:cNvPr id="82" name="Picture Placeholder 70">
            <a:extLst>
              <a:ext uri="{FF2B5EF4-FFF2-40B4-BE49-F238E27FC236}">
                <a16:creationId xmlns:a16="http://schemas.microsoft.com/office/drawing/2014/main" id="{1DB8E643-C448-0E07-254A-26C7AB59C931}"/>
              </a:ext>
            </a:extLst>
          </p:cNvPr>
          <p:cNvSpPr>
            <a:spLocks noGrp="1"/>
          </p:cNvSpPr>
          <p:nvPr>
            <p:ph type="pic" sz="quarter" idx="44"/>
          </p:nvPr>
        </p:nvSpPr>
        <p:spPr>
          <a:xfrm>
            <a:off x="1307472" y="5557306"/>
            <a:ext cx="368300" cy="322262"/>
          </a:xfrm>
        </p:spPr>
        <p:txBody>
          <a:bodyPr/>
          <a:lstStyle>
            <a:lvl1pPr>
              <a:defRPr sz="100">
                <a:noFill/>
              </a:defRPr>
            </a:lvl1pPr>
          </a:lstStyle>
          <a:p>
            <a:endParaRPr lang="en-US"/>
          </a:p>
        </p:txBody>
      </p:sp>
      <p:sp>
        <p:nvSpPr>
          <p:cNvPr id="83" name="Picture Placeholder 70">
            <a:extLst>
              <a:ext uri="{FF2B5EF4-FFF2-40B4-BE49-F238E27FC236}">
                <a16:creationId xmlns:a16="http://schemas.microsoft.com/office/drawing/2014/main" id="{62310309-442E-7C79-E2B1-7D0F7125E8AA}"/>
              </a:ext>
            </a:extLst>
          </p:cNvPr>
          <p:cNvSpPr>
            <a:spLocks noGrp="1"/>
          </p:cNvSpPr>
          <p:nvPr>
            <p:ph type="pic" sz="quarter" idx="45"/>
          </p:nvPr>
        </p:nvSpPr>
        <p:spPr>
          <a:xfrm>
            <a:off x="1682108" y="5557306"/>
            <a:ext cx="368300" cy="322262"/>
          </a:xfrm>
        </p:spPr>
        <p:txBody>
          <a:bodyPr/>
          <a:lstStyle>
            <a:lvl1pPr>
              <a:defRPr sz="100">
                <a:noFill/>
              </a:defRPr>
            </a:lvl1pPr>
          </a:lstStyle>
          <a:p>
            <a:endParaRPr lang="en-US"/>
          </a:p>
        </p:txBody>
      </p:sp>
      <p:sp>
        <p:nvSpPr>
          <p:cNvPr id="84" name="Picture Placeholder 70">
            <a:extLst>
              <a:ext uri="{FF2B5EF4-FFF2-40B4-BE49-F238E27FC236}">
                <a16:creationId xmlns:a16="http://schemas.microsoft.com/office/drawing/2014/main" id="{CF06BFBA-9247-6B73-65AE-5B0883035478}"/>
              </a:ext>
            </a:extLst>
          </p:cNvPr>
          <p:cNvSpPr>
            <a:spLocks noGrp="1"/>
          </p:cNvSpPr>
          <p:nvPr>
            <p:ph type="pic" sz="quarter" idx="49"/>
          </p:nvPr>
        </p:nvSpPr>
        <p:spPr>
          <a:xfrm>
            <a:off x="3019708" y="5557306"/>
            <a:ext cx="368300" cy="322262"/>
          </a:xfrm>
        </p:spPr>
        <p:txBody>
          <a:bodyPr/>
          <a:lstStyle>
            <a:lvl1pPr>
              <a:defRPr sz="100">
                <a:noFill/>
              </a:defRPr>
            </a:lvl1pPr>
          </a:lstStyle>
          <a:p>
            <a:endParaRPr lang="en-US"/>
          </a:p>
        </p:txBody>
      </p:sp>
      <p:sp>
        <p:nvSpPr>
          <p:cNvPr id="115" name="Picture Placeholder 70">
            <a:extLst>
              <a:ext uri="{FF2B5EF4-FFF2-40B4-BE49-F238E27FC236}">
                <a16:creationId xmlns:a16="http://schemas.microsoft.com/office/drawing/2014/main" id="{4232C280-74A6-4787-D438-92DD5905E864}"/>
              </a:ext>
            </a:extLst>
          </p:cNvPr>
          <p:cNvSpPr>
            <a:spLocks noGrp="1"/>
          </p:cNvSpPr>
          <p:nvPr>
            <p:ph type="pic" sz="quarter" idx="50"/>
          </p:nvPr>
        </p:nvSpPr>
        <p:spPr>
          <a:xfrm>
            <a:off x="3394344" y="5557306"/>
            <a:ext cx="368300" cy="322262"/>
          </a:xfrm>
        </p:spPr>
        <p:txBody>
          <a:bodyPr/>
          <a:lstStyle>
            <a:lvl1pPr>
              <a:defRPr sz="100">
                <a:noFill/>
              </a:defRPr>
            </a:lvl1pPr>
          </a:lstStyle>
          <a:p>
            <a:endParaRPr lang="en-US"/>
          </a:p>
        </p:txBody>
      </p:sp>
      <p:sp>
        <p:nvSpPr>
          <p:cNvPr id="116" name="Picture Placeholder 70">
            <a:extLst>
              <a:ext uri="{FF2B5EF4-FFF2-40B4-BE49-F238E27FC236}">
                <a16:creationId xmlns:a16="http://schemas.microsoft.com/office/drawing/2014/main" id="{4BED494C-D033-D2F1-5E78-4FD3DF9B2205}"/>
              </a:ext>
            </a:extLst>
          </p:cNvPr>
          <p:cNvSpPr>
            <a:spLocks noGrp="1"/>
          </p:cNvSpPr>
          <p:nvPr>
            <p:ph type="pic" sz="quarter" idx="51"/>
          </p:nvPr>
        </p:nvSpPr>
        <p:spPr>
          <a:xfrm>
            <a:off x="3768980" y="5557306"/>
            <a:ext cx="368300" cy="322262"/>
          </a:xfrm>
        </p:spPr>
        <p:txBody>
          <a:bodyPr/>
          <a:lstStyle>
            <a:lvl1pPr>
              <a:defRPr sz="100">
                <a:noFill/>
              </a:defRPr>
            </a:lvl1pPr>
          </a:lstStyle>
          <a:p>
            <a:endParaRPr lang="en-US"/>
          </a:p>
        </p:txBody>
      </p:sp>
      <p:sp>
        <p:nvSpPr>
          <p:cNvPr id="117" name="Picture Placeholder 70">
            <a:extLst>
              <a:ext uri="{FF2B5EF4-FFF2-40B4-BE49-F238E27FC236}">
                <a16:creationId xmlns:a16="http://schemas.microsoft.com/office/drawing/2014/main" id="{4FCAA4BA-B13A-4FB4-1A6C-0DE95DD90BF5}"/>
              </a:ext>
            </a:extLst>
          </p:cNvPr>
          <p:cNvSpPr>
            <a:spLocks noGrp="1"/>
          </p:cNvSpPr>
          <p:nvPr>
            <p:ph type="pic" sz="quarter" idx="55"/>
          </p:nvPr>
        </p:nvSpPr>
        <p:spPr>
          <a:xfrm>
            <a:off x="5104824" y="5557306"/>
            <a:ext cx="368300" cy="322262"/>
          </a:xfrm>
        </p:spPr>
        <p:txBody>
          <a:bodyPr/>
          <a:lstStyle>
            <a:lvl1pPr>
              <a:defRPr sz="100">
                <a:noFill/>
              </a:defRPr>
            </a:lvl1pPr>
          </a:lstStyle>
          <a:p>
            <a:endParaRPr lang="en-US"/>
          </a:p>
        </p:txBody>
      </p:sp>
      <p:sp>
        <p:nvSpPr>
          <p:cNvPr id="118" name="Picture Placeholder 70">
            <a:extLst>
              <a:ext uri="{FF2B5EF4-FFF2-40B4-BE49-F238E27FC236}">
                <a16:creationId xmlns:a16="http://schemas.microsoft.com/office/drawing/2014/main" id="{1D12495C-FF78-0C77-DAC5-4808BD07276B}"/>
              </a:ext>
            </a:extLst>
          </p:cNvPr>
          <p:cNvSpPr>
            <a:spLocks noGrp="1"/>
          </p:cNvSpPr>
          <p:nvPr>
            <p:ph type="pic" sz="quarter" idx="56"/>
          </p:nvPr>
        </p:nvSpPr>
        <p:spPr>
          <a:xfrm>
            <a:off x="5479460" y="5557306"/>
            <a:ext cx="368300" cy="322262"/>
          </a:xfrm>
        </p:spPr>
        <p:txBody>
          <a:bodyPr/>
          <a:lstStyle>
            <a:lvl1pPr>
              <a:defRPr sz="100">
                <a:noFill/>
              </a:defRPr>
            </a:lvl1pPr>
          </a:lstStyle>
          <a:p>
            <a:endParaRPr lang="en-US"/>
          </a:p>
        </p:txBody>
      </p:sp>
      <p:sp>
        <p:nvSpPr>
          <p:cNvPr id="119" name="Picture Placeholder 70">
            <a:extLst>
              <a:ext uri="{FF2B5EF4-FFF2-40B4-BE49-F238E27FC236}">
                <a16:creationId xmlns:a16="http://schemas.microsoft.com/office/drawing/2014/main" id="{D4DA1DE0-0FA6-DF29-314B-0556C0C3B410}"/>
              </a:ext>
            </a:extLst>
          </p:cNvPr>
          <p:cNvSpPr>
            <a:spLocks noGrp="1"/>
          </p:cNvSpPr>
          <p:nvPr>
            <p:ph type="pic" sz="quarter" idx="57"/>
          </p:nvPr>
        </p:nvSpPr>
        <p:spPr>
          <a:xfrm>
            <a:off x="5854096" y="5557306"/>
            <a:ext cx="368300" cy="322262"/>
          </a:xfrm>
        </p:spPr>
        <p:txBody>
          <a:bodyPr/>
          <a:lstStyle>
            <a:lvl1pPr>
              <a:defRPr sz="100">
                <a:noFill/>
              </a:defRPr>
            </a:lvl1pPr>
          </a:lstStyle>
          <a:p>
            <a:endParaRPr lang="en-US"/>
          </a:p>
        </p:txBody>
      </p:sp>
    </p:spTree>
    <p:extLst>
      <p:ext uri="{BB962C8B-B14F-4D97-AF65-F5344CB8AC3E}">
        <p14:creationId xmlns:p14="http://schemas.microsoft.com/office/powerpoint/2010/main" val="1137684531"/>
      </p:ext>
    </p:extLst>
  </p:cSld>
  <p:clrMapOvr>
    <a:masterClrMapping/>
  </p:clrMapOvr>
  <p:extLst>
    <p:ext uri="{DCECCB84-F9BA-43D5-87BE-67443E8EF086}">
      <p15:sldGuideLst xmlns:p15="http://schemas.microsoft.com/office/powerpoint/2012/main"/>
    </p:ext>
  </p:extLs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Large free space">
    <p:spTree>
      <p:nvGrpSpPr>
        <p:cNvPr id="1" name=""/>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F8B9A466-4EDF-4F58-8F1D-69965A9D1749}"/>
              </a:ext>
            </a:extLst>
          </p:cNvPr>
          <p:cNvSpPr/>
          <p:nvPr userDrawn="1"/>
        </p:nvSpPr>
        <p:spPr>
          <a:xfrm>
            <a:off x="222251" y="2224090"/>
            <a:ext cx="11745911" cy="4330697"/>
          </a:xfrm>
          <a:prstGeom prst="roundRect">
            <a:avLst>
              <a:gd name="adj" fmla="val 4545"/>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endParaRPr lang="en-US" sz="1500">
              <a:solidFill>
                <a:schemeClr val="tx1"/>
              </a:solidFill>
              <a:cs typeface="Arial" panose="020B0604020202020204" pitchFamily="34" charset="0"/>
            </a:endParaRP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1190F3F8-F645-4149-93FD-B71B80A61882}" type="datetime1">
              <a:rPr lang="en-US" smtClean="0"/>
              <a:t>9/9/26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3" name="Text Placeholder 2">
            <a:extLst>
              <a:ext uri="{FF2B5EF4-FFF2-40B4-BE49-F238E27FC236}">
                <a16:creationId xmlns:a16="http://schemas.microsoft.com/office/drawing/2014/main" id="{EE7B54F1-D25D-27CD-F162-6E3C35AD8BDE}"/>
              </a:ext>
            </a:extLst>
          </p:cNvPr>
          <p:cNvSpPr>
            <a:spLocks noGrp="1"/>
          </p:cNvSpPr>
          <p:nvPr>
            <p:ph type="body" idx="13"/>
          </p:nvPr>
        </p:nvSpPr>
        <p:spPr>
          <a:xfrm>
            <a:off x="222251" y="1369414"/>
            <a:ext cx="11745912"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Text Placeholder 4">
            <a:extLst>
              <a:ext uri="{FF2B5EF4-FFF2-40B4-BE49-F238E27FC236}">
                <a16:creationId xmlns:a16="http://schemas.microsoft.com/office/drawing/2014/main" id="{3EF9D4E6-506C-AAB4-632A-12465CCAE073}"/>
              </a:ext>
            </a:extLst>
          </p:cNvPr>
          <p:cNvSpPr>
            <a:spLocks noGrp="1"/>
          </p:cNvSpPr>
          <p:nvPr>
            <p:ph type="body" sz="quarter" idx="19" hasCustomPrompt="1"/>
          </p:nvPr>
        </p:nvSpPr>
        <p:spPr>
          <a:xfrm>
            <a:off x="222250" y="685800"/>
            <a:ext cx="11745911" cy="60120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Tree>
    <p:extLst>
      <p:ext uri="{BB962C8B-B14F-4D97-AF65-F5344CB8AC3E}">
        <p14:creationId xmlns:p14="http://schemas.microsoft.com/office/powerpoint/2010/main" val="342638197"/>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10EDC2E9-B2B3-66BD-1040-AC4A85D6F492}"/>
              </a:ext>
            </a:extLst>
          </p:cNvPr>
          <p:cNvSpPr/>
          <p:nvPr userDrawn="1"/>
        </p:nvSpPr>
        <p:spPr>
          <a:xfrm>
            <a:off x="222250" y="2224090"/>
            <a:ext cx="11745912" cy="4330698"/>
          </a:xfrm>
          <a:prstGeom prst="roundRect">
            <a:avLst>
              <a:gd name="adj" fmla="val 454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endParaRPr lang="en-US" sz="1500">
              <a:solidFill>
                <a:schemeClr val="tx1"/>
              </a:solidFill>
              <a:cs typeface="Arial" panose="020B0604020202020204" pitchFamily="34" charset="0"/>
            </a:endParaRPr>
          </a:p>
        </p:txBody>
      </p:sp>
      <p:sp>
        <p:nvSpPr>
          <p:cNvPr id="11" name="Date Placeholder 10">
            <a:extLst>
              <a:ext uri="{FF2B5EF4-FFF2-40B4-BE49-F238E27FC236}">
                <a16:creationId xmlns:a16="http://schemas.microsoft.com/office/drawing/2014/main" id="{1013572C-683E-9627-4500-7CED74AACF42}"/>
              </a:ext>
            </a:extLst>
          </p:cNvPr>
          <p:cNvSpPr>
            <a:spLocks noGrp="1"/>
          </p:cNvSpPr>
          <p:nvPr>
            <p:ph type="dt" sz="half" idx="14"/>
          </p:nvPr>
        </p:nvSpPr>
        <p:spPr/>
        <p:txBody>
          <a:bodyPr/>
          <a:lstStyle/>
          <a:p>
            <a:fld id="{AC11D1FA-7FD6-4CE2-BDC5-A3D820BF4807}" type="datetime1">
              <a:rPr lang="en-US" smtClean="0"/>
              <a:t>9/9/26</a:t>
            </a:fld>
            <a:endParaRPr lang="en-US"/>
          </a:p>
        </p:txBody>
      </p:sp>
      <p:sp>
        <p:nvSpPr>
          <p:cNvPr id="12" name="Footer Placeholder 11">
            <a:extLst>
              <a:ext uri="{FF2B5EF4-FFF2-40B4-BE49-F238E27FC236}">
                <a16:creationId xmlns:a16="http://schemas.microsoft.com/office/drawing/2014/main" id="{2F26CC09-447E-68F7-B819-33F6B831F4E7}"/>
              </a:ext>
            </a:extLst>
          </p:cNvPr>
          <p:cNvSpPr>
            <a:spLocks noGrp="1"/>
          </p:cNvSpPr>
          <p:nvPr>
            <p:ph type="ftr" sz="quarter" idx="15"/>
          </p:nvPr>
        </p:nvSpPr>
        <p:spPr/>
        <p:txBody>
          <a:bodyPr/>
          <a:lstStyle/>
          <a:p>
            <a:r>
              <a:rPr lang="en-US"/>
              <a:t>Date 2025</a:t>
            </a:r>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68" name="Text Placeholder 2">
            <a:extLst>
              <a:ext uri="{FF2B5EF4-FFF2-40B4-BE49-F238E27FC236}">
                <a16:creationId xmlns:a16="http://schemas.microsoft.com/office/drawing/2014/main" id="{7A7C11F7-F58D-3D98-F4AA-F4E7ACCBEF2A}"/>
              </a:ext>
            </a:extLst>
          </p:cNvPr>
          <p:cNvSpPr>
            <a:spLocks noGrp="1"/>
          </p:cNvSpPr>
          <p:nvPr>
            <p:ph type="body" idx="13"/>
          </p:nvPr>
        </p:nvSpPr>
        <p:spPr>
          <a:xfrm>
            <a:off x="222251" y="1369414"/>
            <a:ext cx="11745912" cy="326821"/>
          </a:xfrm>
        </p:spPr>
        <p:txBody>
          <a:bodyPr wrap="square" anchor="t">
            <a:spAutoFit/>
          </a:bodyPr>
          <a:lstStyle>
            <a:lvl1pPr marL="0" indent="0">
              <a:buNone/>
              <a:defRPr sz="2000" b="0" spc="-3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 name="Text Placeholder 4">
            <a:extLst>
              <a:ext uri="{FF2B5EF4-FFF2-40B4-BE49-F238E27FC236}">
                <a16:creationId xmlns:a16="http://schemas.microsoft.com/office/drawing/2014/main" id="{DC00161D-8FDB-548B-8CB9-B4EC25B9FB5E}"/>
              </a:ext>
            </a:extLst>
          </p:cNvPr>
          <p:cNvSpPr>
            <a:spLocks noGrp="1"/>
          </p:cNvSpPr>
          <p:nvPr>
            <p:ph type="body" sz="quarter" idx="19" hasCustomPrompt="1"/>
          </p:nvPr>
        </p:nvSpPr>
        <p:spPr>
          <a:xfrm>
            <a:off x="222250" y="685800"/>
            <a:ext cx="11745911" cy="60120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
        <p:nvSpPr>
          <p:cNvPr id="37" name="Text Placeholder 63">
            <a:extLst>
              <a:ext uri="{FF2B5EF4-FFF2-40B4-BE49-F238E27FC236}">
                <a16:creationId xmlns:a16="http://schemas.microsoft.com/office/drawing/2014/main" id="{8405B07B-8E61-8812-D384-926EBE820186}"/>
              </a:ext>
            </a:extLst>
          </p:cNvPr>
          <p:cNvSpPr>
            <a:spLocks noGrp="1"/>
          </p:cNvSpPr>
          <p:nvPr>
            <p:ph type="body" sz="quarter" idx="53" hasCustomPrompt="1"/>
          </p:nvPr>
        </p:nvSpPr>
        <p:spPr>
          <a:xfrm>
            <a:off x="4965454" y="4440077"/>
            <a:ext cx="0" cy="1526400"/>
          </a:xfrm>
          <a:custGeom>
            <a:avLst/>
            <a:gdLst>
              <a:gd name="connsiteX0" fmla="*/ 0 w 698500"/>
              <a:gd name="connsiteY0" fmla="*/ 0 h 1022350"/>
              <a:gd name="connsiteX1" fmla="*/ 698500 w 698500"/>
              <a:gd name="connsiteY1" fmla="*/ 0 h 1022350"/>
              <a:gd name="connsiteX2" fmla="*/ 698500 w 698500"/>
              <a:gd name="connsiteY2" fmla="*/ 1022350 h 1022350"/>
              <a:gd name="connsiteX3" fmla="*/ 0 w 698500"/>
              <a:gd name="connsiteY3" fmla="*/ 1022350 h 1022350"/>
              <a:gd name="connsiteX4" fmla="*/ 0 w 698500"/>
              <a:gd name="connsiteY4" fmla="*/ 0 h 1022350"/>
              <a:gd name="connsiteX0" fmla="*/ 0 w 698500"/>
              <a:gd name="connsiteY0" fmla="*/ 0 h 1022350"/>
              <a:gd name="connsiteX1" fmla="*/ 698500 w 698500"/>
              <a:gd name="connsiteY1" fmla="*/ 1022350 h 1022350"/>
              <a:gd name="connsiteX2" fmla="*/ 0 w 698500"/>
              <a:gd name="connsiteY2" fmla="*/ 1022350 h 1022350"/>
              <a:gd name="connsiteX3" fmla="*/ 0 w 698500"/>
              <a:gd name="connsiteY3" fmla="*/ 0 h 1022350"/>
              <a:gd name="connsiteX0" fmla="*/ 698500 w 789940"/>
              <a:gd name="connsiteY0" fmla="*/ 1022350 h 1113790"/>
              <a:gd name="connsiteX1" fmla="*/ 0 w 789940"/>
              <a:gd name="connsiteY1" fmla="*/ 1022350 h 1113790"/>
              <a:gd name="connsiteX2" fmla="*/ 0 w 789940"/>
              <a:gd name="connsiteY2" fmla="*/ 0 h 1113790"/>
              <a:gd name="connsiteX3" fmla="*/ 789940 w 789940"/>
              <a:gd name="connsiteY3" fmla="*/ 1113790 h 1113790"/>
              <a:gd name="connsiteX0" fmla="*/ 698500 w 698500"/>
              <a:gd name="connsiteY0" fmla="*/ 1022350 h 1022350"/>
              <a:gd name="connsiteX1" fmla="*/ 0 w 698500"/>
              <a:gd name="connsiteY1" fmla="*/ 1022350 h 1022350"/>
              <a:gd name="connsiteX2" fmla="*/ 0 w 698500"/>
              <a:gd name="connsiteY2" fmla="*/ 0 h 1022350"/>
              <a:gd name="connsiteX0" fmla="*/ 0 w 0"/>
              <a:gd name="connsiteY0" fmla="*/ 1022350 h 1022350"/>
              <a:gd name="connsiteX1" fmla="*/ 0 w 0"/>
              <a:gd name="connsiteY1" fmla="*/ 0 h 1022350"/>
            </a:gdLst>
            <a:ahLst/>
            <a:cxnLst>
              <a:cxn ang="0">
                <a:pos x="connsiteX0" y="connsiteY0"/>
              </a:cxn>
              <a:cxn ang="0">
                <a:pos x="connsiteX1" y="connsiteY1"/>
              </a:cxn>
            </a:cxnLst>
            <a:rect l="l" t="t" r="r" b="b"/>
            <a:pathLst>
              <a:path h="1022350">
                <a:moveTo>
                  <a:pt x="0" y="1022350"/>
                </a:moveTo>
                <a:lnTo>
                  <a:pt x="0" y="0"/>
                </a:lnTo>
              </a:path>
            </a:pathLst>
          </a:custGeom>
          <a:ln w="19050">
            <a:solidFill>
              <a:srgbClr val="000000"/>
            </a:solidFill>
          </a:ln>
        </p:spPr>
        <p:txBody>
          <a:bodyPr/>
          <a:lstStyle>
            <a:lvl1pPr marL="0" indent="0">
              <a:buNone/>
              <a:defRPr sz="100">
                <a:noFill/>
              </a:defRPr>
            </a:lvl1pPr>
          </a:lstStyle>
          <a:p>
            <a:pPr lvl="0"/>
            <a:r>
              <a:rPr lang="en-US"/>
              <a:t> </a:t>
            </a:r>
          </a:p>
        </p:txBody>
      </p:sp>
      <p:sp>
        <p:nvSpPr>
          <p:cNvPr id="38" name="Text Placeholder 63">
            <a:extLst>
              <a:ext uri="{FF2B5EF4-FFF2-40B4-BE49-F238E27FC236}">
                <a16:creationId xmlns:a16="http://schemas.microsoft.com/office/drawing/2014/main" id="{306483AC-F48A-CF67-C75A-E34FF4E8DFB9}"/>
              </a:ext>
            </a:extLst>
          </p:cNvPr>
          <p:cNvSpPr>
            <a:spLocks noGrp="1"/>
          </p:cNvSpPr>
          <p:nvPr>
            <p:ph type="body" sz="quarter" idx="47" hasCustomPrompt="1"/>
          </p:nvPr>
        </p:nvSpPr>
        <p:spPr>
          <a:xfrm>
            <a:off x="2863671" y="4440077"/>
            <a:ext cx="0" cy="1526400"/>
          </a:xfrm>
          <a:custGeom>
            <a:avLst/>
            <a:gdLst>
              <a:gd name="connsiteX0" fmla="*/ 0 w 698500"/>
              <a:gd name="connsiteY0" fmla="*/ 0 h 1022350"/>
              <a:gd name="connsiteX1" fmla="*/ 698500 w 698500"/>
              <a:gd name="connsiteY1" fmla="*/ 0 h 1022350"/>
              <a:gd name="connsiteX2" fmla="*/ 698500 w 698500"/>
              <a:gd name="connsiteY2" fmla="*/ 1022350 h 1022350"/>
              <a:gd name="connsiteX3" fmla="*/ 0 w 698500"/>
              <a:gd name="connsiteY3" fmla="*/ 1022350 h 1022350"/>
              <a:gd name="connsiteX4" fmla="*/ 0 w 698500"/>
              <a:gd name="connsiteY4" fmla="*/ 0 h 1022350"/>
              <a:gd name="connsiteX0" fmla="*/ 0 w 698500"/>
              <a:gd name="connsiteY0" fmla="*/ 0 h 1022350"/>
              <a:gd name="connsiteX1" fmla="*/ 698500 w 698500"/>
              <a:gd name="connsiteY1" fmla="*/ 1022350 h 1022350"/>
              <a:gd name="connsiteX2" fmla="*/ 0 w 698500"/>
              <a:gd name="connsiteY2" fmla="*/ 1022350 h 1022350"/>
              <a:gd name="connsiteX3" fmla="*/ 0 w 698500"/>
              <a:gd name="connsiteY3" fmla="*/ 0 h 1022350"/>
              <a:gd name="connsiteX0" fmla="*/ 698500 w 789940"/>
              <a:gd name="connsiteY0" fmla="*/ 1022350 h 1113790"/>
              <a:gd name="connsiteX1" fmla="*/ 0 w 789940"/>
              <a:gd name="connsiteY1" fmla="*/ 1022350 h 1113790"/>
              <a:gd name="connsiteX2" fmla="*/ 0 w 789940"/>
              <a:gd name="connsiteY2" fmla="*/ 0 h 1113790"/>
              <a:gd name="connsiteX3" fmla="*/ 789940 w 789940"/>
              <a:gd name="connsiteY3" fmla="*/ 1113790 h 1113790"/>
              <a:gd name="connsiteX0" fmla="*/ 698500 w 698500"/>
              <a:gd name="connsiteY0" fmla="*/ 1022350 h 1022350"/>
              <a:gd name="connsiteX1" fmla="*/ 0 w 698500"/>
              <a:gd name="connsiteY1" fmla="*/ 1022350 h 1022350"/>
              <a:gd name="connsiteX2" fmla="*/ 0 w 698500"/>
              <a:gd name="connsiteY2" fmla="*/ 0 h 1022350"/>
              <a:gd name="connsiteX0" fmla="*/ 0 w 0"/>
              <a:gd name="connsiteY0" fmla="*/ 1022350 h 1022350"/>
              <a:gd name="connsiteX1" fmla="*/ 0 w 0"/>
              <a:gd name="connsiteY1" fmla="*/ 0 h 1022350"/>
            </a:gdLst>
            <a:ahLst/>
            <a:cxnLst>
              <a:cxn ang="0">
                <a:pos x="connsiteX0" y="connsiteY0"/>
              </a:cxn>
              <a:cxn ang="0">
                <a:pos x="connsiteX1" y="connsiteY1"/>
              </a:cxn>
            </a:cxnLst>
            <a:rect l="l" t="t" r="r" b="b"/>
            <a:pathLst>
              <a:path h="1022350">
                <a:moveTo>
                  <a:pt x="0" y="1022350"/>
                </a:moveTo>
                <a:lnTo>
                  <a:pt x="0" y="0"/>
                </a:lnTo>
              </a:path>
            </a:pathLst>
          </a:custGeom>
          <a:ln w="19050">
            <a:solidFill>
              <a:srgbClr val="000000"/>
            </a:solidFill>
          </a:ln>
        </p:spPr>
        <p:txBody>
          <a:bodyPr/>
          <a:lstStyle>
            <a:lvl1pPr marL="0" indent="0">
              <a:buNone/>
              <a:defRPr sz="100">
                <a:noFill/>
              </a:defRPr>
            </a:lvl1pPr>
          </a:lstStyle>
          <a:p>
            <a:pPr lvl="0"/>
            <a:r>
              <a:rPr lang="en-US"/>
              <a:t> </a:t>
            </a:r>
          </a:p>
        </p:txBody>
      </p:sp>
      <p:sp>
        <p:nvSpPr>
          <p:cNvPr id="39" name="Text Placeholder 63">
            <a:extLst>
              <a:ext uri="{FF2B5EF4-FFF2-40B4-BE49-F238E27FC236}">
                <a16:creationId xmlns:a16="http://schemas.microsoft.com/office/drawing/2014/main" id="{1BCF9BC2-625D-9C83-3FDB-55FB281DDFB8}"/>
              </a:ext>
            </a:extLst>
          </p:cNvPr>
          <p:cNvSpPr>
            <a:spLocks noGrp="1"/>
          </p:cNvSpPr>
          <p:nvPr>
            <p:ph type="body" sz="quarter" idx="35" hasCustomPrompt="1"/>
          </p:nvPr>
        </p:nvSpPr>
        <p:spPr>
          <a:xfrm>
            <a:off x="5894555" y="2802364"/>
            <a:ext cx="0" cy="1490400"/>
          </a:xfrm>
          <a:custGeom>
            <a:avLst/>
            <a:gdLst>
              <a:gd name="connsiteX0" fmla="*/ 0 w 698500"/>
              <a:gd name="connsiteY0" fmla="*/ 0 h 1022350"/>
              <a:gd name="connsiteX1" fmla="*/ 698500 w 698500"/>
              <a:gd name="connsiteY1" fmla="*/ 0 h 1022350"/>
              <a:gd name="connsiteX2" fmla="*/ 698500 w 698500"/>
              <a:gd name="connsiteY2" fmla="*/ 1022350 h 1022350"/>
              <a:gd name="connsiteX3" fmla="*/ 0 w 698500"/>
              <a:gd name="connsiteY3" fmla="*/ 1022350 h 1022350"/>
              <a:gd name="connsiteX4" fmla="*/ 0 w 698500"/>
              <a:gd name="connsiteY4" fmla="*/ 0 h 1022350"/>
              <a:gd name="connsiteX0" fmla="*/ 0 w 698500"/>
              <a:gd name="connsiteY0" fmla="*/ 0 h 1022350"/>
              <a:gd name="connsiteX1" fmla="*/ 698500 w 698500"/>
              <a:gd name="connsiteY1" fmla="*/ 1022350 h 1022350"/>
              <a:gd name="connsiteX2" fmla="*/ 0 w 698500"/>
              <a:gd name="connsiteY2" fmla="*/ 1022350 h 1022350"/>
              <a:gd name="connsiteX3" fmla="*/ 0 w 698500"/>
              <a:gd name="connsiteY3" fmla="*/ 0 h 1022350"/>
              <a:gd name="connsiteX0" fmla="*/ 698500 w 789940"/>
              <a:gd name="connsiteY0" fmla="*/ 1022350 h 1113790"/>
              <a:gd name="connsiteX1" fmla="*/ 0 w 789940"/>
              <a:gd name="connsiteY1" fmla="*/ 1022350 h 1113790"/>
              <a:gd name="connsiteX2" fmla="*/ 0 w 789940"/>
              <a:gd name="connsiteY2" fmla="*/ 0 h 1113790"/>
              <a:gd name="connsiteX3" fmla="*/ 789940 w 789940"/>
              <a:gd name="connsiteY3" fmla="*/ 1113790 h 1113790"/>
              <a:gd name="connsiteX0" fmla="*/ 698500 w 698500"/>
              <a:gd name="connsiteY0" fmla="*/ 1022350 h 1022350"/>
              <a:gd name="connsiteX1" fmla="*/ 0 w 698500"/>
              <a:gd name="connsiteY1" fmla="*/ 1022350 h 1022350"/>
              <a:gd name="connsiteX2" fmla="*/ 0 w 698500"/>
              <a:gd name="connsiteY2" fmla="*/ 0 h 1022350"/>
              <a:gd name="connsiteX0" fmla="*/ 0 w 0"/>
              <a:gd name="connsiteY0" fmla="*/ 1022350 h 1022350"/>
              <a:gd name="connsiteX1" fmla="*/ 0 w 0"/>
              <a:gd name="connsiteY1" fmla="*/ 0 h 1022350"/>
            </a:gdLst>
            <a:ahLst/>
            <a:cxnLst>
              <a:cxn ang="0">
                <a:pos x="connsiteX0" y="connsiteY0"/>
              </a:cxn>
              <a:cxn ang="0">
                <a:pos x="connsiteX1" y="connsiteY1"/>
              </a:cxn>
            </a:cxnLst>
            <a:rect l="l" t="t" r="r" b="b"/>
            <a:pathLst>
              <a:path h="1022350">
                <a:moveTo>
                  <a:pt x="0" y="1022350"/>
                </a:moveTo>
                <a:lnTo>
                  <a:pt x="0" y="0"/>
                </a:lnTo>
              </a:path>
            </a:pathLst>
          </a:custGeom>
          <a:ln w="19050">
            <a:solidFill>
              <a:srgbClr val="000000"/>
            </a:solidFill>
          </a:ln>
        </p:spPr>
        <p:txBody>
          <a:bodyPr/>
          <a:lstStyle>
            <a:lvl1pPr marL="0" indent="0">
              <a:buNone/>
              <a:defRPr sz="100">
                <a:noFill/>
              </a:defRPr>
            </a:lvl1pPr>
          </a:lstStyle>
          <a:p>
            <a:pPr lvl="0"/>
            <a:r>
              <a:rPr lang="en-US"/>
              <a:t> </a:t>
            </a:r>
          </a:p>
        </p:txBody>
      </p:sp>
      <p:sp>
        <p:nvSpPr>
          <p:cNvPr id="40" name="Text Placeholder 63">
            <a:extLst>
              <a:ext uri="{FF2B5EF4-FFF2-40B4-BE49-F238E27FC236}">
                <a16:creationId xmlns:a16="http://schemas.microsoft.com/office/drawing/2014/main" id="{C2715B8D-350F-B6BE-4AE1-10B01F5AC62D}"/>
              </a:ext>
            </a:extLst>
          </p:cNvPr>
          <p:cNvSpPr>
            <a:spLocks noGrp="1"/>
          </p:cNvSpPr>
          <p:nvPr>
            <p:ph type="body" sz="quarter" idx="29" hasCustomPrompt="1"/>
          </p:nvPr>
        </p:nvSpPr>
        <p:spPr>
          <a:xfrm>
            <a:off x="3976238" y="2802364"/>
            <a:ext cx="0" cy="1490400"/>
          </a:xfrm>
          <a:custGeom>
            <a:avLst/>
            <a:gdLst>
              <a:gd name="connsiteX0" fmla="*/ 0 w 698500"/>
              <a:gd name="connsiteY0" fmla="*/ 0 h 1022350"/>
              <a:gd name="connsiteX1" fmla="*/ 698500 w 698500"/>
              <a:gd name="connsiteY1" fmla="*/ 0 h 1022350"/>
              <a:gd name="connsiteX2" fmla="*/ 698500 w 698500"/>
              <a:gd name="connsiteY2" fmla="*/ 1022350 h 1022350"/>
              <a:gd name="connsiteX3" fmla="*/ 0 w 698500"/>
              <a:gd name="connsiteY3" fmla="*/ 1022350 h 1022350"/>
              <a:gd name="connsiteX4" fmla="*/ 0 w 698500"/>
              <a:gd name="connsiteY4" fmla="*/ 0 h 1022350"/>
              <a:gd name="connsiteX0" fmla="*/ 0 w 698500"/>
              <a:gd name="connsiteY0" fmla="*/ 0 h 1022350"/>
              <a:gd name="connsiteX1" fmla="*/ 698500 w 698500"/>
              <a:gd name="connsiteY1" fmla="*/ 1022350 h 1022350"/>
              <a:gd name="connsiteX2" fmla="*/ 0 w 698500"/>
              <a:gd name="connsiteY2" fmla="*/ 1022350 h 1022350"/>
              <a:gd name="connsiteX3" fmla="*/ 0 w 698500"/>
              <a:gd name="connsiteY3" fmla="*/ 0 h 1022350"/>
              <a:gd name="connsiteX0" fmla="*/ 698500 w 789940"/>
              <a:gd name="connsiteY0" fmla="*/ 1022350 h 1113790"/>
              <a:gd name="connsiteX1" fmla="*/ 0 w 789940"/>
              <a:gd name="connsiteY1" fmla="*/ 1022350 h 1113790"/>
              <a:gd name="connsiteX2" fmla="*/ 0 w 789940"/>
              <a:gd name="connsiteY2" fmla="*/ 0 h 1113790"/>
              <a:gd name="connsiteX3" fmla="*/ 789940 w 789940"/>
              <a:gd name="connsiteY3" fmla="*/ 1113790 h 1113790"/>
              <a:gd name="connsiteX0" fmla="*/ 698500 w 698500"/>
              <a:gd name="connsiteY0" fmla="*/ 1022350 h 1022350"/>
              <a:gd name="connsiteX1" fmla="*/ 0 w 698500"/>
              <a:gd name="connsiteY1" fmla="*/ 1022350 h 1022350"/>
              <a:gd name="connsiteX2" fmla="*/ 0 w 698500"/>
              <a:gd name="connsiteY2" fmla="*/ 0 h 1022350"/>
              <a:gd name="connsiteX0" fmla="*/ 0 w 0"/>
              <a:gd name="connsiteY0" fmla="*/ 1022350 h 1022350"/>
              <a:gd name="connsiteX1" fmla="*/ 0 w 0"/>
              <a:gd name="connsiteY1" fmla="*/ 0 h 1022350"/>
            </a:gdLst>
            <a:ahLst/>
            <a:cxnLst>
              <a:cxn ang="0">
                <a:pos x="connsiteX0" y="connsiteY0"/>
              </a:cxn>
              <a:cxn ang="0">
                <a:pos x="connsiteX1" y="connsiteY1"/>
              </a:cxn>
            </a:cxnLst>
            <a:rect l="l" t="t" r="r" b="b"/>
            <a:pathLst>
              <a:path h="1022350">
                <a:moveTo>
                  <a:pt x="0" y="1022350"/>
                </a:moveTo>
                <a:lnTo>
                  <a:pt x="0" y="0"/>
                </a:lnTo>
              </a:path>
            </a:pathLst>
          </a:custGeom>
          <a:ln w="19050">
            <a:solidFill>
              <a:srgbClr val="000000"/>
            </a:solidFill>
          </a:ln>
        </p:spPr>
        <p:txBody>
          <a:bodyPr/>
          <a:lstStyle>
            <a:lvl1pPr marL="0" indent="0">
              <a:buNone/>
              <a:defRPr sz="100">
                <a:noFill/>
              </a:defRPr>
            </a:lvl1pPr>
          </a:lstStyle>
          <a:p>
            <a:pPr lvl="0"/>
            <a:r>
              <a:rPr lang="en-US"/>
              <a:t> </a:t>
            </a:r>
          </a:p>
        </p:txBody>
      </p:sp>
      <p:sp>
        <p:nvSpPr>
          <p:cNvPr id="41" name="Text Placeholder 63">
            <a:extLst>
              <a:ext uri="{FF2B5EF4-FFF2-40B4-BE49-F238E27FC236}">
                <a16:creationId xmlns:a16="http://schemas.microsoft.com/office/drawing/2014/main" id="{691AA119-C2D5-E66C-4B03-C43DC9346F33}"/>
              </a:ext>
            </a:extLst>
          </p:cNvPr>
          <p:cNvSpPr>
            <a:spLocks noGrp="1"/>
          </p:cNvSpPr>
          <p:nvPr>
            <p:ph type="body" sz="quarter" idx="23" hasCustomPrompt="1"/>
          </p:nvPr>
        </p:nvSpPr>
        <p:spPr>
          <a:xfrm>
            <a:off x="1297497" y="2802364"/>
            <a:ext cx="0" cy="1490400"/>
          </a:xfrm>
          <a:custGeom>
            <a:avLst/>
            <a:gdLst>
              <a:gd name="connsiteX0" fmla="*/ 0 w 698500"/>
              <a:gd name="connsiteY0" fmla="*/ 0 h 1022350"/>
              <a:gd name="connsiteX1" fmla="*/ 698500 w 698500"/>
              <a:gd name="connsiteY1" fmla="*/ 0 h 1022350"/>
              <a:gd name="connsiteX2" fmla="*/ 698500 w 698500"/>
              <a:gd name="connsiteY2" fmla="*/ 1022350 h 1022350"/>
              <a:gd name="connsiteX3" fmla="*/ 0 w 698500"/>
              <a:gd name="connsiteY3" fmla="*/ 1022350 h 1022350"/>
              <a:gd name="connsiteX4" fmla="*/ 0 w 698500"/>
              <a:gd name="connsiteY4" fmla="*/ 0 h 1022350"/>
              <a:gd name="connsiteX0" fmla="*/ 0 w 698500"/>
              <a:gd name="connsiteY0" fmla="*/ 0 h 1022350"/>
              <a:gd name="connsiteX1" fmla="*/ 698500 w 698500"/>
              <a:gd name="connsiteY1" fmla="*/ 1022350 h 1022350"/>
              <a:gd name="connsiteX2" fmla="*/ 0 w 698500"/>
              <a:gd name="connsiteY2" fmla="*/ 1022350 h 1022350"/>
              <a:gd name="connsiteX3" fmla="*/ 0 w 698500"/>
              <a:gd name="connsiteY3" fmla="*/ 0 h 1022350"/>
              <a:gd name="connsiteX0" fmla="*/ 698500 w 789940"/>
              <a:gd name="connsiteY0" fmla="*/ 1022350 h 1113790"/>
              <a:gd name="connsiteX1" fmla="*/ 0 w 789940"/>
              <a:gd name="connsiteY1" fmla="*/ 1022350 h 1113790"/>
              <a:gd name="connsiteX2" fmla="*/ 0 w 789940"/>
              <a:gd name="connsiteY2" fmla="*/ 0 h 1113790"/>
              <a:gd name="connsiteX3" fmla="*/ 789940 w 789940"/>
              <a:gd name="connsiteY3" fmla="*/ 1113790 h 1113790"/>
              <a:gd name="connsiteX0" fmla="*/ 698500 w 698500"/>
              <a:gd name="connsiteY0" fmla="*/ 1022350 h 1022350"/>
              <a:gd name="connsiteX1" fmla="*/ 0 w 698500"/>
              <a:gd name="connsiteY1" fmla="*/ 1022350 h 1022350"/>
              <a:gd name="connsiteX2" fmla="*/ 0 w 698500"/>
              <a:gd name="connsiteY2" fmla="*/ 0 h 1022350"/>
              <a:gd name="connsiteX0" fmla="*/ 0 w 0"/>
              <a:gd name="connsiteY0" fmla="*/ 1022350 h 1022350"/>
              <a:gd name="connsiteX1" fmla="*/ 0 w 0"/>
              <a:gd name="connsiteY1" fmla="*/ 0 h 1022350"/>
            </a:gdLst>
            <a:ahLst/>
            <a:cxnLst>
              <a:cxn ang="0">
                <a:pos x="connsiteX0" y="connsiteY0"/>
              </a:cxn>
              <a:cxn ang="0">
                <a:pos x="connsiteX1" y="connsiteY1"/>
              </a:cxn>
            </a:cxnLst>
            <a:rect l="l" t="t" r="r" b="b"/>
            <a:pathLst>
              <a:path h="1022350">
                <a:moveTo>
                  <a:pt x="0" y="1022350"/>
                </a:moveTo>
                <a:lnTo>
                  <a:pt x="0" y="0"/>
                </a:lnTo>
              </a:path>
            </a:pathLst>
          </a:custGeom>
          <a:ln w="19050">
            <a:solidFill>
              <a:srgbClr val="000000"/>
            </a:solidFill>
          </a:ln>
        </p:spPr>
        <p:txBody>
          <a:bodyPr/>
          <a:lstStyle>
            <a:lvl1pPr marL="0" indent="0">
              <a:buNone/>
              <a:defRPr sz="100">
                <a:noFill/>
              </a:defRPr>
            </a:lvl1pPr>
          </a:lstStyle>
          <a:p>
            <a:pPr lvl="0"/>
            <a:r>
              <a:rPr lang="en-US"/>
              <a:t> </a:t>
            </a:r>
          </a:p>
        </p:txBody>
      </p:sp>
      <p:sp>
        <p:nvSpPr>
          <p:cNvPr id="42" name="Text Placeholder 65">
            <a:extLst>
              <a:ext uri="{FF2B5EF4-FFF2-40B4-BE49-F238E27FC236}">
                <a16:creationId xmlns:a16="http://schemas.microsoft.com/office/drawing/2014/main" id="{3EDC60F0-9D09-4A0E-18B9-988FC5A10056}"/>
              </a:ext>
            </a:extLst>
          </p:cNvPr>
          <p:cNvSpPr>
            <a:spLocks noGrp="1"/>
          </p:cNvSpPr>
          <p:nvPr>
            <p:ph type="body" sz="quarter" idx="24" hasCustomPrompt="1"/>
          </p:nvPr>
        </p:nvSpPr>
        <p:spPr>
          <a:xfrm>
            <a:off x="1204748" y="4288750"/>
            <a:ext cx="185500" cy="185500"/>
          </a:xfrm>
          <a:custGeom>
            <a:avLst/>
            <a:gdLst>
              <a:gd name="connsiteX0" fmla="*/ 92750 w 185500"/>
              <a:gd name="connsiteY0" fmla="*/ 0 h 185500"/>
              <a:gd name="connsiteX1" fmla="*/ 185500 w 185500"/>
              <a:gd name="connsiteY1" fmla="*/ 92750 h 185500"/>
              <a:gd name="connsiteX2" fmla="*/ 92750 w 185500"/>
              <a:gd name="connsiteY2" fmla="*/ 185500 h 185500"/>
              <a:gd name="connsiteX3" fmla="*/ 0 w 185500"/>
              <a:gd name="connsiteY3" fmla="*/ 92750 h 185500"/>
              <a:gd name="connsiteX4" fmla="*/ 92750 w 185500"/>
              <a:gd name="connsiteY4" fmla="*/ 0 h 185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500" h="185500">
                <a:moveTo>
                  <a:pt x="92750" y="0"/>
                </a:moveTo>
                <a:cubicBezTo>
                  <a:pt x="143974" y="0"/>
                  <a:pt x="185500" y="41526"/>
                  <a:pt x="185500" y="92750"/>
                </a:cubicBezTo>
                <a:cubicBezTo>
                  <a:pt x="185500" y="143974"/>
                  <a:pt x="143974" y="185500"/>
                  <a:pt x="92750" y="185500"/>
                </a:cubicBezTo>
                <a:cubicBezTo>
                  <a:pt x="41526" y="185500"/>
                  <a:pt x="0" y="143974"/>
                  <a:pt x="0" y="92750"/>
                </a:cubicBezTo>
                <a:cubicBezTo>
                  <a:pt x="0" y="41526"/>
                  <a:pt x="41526" y="0"/>
                  <a:pt x="92750" y="0"/>
                </a:cubicBezTo>
                <a:close/>
              </a:path>
            </a:pathLst>
          </a:custGeom>
          <a:solidFill>
            <a:srgbClr val="000000"/>
          </a:solidFill>
          <a:ln w="19050">
            <a:noFill/>
          </a:ln>
        </p:spPr>
        <p:txBody>
          <a:bodyPr wrap="square">
            <a:noAutofit/>
          </a:bodyPr>
          <a:lstStyle>
            <a:lvl1pPr marL="0" indent="0">
              <a:buNone/>
              <a:defRPr sz="100">
                <a:noFill/>
              </a:defRPr>
            </a:lvl1pPr>
          </a:lstStyle>
          <a:p>
            <a:pPr lvl="0"/>
            <a:r>
              <a:rPr lang="en-US"/>
              <a:t> </a:t>
            </a:r>
          </a:p>
        </p:txBody>
      </p:sp>
      <p:sp>
        <p:nvSpPr>
          <p:cNvPr id="43" name="Text Placeholder 86">
            <a:extLst>
              <a:ext uri="{FF2B5EF4-FFF2-40B4-BE49-F238E27FC236}">
                <a16:creationId xmlns:a16="http://schemas.microsoft.com/office/drawing/2014/main" id="{87299C8C-E839-19F0-41CC-B4A9D32F1485}"/>
              </a:ext>
            </a:extLst>
          </p:cNvPr>
          <p:cNvSpPr>
            <a:spLocks noGrp="1"/>
          </p:cNvSpPr>
          <p:nvPr>
            <p:ph type="body" sz="quarter" idx="30" hasCustomPrompt="1"/>
          </p:nvPr>
        </p:nvSpPr>
        <p:spPr>
          <a:xfrm>
            <a:off x="3883489" y="4288750"/>
            <a:ext cx="185500" cy="185500"/>
          </a:xfrm>
          <a:custGeom>
            <a:avLst/>
            <a:gdLst>
              <a:gd name="connsiteX0" fmla="*/ 92750 w 185500"/>
              <a:gd name="connsiteY0" fmla="*/ 0 h 185500"/>
              <a:gd name="connsiteX1" fmla="*/ 185500 w 185500"/>
              <a:gd name="connsiteY1" fmla="*/ 92750 h 185500"/>
              <a:gd name="connsiteX2" fmla="*/ 92750 w 185500"/>
              <a:gd name="connsiteY2" fmla="*/ 185500 h 185500"/>
              <a:gd name="connsiteX3" fmla="*/ 0 w 185500"/>
              <a:gd name="connsiteY3" fmla="*/ 92750 h 185500"/>
              <a:gd name="connsiteX4" fmla="*/ 92750 w 185500"/>
              <a:gd name="connsiteY4" fmla="*/ 0 h 185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500" h="185500">
                <a:moveTo>
                  <a:pt x="92750" y="0"/>
                </a:moveTo>
                <a:cubicBezTo>
                  <a:pt x="143974" y="0"/>
                  <a:pt x="185500" y="41526"/>
                  <a:pt x="185500" y="92750"/>
                </a:cubicBezTo>
                <a:cubicBezTo>
                  <a:pt x="185500" y="143974"/>
                  <a:pt x="143974" y="185500"/>
                  <a:pt x="92750" y="185500"/>
                </a:cubicBezTo>
                <a:cubicBezTo>
                  <a:pt x="41526" y="185500"/>
                  <a:pt x="0" y="143974"/>
                  <a:pt x="0" y="92750"/>
                </a:cubicBezTo>
                <a:cubicBezTo>
                  <a:pt x="0" y="41526"/>
                  <a:pt x="41526" y="0"/>
                  <a:pt x="92750" y="0"/>
                </a:cubicBezTo>
                <a:close/>
              </a:path>
            </a:pathLst>
          </a:custGeom>
          <a:solidFill>
            <a:srgbClr val="000000"/>
          </a:solidFill>
          <a:ln w="19050">
            <a:noFill/>
          </a:ln>
        </p:spPr>
        <p:txBody>
          <a:bodyPr wrap="square">
            <a:noAutofit/>
          </a:bodyPr>
          <a:lstStyle>
            <a:lvl1pPr marL="0" indent="0">
              <a:buNone/>
              <a:defRPr sz="100">
                <a:noFill/>
              </a:defRPr>
            </a:lvl1pPr>
          </a:lstStyle>
          <a:p>
            <a:pPr lvl="0"/>
            <a:r>
              <a:rPr lang="en-US"/>
              <a:t> </a:t>
            </a:r>
          </a:p>
        </p:txBody>
      </p:sp>
      <p:sp>
        <p:nvSpPr>
          <p:cNvPr id="44" name="Text Placeholder 92">
            <a:extLst>
              <a:ext uri="{FF2B5EF4-FFF2-40B4-BE49-F238E27FC236}">
                <a16:creationId xmlns:a16="http://schemas.microsoft.com/office/drawing/2014/main" id="{BCF97310-D918-4530-0CF0-1738AAAE3B3A}"/>
              </a:ext>
            </a:extLst>
          </p:cNvPr>
          <p:cNvSpPr>
            <a:spLocks noGrp="1"/>
          </p:cNvSpPr>
          <p:nvPr>
            <p:ph type="body" sz="quarter" idx="36" hasCustomPrompt="1"/>
          </p:nvPr>
        </p:nvSpPr>
        <p:spPr>
          <a:xfrm>
            <a:off x="5801806" y="4288750"/>
            <a:ext cx="185500" cy="185500"/>
          </a:xfrm>
          <a:custGeom>
            <a:avLst/>
            <a:gdLst>
              <a:gd name="connsiteX0" fmla="*/ 92750 w 185500"/>
              <a:gd name="connsiteY0" fmla="*/ 0 h 185500"/>
              <a:gd name="connsiteX1" fmla="*/ 185500 w 185500"/>
              <a:gd name="connsiteY1" fmla="*/ 92750 h 185500"/>
              <a:gd name="connsiteX2" fmla="*/ 92750 w 185500"/>
              <a:gd name="connsiteY2" fmla="*/ 185500 h 185500"/>
              <a:gd name="connsiteX3" fmla="*/ 0 w 185500"/>
              <a:gd name="connsiteY3" fmla="*/ 92750 h 185500"/>
              <a:gd name="connsiteX4" fmla="*/ 92750 w 185500"/>
              <a:gd name="connsiteY4" fmla="*/ 0 h 185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500" h="185500">
                <a:moveTo>
                  <a:pt x="92750" y="0"/>
                </a:moveTo>
                <a:cubicBezTo>
                  <a:pt x="143974" y="0"/>
                  <a:pt x="185500" y="41526"/>
                  <a:pt x="185500" y="92750"/>
                </a:cubicBezTo>
                <a:cubicBezTo>
                  <a:pt x="185500" y="143974"/>
                  <a:pt x="143974" y="185500"/>
                  <a:pt x="92750" y="185500"/>
                </a:cubicBezTo>
                <a:cubicBezTo>
                  <a:pt x="41526" y="185500"/>
                  <a:pt x="0" y="143974"/>
                  <a:pt x="0" y="92750"/>
                </a:cubicBezTo>
                <a:cubicBezTo>
                  <a:pt x="0" y="41526"/>
                  <a:pt x="41526" y="0"/>
                  <a:pt x="92750" y="0"/>
                </a:cubicBezTo>
                <a:close/>
              </a:path>
            </a:pathLst>
          </a:custGeom>
          <a:solidFill>
            <a:srgbClr val="000000"/>
          </a:solidFill>
          <a:ln w="19050">
            <a:noFill/>
          </a:ln>
        </p:spPr>
        <p:txBody>
          <a:bodyPr wrap="square">
            <a:noAutofit/>
          </a:bodyPr>
          <a:lstStyle>
            <a:lvl1pPr marL="0" indent="0">
              <a:buNone/>
              <a:defRPr sz="100">
                <a:noFill/>
              </a:defRPr>
            </a:lvl1pPr>
          </a:lstStyle>
          <a:p>
            <a:pPr lvl="0"/>
            <a:r>
              <a:rPr lang="en-US"/>
              <a:t> </a:t>
            </a:r>
          </a:p>
        </p:txBody>
      </p:sp>
      <p:sp>
        <p:nvSpPr>
          <p:cNvPr id="45" name="Text Placeholder 63">
            <a:extLst>
              <a:ext uri="{FF2B5EF4-FFF2-40B4-BE49-F238E27FC236}">
                <a16:creationId xmlns:a16="http://schemas.microsoft.com/office/drawing/2014/main" id="{FF9FC8CF-0A29-86DB-BF0D-1864DF39142F}"/>
              </a:ext>
            </a:extLst>
          </p:cNvPr>
          <p:cNvSpPr>
            <a:spLocks noGrp="1"/>
          </p:cNvSpPr>
          <p:nvPr>
            <p:ph type="body" sz="quarter" idx="41" hasCustomPrompt="1"/>
          </p:nvPr>
        </p:nvSpPr>
        <p:spPr>
          <a:xfrm flipH="1">
            <a:off x="776056" y="4441309"/>
            <a:ext cx="0" cy="1525168"/>
          </a:xfrm>
          <a:custGeom>
            <a:avLst/>
            <a:gdLst>
              <a:gd name="connsiteX0" fmla="*/ 0 w 698500"/>
              <a:gd name="connsiteY0" fmla="*/ 0 h 1022350"/>
              <a:gd name="connsiteX1" fmla="*/ 698500 w 698500"/>
              <a:gd name="connsiteY1" fmla="*/ 0 h 1022350"/>
              <a:gd name="connsiteX2" fmla="*/ 698500 w 698500"/>
              <a:gd name="connsiteY2" fmla="*/ 1022350 h 1022350"/>
              <a:gd name="connsiteX3" fmla="*/ 0 w 698500"/>
              <a:gd name="connsiteY3" fmla="*/ 1022350 h 1022350"/>
              <a:gd name="connsiteX4" fmla="*/ 0 w 698500"/>
              <a:gd name="connsiteY4" fmla="*/ 0 h 1022350"/>
              <a:gd name="connsiteX0" fmla="*/ 0 w 698500"/>
              <a:gd name="connsiteY0" fmla="*/ 0 h 1022350"/>
              <a:gd name="connsiteX1" fmla="*/ 698500 w 698500"/>
              <a:gd name="connsiteY1" fmla="*/ 1022350 h 1022350"/>
              <a:gd name="connsiteX2" fmla="*/ 0 w 698500"/>
              <a:gd name="connsiteY2" fmla="*/ 1022350 h 1022350"/>
              <a:gd name="connsiteX3" fmla="*/ 0 w 698500"/>
              <a:gd name="connsiteY3" fmla="*/ 0 h 1022350"/>
              <a:gd name="connsiteX0" fmla="*/ 698500 w 789940"/>
              <a:gd name="connsiteY0" fmla="*/ 1022350 h 1113790"/>
              <a:gd name="connsiteX1" fmla="*/ 0 w 789940"/>
              <a:gd name="connsiteY1" fmla="*/ 1022350 h 1113790"/>
              <a:gd name="connsiteX2" fmla="*/ 0 w 789940"/>
              <a:gd name="connsiteY2" fmla="*/ 0 h 1113790"/>
              <a:gd name="connsiteX3" fmla="*/ 789940 w 789940"/>
              <a:gd name="connsiteY3" fmla="*/ 1113790 h 1113790"/>
              <a:gd name="connsiteX0" fmla="*/ 698500 w 698500"/>
              <a:gd name="connsiteY0" fmla="*/ 1022350 h 1022350"/>
              <a:gd name="connsiteX1" fmla="*/ 0 w 698500"/>
              <a:gd name="connsiteY1" fmla="*/ 1022350 h 1022350"/>
              <a:gd name="connsiteX2" fmla="*/ 0 w 698500"/>
              <a:gd name="connsiteY2" fmla="*/ 0 h 1022350"/>
              <a:gd name="connsiteX0" fmla="*/ 0 w 0"/>
              <a:gd name="connsiteY0" fmla="*/ 1022350 h 1022350"/>
              <a:gd name="connsiteX1" fmla="*/ 0 w 0"/>
              <a:gd name="connsiteY1" fmla="*/ 0 h 1022350"/>
            </a:gdLst>
            <a:ahLst/>
            <a:cxnLst>
              <a:cxn ang="0">
                <a:pos x="connsiteX0" y="connsiteY0"/>
              </a:cxn>
              <a:cxn ang="0">
                <a:pos x="connsiteX1" y="connsiteY1"/>
              </a:cxn>
            </a:cxnLst>
            <a:rect l="l" t="t" r="r" b="b"/>
            <a:pathLst>
              <a:path h="1022350">
                <a:moveTo>
                  <a:pt x="0" y="1022350"/>
                </a:moveTo>
                <a:lnTo>
                  <a:pt x="0" y="0"/>
                </a:lnTo>
              </a:path>
            </a:pathLst>
          </a:custGeom>
          <a:ln w="19050">
            <a:solidFill>
              <a:srgbClr val="000000"/>
            </a:solidFill>
          </a:ln>
        </p:spPr>
        <p:txBody>
          <a:bodyPr/>
          <a:lstStyle>
            <a:lvl1pPr marL="0" indent="0">
              <a:buNone/>
              <a:defRPr sz="100">
                <a:noFill/>
              </a:defRPr>
            </a:lvl1pPr>
          </a:lstStyle>
          <a:p>
            <a:pPr lvl="0"/>
            <a:r>
              <a:rPr lang="en-US"/>
              <a:t> </a:t>
            </a:r>
          </a:p>
        </p:txBody>
      </p:sp>
      <p:sp>
        <p:nvSpPr>
          <p:cNvPr id="46" name="Text Placeholder 98">
            <a:extLst>
              <a:ext uri="{FF2B5EF4-FFF2-40B4-BE49-F238E27FC236}">
                <a16:creationId xmlns:a16="http://schemas.microsoft.com/office/drawing/2014/main" id="{E8502B6E-64CD-836D-3DDF-8065728C8ED3}"/>
              </a:ext>
            </a:extLst>
          </p:cNvPr>
          <p:cNvSpPr>
            <a:spLocks noGrp="1"/>
          </p:cNvSpPr>
          <p:nvPr>
            <p:ph type="body" sz="quarter" idx="42" hasCustomPrompt="1"/>
          </p:nvPr>
        </p:nvSpPr>
        <p:spPr>
          <a:xfrm>
            <a:off x="683306" y="4288750"/>
            <a:ext cx="185500" cy="185500"/>
          </a:xfrm>
          <a:custGeom>
            <a:avLst/>
            <a:gdLst>
              <a:gd name="connsiteX0" fmla="*/ 92750 w 185500"/>
              <a:gd name="connsiteY0" fmla="*/ 0 h 185500"/>
              <a:gd name="connsiteX1" fmla="*/ 185500 w 185500"/>
              <a:gd name="connsiteY1" fmla="*/ 92750 h 185500"/>
              <a:gd name="connsiteX2" fmla="*/ 92750 w 185500"/>
              <a:gd name="connsiteY2" fmla="*/ 185500 h 185500"/>
              <a:gd name="connsiteX3" fmla="*/ 0 w 185500"/>
              <a:gd name="connsiteY3" fmla="*/ 92750 h 185500"/>
              <a:gd name="connsiteX4" fmla="*/ 92750 w 185500"/>
              <a:gd name="connsiteY4" fmla="*/ 0 h 185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500" h="185500">
                <a:moveTo>
                  <a:pt x="92750" y="0"/>
                </a:moveTo>
                <a:cubicBezTo>
                  <a:pt x="143974" y="0"/>
                  <a:pt x="185500" y="41526"/>
                  <a:pt x="185500" y="92750"/>
                </a:cubicBezTo>
                <a:cubicBezTo>
                  <a:pt x="185500" y="143974"/>
                  <a:pt x="143974" y="185500"/>
                  <a:pt x="92750" y="185500"/>
                </a:cubicBezTo>
                <a:cubicBezTo>
                  <a:pt x="41526" y="185500"/>
                  <a:pt x="0" y="143974"/>
                  <a:pt x="0" y="92750"/>
                </a:cubicBezTo>
                <a:cubicBezTo>
                  <a:pt x="0" y="41526"/>
                  <a:pt x="41526" y="0"/>
                  <a:pt x="92750" y="0"/>
                </a:cubicBezTo>
                <a:close/>
              </a:path>
            </a:pathLst>
          </a:custGeom>
          <a:solidFill>
            <a:srgbClr val="000000"/>
          </a:solidFill>
          <a:ln w="19050">
            <a:noFill/>
          </a:ln>
        </p:spPr>
        <p:txBody>
          <a:bodyPr wrap="square">
            <a:noAutofit/>
          </a:bodyPr>
          <a:lstStyle>
            <a:lvl1pPr marL="0" indent="0">
              <a:buNone/>
              <a:defRPr sz="100">
                <a:noFill/>
              </a:defRPr>
            </a:lvl1pPr>
          </a:lstStyle>
          <a:p>
            <a:pPr lvl="0"/>
            <a:r>
              <a:rPr lang="en-US"/>
              <a:t> </a:t>
            </a:r>
          </a:p>
        </p:txBody>
      </p:sp>
      <p:sp>
        <p:nvSpPr>
          <p:cNvPr id="47" name="Text Placeholder 104">
            <a:extLst>
              <a:ext uri="{FF2B5EF4-FFF2-40B4-BE49-F238E27FC236}">
                <a16:creationId xmlns:a16="http://schemas.microsoft.com/office/drawing/2014/main" id="{4B96DE5C-8501-12EB-8BE1-077BD32CC87E}"/>
              </a:ext>
            </a:extLst>
          </p:cNvPr>
          <p:cNvSpPr>
            <a:spLocks noGrp="1"/>
          </p:cNvSpPr>
          <p:nvPr>
            <p:ph type="body" sz="quarter" idx="48" hasCustomPrompt="1"/>
          </p:nvPr>
        </p:nvSpPr>
        <p:spPr>
          <a:xfrm>
            <a:off x="2770178" y="4288750"/>
            <a:ext cx="185500" cy="185500"/>
          </a:xfrm>
          <a:custGeom>
            <a:avLst/>
            <a:gdLst>
              <a:gd name="connsiteX0" fmla="*/ 92750 w 185500"/>
              <a:gd name="connsiteY0" fmla="*/ 0 h 185500"/>
              <a:gd name="connsiteX1" fmla="*/ 185500 w 185500"/>
              <a:gd name="connsiteY1" fmla="*/ 92750 h 185500"/>
              <a:gd name="connsiteX2" fmla="*/ 92750 w 185500"/>
              <a:gd name="connsiteY2" fmla="*/ 185500 h 185500"/>
              <a:gd name="connsiteX3" fmla="*/ 0 w 185500"/>
              <a:gd name="connsiteY3" fmla="*/ 92750 h 185500"/>
              <a:gd name="connsiteX4" fmla="*/ 92750 w 185500"/>
              <a:gd name="connsiteY4" fmla="*/ 0 h 185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500" h="185500">
                <a:moveTo>
                  <a:pt x="92750" y="0"/>
                </a:moveTo>
                <a:cubicBezTo>
                  <a:pt x="143974" y="0"/>
                  <a:pt x="185500" y="41526"/>
                  <a:pt x="185500" y="92750"/>
                </a:cubicBezTo>
                <a:cubicBezTo>
                  <a:pt x="185500" y="143974"/>
                  <a:pt x="143974" y="185500"/>
                  <a:pt x="92750" y="185500"/>
                </a:cubicBezTo>
                <a:cubicBezTo>
                  <a:pt x="41526" y="185500"/>
                  <a:pt x="0" y="143974"/>
                  <a:pt x="0" y="92750"/>
                </a:cubicBezTo>
                <a:cubicBezTo>
                  <a:pt x="0" y="41526"/>
                  <a:pt x="41526" y="0"/>
                  <a:pt x="92750" y="0"/>
                </a:cubicBezTo>
                <a:close/>
              </a:path>
            </a:pathLst>
          </a:custGeom>
          <a:solidFill>
            <a:srgbClr val="000000"/>
          </a:solidFill>
          <a:ln w="19050">
            <a:noFill/>
          </a:ln>
        </p:spPr>
        <p:txBody>
          <a:bodyPr wrap="square">
            <a:noAutofit/>
          </a:bodyPr>
          <a:lstStyle>
            <a:lvl1pPr marL="0" indent="0">
              <a:buNone/>
              <a:defRPr sz="100">
                <a:noFill/>
              </a:defRPr>
            </a:lvl1pPr>
          </a:lstStyle>
          <a:p>
            <a:pPr lvl="0"/>
            <a:r>
              <a:rPr lang="en-US"/>
              <a:t> </a:t>
            </a:r>
          </a:p>
        </p:txBody>
      </p:sp>
      <p:sp>
        <p:nvSpPr>
          <p:cNvPr id="48" name="Text Placeholder 110">
            <a:extLst>
              <a:ext uri="{FF2B5EF4-FFF2-40B4-BE49-F238E27FC236}">
                <a16:creationId xmlns:a16="http://schemas.microsoft.com/office/drawing/2014/main" id="{D3CCC8F5-2CE5-2B0B-CBFE-BDD0FD8A48B6}"/>
              </a:ext>
            </a:extLst>
          </p:cNvPr>
          <p:cNvSpPr>
            <a:spLocks noGrp="1"/>
          </p:cNvSpPr>
          <p:nvPr>
            <p:ph type="body" sz="quarter" idx="54" hasCustomPrompt="1"/>
          </p:nvPr>
        </p:nvSpPr>
        <p:spPr>
          <a:xfrm>
            <a:off x="4871961" y="4288750"/>
            <a:ext cx="185500" cy="185500"/>
          </a:xfrm>
          <a:custGeom>
            <a:avLst/>
            <a:gdLst>
              <a:gd name="connsiteX0" fmla="*/ 92750 w 185500"/>
              <a:gd name="connsiteY0" fmla="*/ 0 h 185500"/>
              <a:gd name="connsiteX1" fmla="*/ 185500 w 185500"/>
              <a:gd name="connsiteY1" fmla="*/ 92750 h 185500"/>
              <a:gd name="connsiteX2" fmla="*/ 92750 w 185500"/>
              <a:gd name="connsiteY2" fmla="*/ 185500 h 185500"/>
              <a:gd name="connsiteX3" fmla="*/ 0 w 185500"/>
              <a:gd name="connsiteY3" fmla="*/ 92750 h 185500"/>
              <a:gd name="connsiteX4" fmla="*/ 92750 w 185500"/>
              <a:gd name="connsiteY4" fmla="*/ 0 h 185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500" h="185500">
                <a:moveTo>
                  <a:pt x="92750" y="0"/>
                </a:moveTo>
                <a:cubicBezTo>
                  <a:pt x="143974" y="0"/>
                  <a:pt x="185500" y="41526"/>
                  <a:pt x="185500" y="92750"/>
                </a:cubicBezTo>
                <a:cubicBezTo>
                  <a:pt x="185500" y="143974"/>
                  <a:pt x="143974" y="185500"/>
                  <a:pt x="92750" y="185500"/>
                </a:cubicBezTo>
                <a:cubicBezTo>
                  <a:pt x="41526" y="185500"/>
                  <a:pt x="0" y="143974"/>
                  <a:pt x="0" y="92750"/>
                </a:cubicBezTo>
                <a:cubicBezTo>
                  <a:pt x="0" y="41526"/>
                  <a:pt x="41526" y="0"/>
                  <a:pt x="92750" y="0"/>
                </a:cubicBezTo>
                <a:close/>
              </a:path>
            </a:pathLst>
          </a:custGeom>
          <a:solidFill>
            <a:srgbClr val="000000"/>
          </a:solidFill>
          <a:ln w="19050">
            <a:noFill/>
          </a:ln>
        </p:spPr>
        <p:txBody>
          <a:bodyPr wrap="square">
            <a:noAutofit/>
          </a:bodyPr>
          <a:lstStyle>
            <a:lvl1pPr marL="0" indent="0">
              <a:buNone/>
              <a:defRPr sz="100">
                <a:noFill/>
              </a:defRPr>
            </a:lvl1pPr>
          </a:lstStyle>
          <a:p>
            <a:pPr lvl="0"/>
            <a:r>
              <a:rPr lang="en-US"/>
              <a:t> </a:t>
            </a:r>
          </a:p>
        </p:txBody>
      </p:sp>
      <p:sp>
        <p:nvSpPr>
          <p:cNvPr id="49" name="Text Placeholder 63">
            <a:extLst>
              <a:ext uri="{FF2B5EF4-FFF2-40B4-BE49-F238E27FC236}">
                <a16:creationId xmlns:a16="http://schemas.microsoft.com/office/drawing/2014/main" id="{B711C6A9-7C2A-2F51-D5FF-31ACE4A1DD8A}"/>
              </a:ext>
            </a:extLst>
          </p:cNvPr>
          <p:cNvSpPr>
            <a:spLocks noGrp="1"/>
          </p:cNvSpPr>
          <p:nvPr>
            <p:ph type="body" sz="quarter" idx="58" hasCustomPrompt="1"/>
          </p:nvPr>
        </p:nvSpPr>
        <p:spPr>
          <a:xfrm>
            <a:off x="837059" y="4381500"/>
            <a:ext cx="10569600" cy="0"/>
          </a:xfrm>
          <a:custGeom>
            <a:avLst/>
            <a:gdLst>
              <a:gd name="connsiteX0" fmla="*/ 0 w 3600000"/>
              <a:gd name="connsiteY0" fmla="*/ 0 h 3600000"/>
              <a:gd name="connsiteX1" fmla="*/ 3600000 w 3600000"/>
              <a:gd name="connsiteY1" fmla="*/ 0 h 3600000"/>
              <a:gd name="connsiteX2" fmla="*/ 3600000 w 3600000"/>
              <a:gd name="connsiteY2" fmla="*/ 3600000 h 3600000"/>
              <a:gd name="connsiteX3" fmla="*/ 0 w 3600000"/>
              <a:gd name="connsiteY3" fmla="*/ 3600000 h 3600000"/>
              <a:gd name="connsiteX4" fmla="*/ 0 w 3600000"/>
              <a:gd name="connsiteY4" fmla="*/ 0 h 3600000"/>
              <a:gd name="connsiteX0" fmla="*/ 0 w 3600000"/>
              <a:gd name="connsiteY0" fmla="*/ 0 h 3600000"/>
              <a:gd name="connsiteX1" fmla="*/ 3600000 w 3600000"/>
              <a:gd name="connsiteY1" fmla="*/ 0 h 3600000"/>
              <a:gd name="connsiteX2" fmla="*/ 3600000 w 3600000"/>
              <a:gd name="connsiteY2" fmla="*/ 3600000 h 3600000"/>
              <a:gd name="connsiteX3" fmla="*/ 0 w 3600000"/>
              <a:gd name="connsiteY3" fmla="*/ 3600000 h 3600000"/>
              <a:gd name="connsiteX4" fmla="*/ 91440 w 3600000"/>
              <a:gd name="connsiteY4" fmla="*/ 91440 h 3600000"/>
              <a:gd name="connsiteX0" fmla="*/ 0 w 3600000"/>
              <a:gd name="connsiteY0" fmla="*/ 0 h 3600000"/>
              <a:gd name="connsiteX1" fmla="*/ 3600000 w 3600000"/>
              <a:gd name="connsiteY1" fmla="*/ 0 h 3600000"/>
              <a:gd name="connsiteX2" fmla="*/ 3600000 w 3600000"/>
              <a:gd name="connsiteY2" fmla="*/ 3600000 h 3600000"/>
              <a:gd name="connsiteX3" fmla="*/ 0 w 3600000"/>
              <a:gd name="connsiteY3" fmla="*/ 3600000 h 3600000"/>
              <a:gd name="connsiteX0" fmla="*/ 3600000 w 3600000"/>
              <a:gd name="connsiteY0" fmla="*/ 0 h 3600000"/>
              <a:gd name="connsiteX1" fmla="*/ 3600000 w 3600000"/>
              <a:gd name="connsiteY1" fmla="*/ 3600000 h 3600000"/>
              <a:gd name="connsiteX2" fmla="*/ 0 w 3600000"/>
              <a:gd name="connsiteY2" fmla="*/ 3600000 h 3600000"/>
              <a:gd name="connsiteX0" fmla="*/ 3600000 w 3600000"/>
              <a:gd name="connsiteY0" fmla="*/ 0 h 0"/>
              <a:gd name="connsiteX1" fmla="*/ 0 w 3600000"/>
              <a:gd name="connsiteY1" fmla="*/ 0 h 0"/>
            </a:gdLst>
            <a:ahLst/>
            <a:cxnLst>
              <a:cxn ang="0">
                <a:pos x="connsiteX0" y="connsiteY0"/>
              </a:cxn>
              <a:cxn ang="0">
                <a:pos x="connsiteX1" y="connsiteY1"/>
              </a:cxn>
            </a:cxnLst>
            <a:rect l="l" t="t" r="r" b="b"/>
            <a:pathLst>
              <a:path w="3600000">
                <a:moveTo>
                  <a:pt x="3600000" y="0"/>
                </a:moveTo>
                <a:lnTo>
                  <a:pt x="0" y="0"/>
                </a:lnTo>
              </a:path>
            </a:pathLst>
          </a:custGeom>
          <a:ln w="19050">
            <a:solidFill>
              <a:srgbClr val="000000"/>
            </a:solidFill>
          </a:ln>
        </p:spPr>
        <p:txBody>
          <a:bodyPr/>
          <a:lstStyle>
            <a:lvl1pPr marL="0" indent="0">
              <a:buNone/>
              <a:defRPr sz="100">
                <a:noFill/>
              </a:defRPr>
            </a:lvl1pPr>
          </a:lstStyle>
          <a:p>
            <a:pPr lvl="0"/>
            <a:r>
              <a:rPr lang="en-US"/>
              <a:t> </a:t>
            </a:r>
          </a:p>
        </p:txBody>
      </p:sp>
      <p:sp>
        <p:nvSpPr>
          <p:cNvPr id="50" name="Text Placeholder 63">
            <a:extLst>
              <a:ext uri="{FF2B5EF4-FFF2-40B4-BE49-F238E27FC236}">
                <a16:creationId xmlns:a16="http://schemas.microsoft.com/office/drawing/2014/main" id="{60716B91-99B0-D40D-2D9E-7059D9C6568E}"/>
              </a:ext>
            </a:extLst>
          </p:cNvPr>
          <p:cNvSpPr>
            <a:spLocks noGrp="1"/>
          </p:cNvSpPr>
          <p:nvPr>
            <p:ph type="body" sz="quarter" idx="59" hasCustomPrompt="1"/>
          </p:nvPr>
        </p:nvSpPr>
        <p:spPr>
          <a:xfrm>
            <a:off x="7581654" y="4440077"/>
            <a:ext cx="0" cy="1526400"/>
          </a:xfrm>
          <a:custGeom>
            <a:avLst/>
            <a:gdLst>
              <a:gd name="connsiteX0" fmla="*/ 0 w 698500"/>
              <a:gd name="connsiteY0" fmla="*/ 0 h 1022350"/>
              <a:gd name="connsiteX1" fmla="*/ 698500 w 698500"/>
              <a:gd name="connsiteY1" fmla="*/ 0 h 1022350"/>
              <a:gd name="connsiteX2" fmla="*/ 698500 w 698500"/>
              <a:gd name="connsiteY2" fmla="*/ 1022350 h 1022350"/>
              <a:gd name="connsiteX3" fmla="*/ 0 w 698500"/>
              <a:gd name="connsiteY3" fmla="*/ 1022350 h 1022350"/>
              <a:gd name="connsiteX4" fmla="*/ 0 w 698500"/>
              <a:gd name="connsiteY4" fmla="*/ 0 h 1022350"/>
              <a:gd name="connsiteX0" fmla="*/ 0 w 698500"/>
              <a:gd name="connsiteY0" fmla="*/ 0 h 1022350"/>
              <a:gd name="connsiteX1" fmla="*/ 698500 w 698500"/>
              <a:gd name="connsiteY1" fmla="*/ 1022350 h 1022350"/>
              <a:gd name="connsiteX2" fmla="*/ 0 w 698500"/>
              <a:gd name="connsiteY2" fmla="*/ 1022350 h 1022350"/>
              <a:gd name="connsiteX3" fmla="*/ 0 w 698500"/>
              <a:gd name="connsiteY3" fmla="*/ 0 h 1022350"/>
              <a:gd name="connsiteX0" fmla="*/ 698500 w 789940"/>
              <a:gd name="connsiteY0" fmla="*/ 1022350 h 1113790"/>
              <a:gd name="connsiteX1" fmla="*/ 0 w 789940"/>
              <a:gd name="connsiteY1" fmla="*/ 1022350 h 1113790"/>
              <a:gd name="connsiteX2" fmla="*/ 0 w 789940"/>
              <a:gd name="connsiteY2" fmla="*/ 0 h 1113790"/>
              <a:gd name="connsiteX3" fmla="*/ 789940 w 789940"/>
              <a:gd name="connsiteY3" fmla="*/ 1113790 h 1113790"/>
              <a:gd name="connsiteX0" fmla="*/ 698500 w 698500"/>
              <a:gd name="connsiteY0" fmla="*/ 1022350 h 1022350"/>
              <a:gd name="connsiteX1" fmla="*/ 0 w 698500"/>
              <a:gd name="connsiteY1" fmla="*/ 1022350 h 1022350"/>
              <a:gd name="connsiteX2" fmla="*/ 0 w 698500"/>
              <a:gd name="connsiteY2" fmla="*/ 0 h 1022350"/>
              <a:gd name="connsiteX0" fmla="*/ 0 w 0"/>
              <a:gd name="connsiteY0" fmla="*/ 1022350 h 1022350"/>
              <a:gd name="connsiteX1" fmla="*/ 0 w 0"/>
              <a:gd name="connsiteY1" fmla="*/ 0 h 1022350"/>
            </a:gdLst>
            <a:ahLst/>
            <a:cxnLst>
              <a:cxn ang="0">
                <a:pos x="connsiteX0" y="connsiteY0"/>
              </a:cxn>
              <a:cxn ang="0">
                <a:pos x="connsiteX1" y="connsiteY1"/>
              </a:cxn>
            </a:cxnLst>
            <a:rect l="l" t="t" r="r" b="b"/>
            <a:pathLst>
              <a:path h="1022350">
                <a:moveTo>
                  <a:pt x="0" y="1022350"/>
                </a:moveTo>
                <a:lnTo>
                  <a:pt x="0" y="0"/>
                </a:lnTo>
              </a:path>
            </a:pathLst>
          </a:custGeom>
          <a:ln w="19050">
            <a:solidFill>
              <a:srgbClr val="000000"/>
            </a:solidFill>
          </a:ln>
        </p:spPr>
        <p:txBody>
          <a:bodyPr/>
          <a:lstStyle>
            <a:lvl1pPr marL="0" indent="0">
              <a:buNone/>
              <a:defRPr sz="100">
                <a:noFill/>
              </a:defRPr>
            </a:lvl1pPr>
          </a:lstStyle>
          <a:p>
            <a:pPr lvl="0"/>
            <a:r>
              <a:rPr lang="en-US"/>
              <a:t> </a:t>
            </a:r>
          </a:p>
        </p:txBody>
      </p:sp>
      <p:sp>
        <p:nvSpPr>
          <p:cNvPr id="51" name="Text Placeholder 73">
            <a:extLst>
              <a:ext uri="{FF2B5EF4-FFF2-40B4-BE49-F238E27FC236}">
                <a16:creationId xmlns:a16="http://schemas.microsoft.com/office/drawing/2014/main" id="{721574C0-8D5D-3D99-0B9C-97F79C46EEA5}"/>
              </a:ext>
            </a:extLst>
          </p:cNvPr>
          <p:cNvSpPr>
            <a:spLocks noGrp="1"/>
          </p:cNvSpPr>
          <p:nvPr>
            <p:ph type="body" sz="quarter" idx="60" hasCustomPrompt="1"/>
          </p:nvPr>
        </p:nvSpPr>
        <p:spPr>
          <a:xfrm>
            <a:off x="7580326" y="4640548"/>
            <a:ext cx="1353600" cy="882668"/>
          </a:xfrm>
        </p:spPr>
        <p:txBody>
          <a:bodyPr/>
          <a:lstStyle>
            <a:lvl1pPr marL="0" indent="0">
              <a:lnSpc>
                <a:spcPct val="100000"/>
              </a:lnSpc>
              <a:spcBef>
                <a:spcPts val="100"/>
              </a:spcBef>
              <a:spcAft>
                <a:spcPts val="100"/>
              </a:spcAft>
              <a:buNone/>
              <a:defRPr sz="2000">
                <a:solidFill>
                  <a:srgbClr val="000000"/>
                </a:solidFill>
                <a:latin typeface="+mj-lt"/>
              </a:defRPr>
            </a:lvl1pPr>
            <a:lvl2pPr marL="0" indent="0">
              <a:lnSpc>
                <a:spcPct val="100000"/>
              </a:lnSpc>
              <a:spcBef>
                <a:spcPts val="100"/>
              </a:spcBef>
              <a:spcAft>
                <a:spcPts val="163"/>
              </a:spcAft>
              <a:buNone/>
              <a:defRPr sz="1100" spc="-20">
                <a:solidFill>
                  <a:srgbClr val="000000"/>
                </a:solidFill>
              </a:defRPr>
            </a:lvl2pPr>
            <a:lvl3pPr marL="0" indent="0">
              <a:lnSpc>
                <a:spcPct val="120000"/>
              </a:lnSpc>
              <a:buFont typeface="Arial" panose="020B0604020202020204" pitchFamily="34" charset="0"/>
              <a:buNone/>
              <a:defRPr sz="800" spc="0">
                <a:solidFill>
                  <a:srgbClr val="000000"/>
                </a:solidFill>
              </a:defRPr>
            </a:lvl3pPr>
          </a:lstStyle>
          <a:p>
            <a:pPr lvl="0"/>
            <a:r>
              <a:rPr lang="en-US"/>
              <a:t>Year</a:t>
            </a:r>
          </a:p>
          <a:p>
            <a:pPr lvl="1"/>
            <a:r>
              <a:rPr lang="en-US"/>
              <a:t>Milestone</a:t>
            </a:r>
          </a:p>
          <a:p>
            <a:pPr lvl="2"/>
            <a:r>
              <a:rPr lang="en-US"/>
              <a:t>Body text</a:t>
            </a:r>
          </a:p>
        </p:txBody>
      </p:sp>
      <p:sp>
        <p:nvSpPr>
          <p:cNvPr id="52" name="Text Placeholder 110">
            <a:extLst>
              <a:ext uri="{FF2B5EF4-FFF2-40B4-BE49-F238E27FC236}">
                <a16:creationId xmlns:a16="http://schemas.microsoft.com/office/drawing/2014/main" id="{CDB24895-5A7C-54B2-1949-01DF12008A74}"/>
              </a:ext>
            </a:extLst>
          </p:cNvPr>
          <p:cNvSpPr>
            <a:spLocks noGrp="1"/>
          </p:cNvSpPr>
          <p:nvPr>
            <p:ph type="body" sz="quarter" idx="61" hasCustomPrompt="1"/>
          </p:nvPr>
        </p:nvSpPr>
        <p:spPr>
          <a:xfrm>
            <a:off x="7488161" y="4288750"/>
            <a:ext cx="185500" cy="185500"/>
          </a:xfrm>
          <a:custGeom>
            <a:avLst/>
            <a:gdLst>
              <a:gd name="connsiteX0" fmla="*/ 92750 w 185500"/>
              <a:gd name="connsiteY0" fmla="*/ 0 h 185500"/>
              <a:gd name="connsiteX1" fmla="*/ 185500 w 185500"/>
              <a:gd name="connsiteY1" fmla="*/ 92750 h 185500"/>
              <a:gd name="connsiteX2" fmla="*/ 92750 w 185500"/>
              <a:gd name="connsiteY2" fmla="*/ 185500 h 185500"/>
              <a:gd name="connsiteX3" fmla="*/ 0 w 185500"/>
              <a:gd name="connsiteY3" fmla="*/ 92750 h 185500"/>
              <a:gd name="connsiteX4" fmla="*/ 92750 w 185500"/>
              <a:gd name="connsiteY4" fmla="*/ 0 h 185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500" h="185500">
                <a:moveTo>
                  <a:pt x="92750" y="0"/>
                </a:moveTo>
                <a:cubicBezTo>
                  <a:pt x="143974" y="0"/>
                  <a:pt x="185500" y="41526"/>
                  <a:pt x="185500" y="92750"/>
                </a:cubicBezTo>
                <a:cubicBezTo>
                  <a:pt x="185500" y="143974"/>
                  <a:pt x="143974" y="185500"/>
                  <a:pt x="92750" y="185500"/>
                </a:cubicBezTo>
                <a:cubicBezTo>
                  <a:pt x="41526" y="185500"/>
                  <a:pt x="0" y="143974"/>
                  <a:pt x="0" y="92750"/>
                </a:cubicBezTo>
                <a:cubicBezTo>
                  <a:pt x="0" y="41526"/>
                  <a:pt x="41526" y="0"/>
                  <a:pt x="92750" y="0"/>
                </a:cubicBezTo>
                <a:close/>
              </a:path>
            </a:pathLst>
          </a:custGeom>
          <a:solidFill>
            <a:srgbClr val="000000"/>
          </a:solidFill>
          <a:ln w="19050">
            <a:noFill/>
          </a:ln>
        </p:spPr>
        <p:txBody>
          <a:bodyPr wrap="square">
            <a:noAutofit/>
          </a:bodyPr>
          <a:lstStyle>
            <a:lvl1pPr marL="0" indent="0">
              <a:buNone/>
              <a:defRPr sz="100">
                <a:noFill/>
              </a:defRPr>
            </a:lvl1pPr>
          </a:lstStyle>
          <a:p>
            <a:pPr lvl="0"/>
            <a:r>
              <a:rPr lang="en-US"/>
              <a:t> </a:t>
            </a:r>
          </a:p>
        </p:txBody>
      </p:sp>
      <p:sp>
        <p:nvSpPr>
          <p:cNvPr id="53" name="Text Placeholder 63">
            <a:extLst>
              <a:ext uri="{FF2B5EF4-FFF2-40B4-BE49-F238E27FC236}">
                <a16:creationId xmlns:a16="http://schemas.microsoft.com/office/drawing/2014/main" id="{907C2508-70C7-C48F-6356-BD2C4AB9DACE}"/>
              </a:ext>
            </a:extLst>
          </p:cNvPr>
          <p:cNvSpPr>
            <a:spLocks noGrp="1"/>
          </p:cNvSpPr>
          <p:nvPr>
            <p:ph type="body" sz="quarter" idx="65" hasCustomPrompt="1"/>
          </p:nvPr>
        </p:nvSpPr>
        <p:spPr>
          <a:xfrm>
            <a:off x="9006055" y="2802364"/>
            <a:ext cx="0" cy="1490400"/>
          </a:xfrm>
          <a:custGeom>
            <a:avLst/>
            <a:gdLst>
              <a:gd name="connsiteX0" fmla="*/ 0 w 698500"/>
              <a:gd name="connsiteY0" fmla="*/ 0 h 1022350"/>
              <a:gd name="connsiteX1" fmla="*/ 698500 w 698500"/>
              <a:gd name="connsiteY1" fmla="*/ 0 h 1022350"/>
              <a:gd name="connsiteX2" fmla="*/ 698500 w 698500"/>
              <a:gd name="connsiteY2" fmla="*/ 1022350 h 1022350"/>
              <a:gd name="connsiteX3" fmla="*/ 0 w 698500"/>
              <a:gd name="connsiteY3" fmla="*/ 1022350 h 1022350"/>
              <a:gd name="connsiteX4" fmla="*/ 0 w 698500"/>
              <a:gd name="connsiteY4" fmla="*/ 0 h 1022350"/>
              <a:gd name="connsiteX0" fmla="*/ 0 w 698500"/>
              <a:gd name="connsiteY0" fmla="*/ 0 h 1022350"/>
              <a:gd name="connsiteX1" fmla="*/ 698500 w 698500"/>
              <a:gd name="connsiteY1" fmla="*/ 1022350 h 1022350"/>
              <a:gd name="connsiteX2" fmla="*/ 0 w 698500"/>
              <a:gd name="connsiteY2" fmla="*/ 1022350 h 1022350"/>
              <a:gd name="connsiteX3" fmla="*/ 0 w 698500"/>
              <a:gd name="connsiteY3" fmla="*/ 0 h 1022350"/>
              <a:gd name="connsiteX0" fmla="*/ 698500 w 789940"/>
              <a:gd name="connsiteY0" fmla="*/ 1022350 h 1113790"/>
              <a:gd name="connsiteX1" fmla="*/ 0 w 789940"/>
              <a:gd name="connsiteY1" fmla="*/ 1022350 h 1113790"/>
              <a:gd name="connsiteX2" fmla="*/ 0 w 789940"/>
              <a:gd name="connsiteY2" fmla="*/ 0 h 1113790"/>
              <a:gd name="connsiteX3" fmla="*/ 789940 w 789940"/>
              <a:gd name="connsiteY3" fmla="*/ 1113790 h 1113790"/>
              <a:gd name="connsiteX0" fmla="*/ 698500 w 698500"/>
              <a:gd name="connsiteY0" fmla="*/ 1022350 h 1022350"/>
              <a:gd name="connsiteX1" fmla="*/ 0 w 698500"/>
              <a:gd name="connsiteY1" fmla="*/ 1022350 h 1022350"/>
              <a:gd name="connsiteX2" fmla="*/ 0 w 698500"/>
              <a:gd name="connsiteY2" fmla="*/ 0 h 1022350"/>
              <a:gd name="connsiteX0" fmla="*/ 0 w 0"/>
              <a:gd name="connsiteY0" fmla="*/ 1022350 h 1022350"/>
              <a:gd name="connsiteX1" fmla="*/ 0 w 0"/>
              <a:gd name="connsiteY1" fmla="*/ 0 h 1022350"/>
            </a:gdLst>
            <a:ahLst/>
            <a:cxnLst>
              <a:cxn ang="0">
                <a:pos x="connsiteX0" y="connsiteY0"/>
              </a:cxn>
              <a:cxn ang="0">
                <a:pos x="connsiteX1" y="connsiteY1"/>
              </a:cxn>
            </a:cxnLst>
            <a:rect l="l" t="t" r="r" b="b"/>
            <a:pathLst>
              <a:path h="1022350">
                <a:moveTo>
                  <a:pt x="0" y="1022350"/>
                </a:moveTo>
                <a:lnTo>
                  <a:pt x="0" y="0"/>
                </a:lnTo>
              </a:path>
            </a:pathLst>
          </a:custGeom>
          <a:ln w="19050">
            <a:solidFill>
              <a:srgbClr val="000000"/>
            </a:solidFill>
          </a:ln>
        </p:spPr>
        <p:txBody>
          <a:bodyPr/>
          <a:lstStyle>
            <a:lvl1pPr marL="0" indent="0">
              <a:buNone/>
              <a:defRPr sz="100">
                <a:noFill/>
              </a:defRPr>
            </a:lvl1pPr>
          </a:lstStyle>
          <a:p>
            <a:pPr lvl="0"/>
            <a:r>
              <a:rPr lang="en-US"/>
              <a:t> </a:t>
            </a:r>
          </a:p>
        </p:txBody>
      </p:sp>
      <p:sp>
        <p:nvSpPr>
          <p:cNvPr id="54" name="Text Placeholder 73">
            <a:extLst>
              <a:ext uri="{FF2B5EF4-FFF2-40B4-BE49-F238E27FC236}">
                <a16:creationId xmlns:a16="http://schemas.microsoft.com/office/drawing/2014/main" id="{5951FBC4-5650-EB05-3B50-41D4EA5F801D}"/>
              </a:ext>
            </a:extLst>
          </p:cNvPr>
          <p:cNvSpPr>
            <a:spLocks noGrp="1"/>
          </p:cNvSpPr>
          <p:nvPr>
            <p:ph type="body" sz="quarter" idx="66" hasCustomPrompt="1"/>
          </p:nvPr>
        </p:nvSpPr>
        <p:spPr>
          <a:xfrm>
            <a:off x="9011870" y="3308207"/>
            <a:ext cx="1353600" cy="908662"/>
          </a:xfrm>
        </p:spPr>
        <p:txBody>
          <a:bodyPr/>
          <a:lstStyle>
            <a:lvl1pPr marL="0" indent="0">
              <a:lnSpc>
                <a:spcPct val="100000"/>
              </a:lnSpc>
              <a:spcBef>
                <a:spcPts val="100"/>
              </a:spcBef>
              <a:spcAft>
                <a:spcPts val="100"/>
              </a:spcAft>
              <a:buNone/>
              <a:defRPr sz="2000">
                <a:solidFill>
                  <a:srgbClr val="000000"/>
                </a:solidFill>
                <a:latin typeface="+mj-lt"/>
              </a:defRPr>
            </a:lvl1pPr>
            <a:lvl2pPr marL="0" indent="0">
              <a:lnSpc>
                <a:spcPct val="100000"/>
              </a:lnSpc>
              <a:spcBef>
                <a:spcPts val="100"/>
              </a:spcBef>
              <a:spcAft>
                <a:spcPts val="163"/>
              </a:spcAft>
              <a:buNone/>
              <a:defRPr sz="1100" spc="-20">
                <a:solidFill>
                  <a:srgbClr val="000000"/>
                </a:solidFill>
              </a:defRPr>
            </a:lvl2pPr>
            <a:lvl3pPr marL="0" indent="0">
              <a:lnSpc>
                <a:spcPct val="120000"/>
              </a:lnSpc>
              <a:buFont typeface="Arial" panose="020B0604020202020204" pitchFamily="34" charset="0"/>
              <a:buNone/>
              <a:defRPr sz="800" spc="0">
                <a:solidFill>
                  <a:srgbClr val="000000"/>
                </a:solidFill>
              </a:defRPr>
            </a:lvl3pPr>
          </a:lstStyle>
          <a:p>
            <a:pPr lvl="0"/>
            <a:r>
              <a:rPr lang="en-US"/>
              <a:t>Year</a:t>
            </a:r>
          </a:p>
          <a:p>
            <a:pPr lvl="1"/>
            <a:r>
              <a:rPr lang="en-US"/>
              <a:t>Milestone</a:t>
            </a:r>
          </a:p>
          <a:p>
            <a:pPr lvl="2"/>
            <a:r>
              <a:rPr lang="en-US"/>
              <a:t>Body text</a:t>
            </a:r>
          </a:p>
        </p:txBody>
      </p:sp>
      <p:sp>
        <p:nvSpPr>
          <p:cNvPr id="55" name="Text Placeholder 92">
            <a:extLst>
              <a:ext uri="{FF2B5EF4-FFF2-40B4-BE49-F238E27FC236}">
                <a16:creationId xmlns:a16="http://schemas.microsoft.com/office/drawing/2014/main" id="{7BC08D07-1E1B-1BE3-E3E4-1DE8278E4E6B}"/>
              </a:ext>
            </a:extLst>
          </p:cNvPr>
          <p:cNvSpPr>
            <a:spLocks noGrp="1"/>
          </p:cNvSpPr>
          <p:nvPr>
            <p:ph type="body" sz="quarter" idx="67" hasCustomPrompt="1"/>
          </p:nvPr>
        </p:nvSpPr>
        <p:spPr>
          <a:xfrm>
            <a:off x="8913306" y="4288750"/>
            <a:ext cx="185500" cy="185500"/>
          </a:xfrm>
          <a:custGeom>
            <a:avLst/>
            <a:gdLst>
              <a:gd name="connsiteX0" fmla="*/ 92750 w 185500"/>
              <a:gd name="connsiteY0" fmla="*/ 0 h 185500"/>
              <a:gd name="connsiteX1" fmla="*/ 185500 w 185500"/>
              <a:gd name="connsiteY1" fmla="*/ 92750 h 185500"/>
              <a:gd name="connsiteX2" fmla="*/ 92750 w 185500"/>
              <a:gd name="connsiteY2" fmla="*/ 185500 h 185500"/>
              <a:gd name="connsiteX3" fmla="*/ 0 w 185500"/>
              <a:gd name="connsiteY3" fmla="*/ 92750 h 185500"/>
              <a:gd name="connsiteX4" fmla="*/ 92750 w 185500"/>
              <a:gd name="connsiteY4" fmla="*/ 0 h 185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500" h="185500">
                <a:moveTo>
                  <a:pt x="92750" y="0"/>
                </a:moveTo>
                <a:cubicBezTo>
                  <a:pt x="143974" y="0"/>
                  <a:pt x="185500" y="41526"/>
                  <a:pt x="185500" y="92750"/>
                </a:cubicBezTo>
                <a:cubicBezTo>
                  <a:pt x="185500" y="143974"/>
                  <a:pt x="143974" y="185500"/>
                  <a:pt x="92750" y="185500"/>
                </a:cubicBezTo>
                <a:cubicBezTo>
                  <a:pt x="41526" y="185500"/>
                  <a:pt x="0" y="143974"/>
                  <a:pt x="0" y="92750"/>
                </a:cubicBezTo>
                <a:cubicBezTo>
                  <a:pt x="0" y="41526"/>
                  <a:pt x="41526" y="0"/>
                  <a:pt x="92750" y="0"/>
                </a:cubicBezTo>
                <a:close/>
              </a:path>
            </a:pathLst>
          </a:custGeom>
          <a:solidFill>
            <a:srgbClr val="000000"/>
          </a:solidFill>
          <a:ln w="19050">
            <a:noFill/>
          </a:ln>
        </p:spPr>
        <p:txBody>
          <a:bodyPr wrap="square">
            <a:noAutofit/>
          </a:bodyPr>
          <a:lstStyle>
            <a:lvl1pPr marL="0" indent="0">
              <a:buNone/>
              <a:defRPr sz="100">
                <a:noFill/>
              </a:defRPr>
            </a:lvl1pPr>
          </a:lstStyle>
          <a:p>
            <a:pPr lvl="0"/>
            <a:r>
              <a:rPr lang="en-US"/>
              <a:t> </a:t>
            </a:r>
          </a:p>
        </p:txBody>
      </p:sp>
      <p:sp>
        <p:nvSpPr>
          <p:cNvPr id="56" name="Text Placeholder 73">
            <a:extLst>
              <a:ext uri="{FF2B5EF4-FFF2-40B4-BE49-F238E27FC236}">
                <a16:creationId xmlns:a16="http://schemas.microsoft.com/office/drawing/2014/main" id="{0198DD9F-77C7-7085-9954-6A4571046FC9}"/>
              </a:ext>
            </a:extLst>
          </p:cNvPr>
          <p:cNvSpPr>
            <a:spLocks noGrp="1"/>
          </p:cNvSpPr>
          <p:nvPr>
            <p:ph type="body" sz="quarter" idx="22" hasCustomPrompt="1"/>
          </p:nvPr>
        </p:nvSpPr>
        <p:spPr>
          <a:xfrm>
            <a:off x="1300518" y="3308207"/>
            <a:ext cx="1353600" cy="908662"/>
          </a:xfrm>
        </p:spPr>
        <p:txBody>
          <a:bodyPr/>
          <a:lstStyle>
            <a:lvl1pPr marL="0" indent="0">
              <a:lnSpc>
                <a:spcPct val="100000"/>
              </a:lnSpc>
              <a:spcBef>
                <a:spcPts val="100"/>
              </a:spcBef>
              <a:spcAft>
                <a:spcPts val="100"/>
              </a:spcAft>
              <a:buNone/>
              <a:defRPr sz="2000">
                <a:solidFill>
                  <a:srgbClr val="000000"/>
                </a:solidFill>
                <a:latin typeface="+mj-lt"/>
              </a:defRPr>
            </a:lvl1pPr>
            <a:lvl2pPr marL="0" indent="0">
              <a:lnSpc>
                <a:spcPct val="100000"/>
              </a:lnSpc>
              <a:spcBef>
                <a:spcPts val="100"/>
              </a:spcBef>
              <a:spcAft>
                <a:spcPts val="163"/>
              </a:spcAft>
              <a:buNone/>
              <a:defRPr sz="1100" spc="-20">
                <a:solidFill>
                  <a:srgbClr val="000000"/>
                </a:solidFill>
              </a:defRPr>
            </a:lvl2pPr>
            <a:lvl3pPr marL="0" indent="0">
              <a:lnSpc>
                <a:spcPct val="120000"/>
              </a:lnSpc>
              <a:buFont typeface="Arial" panose="020B0604020202020204" pitchFamily="34" charset="0"/>
              <a:buNone/>
              <a:defRPr sz="800" spc="0">
                <a:solidFill>
                  <a:srgbClr val="000000"/>
                </a:solidFill>
              </a:defRPr>
            </a:lvl3pPr>
          </a:lstStyle>
          <a:p>
            <a:pPr lvl="0"/>
            <a:r>
              <a:rPr lang="en-US"/>
              <a:t>Year</a:t>
            </a:r>
          </a:p>
          <a:p>
            <a:pPr lvl="1"/>
            <a:r>
              <a:rPr lang="en-US"/>
              <a:t>Milestone</a:t>
            </a:r>
          </a:p>
          <a:p>
            <a:pPr lvl="2"/>
            <a:r>
              <a:rPr lang="en-US"/>
              <a:t>Body text</a:t>
            </a:r>
          </a:p>
        </p:txBody>
      </p:sp>
      <p:sp>
        <p:nvSpPr>
          <p:cNvPr id="57" name="Text Placeholder 73">
            <a:extLst>
              <a:ext uri="{FF2B5EF4-FFF2-40B4-BE49-F238E27FC236}">
                <a16:creationId xmlns:a16="http://schemas.microsoft.com/office/drawing/2014/main" id="{1804B99D-3F47-749D-B9B1-C79F6EA75950}"/>
              </a:ext>
            </a:extLst>
          </p:cNvPr>
          <p:cNvSpPr>
            <a:spLocks noGrp="1"/>
          </p:cNvSpPr>
          <p:nvPr>
            <p:ph type="body" sz="quarter" idx="28" hasCustomPrompt="1"/>
          </p:nvPr>
        </p:nvSpPr>
        <p:spPr>
          <a:xfrm>
            <a:off x="3986402" y="3308207"/>
            <a:ext cx="1353600" cy="908662"/>
          </a:xfrm>
        </p:spPr>
        <p:txBody>
          <a:bodyPr/>
          <a:lstStyle>
            <a:lvl1pPr marL="0" indent="0">
              <a:lnSpc>
                <a:spcPct val="100000"/>
              </a:lnSpc>
              <a:spcBef>
                <a:spcPts val="100"/>
              </a:spcBef>
              <a:spcAft>
                <a:spcPts val="100"/>
              </a:spcAft>
              <a:buNone/>
              <a:defRPr sz="2000">
                <a:solidFill>
                  <a:srgbClr val="000000"/>
                </a:solidFill>
                <a:latin typeface="+mj-lt"/>
              </a:defRPr>
            </a:lvl1pPr>
            <a:lvl2pPr marL="0" indent="0">
              <a:lnSpc>
                <a:spcPct val="100000"/>
              </a:lnSpc>
              <a:spcBef>
                <a:spcPts val="100"/>
              </a:spcBef>
              <a:spcAft>
                <a:spcPts val="163"/>
              </a:spcAft>
              <a:buNone/>
              <a:defRPr sz="1100" spc="-20">
                <a:solidFill>
                  <a:srgbClr val="000000"/>
                </a:solidFill>
              </a:defRPr>
            </a:lvl2pPr>
            <a:lvl3pPr marL="0" indent="0">
              <a:lnSpc>
                <a:spcPct val="120000"/>
              </a:lnSpc>
              <a:buFont typeface="Arial" panose="020B0604020202020204" pitchFamily="34" charset="0"/>
              <a:buNone/>
              <a:defRPr sz="800" spc="0">
                <a:solidFill>
                  <a:srgbClr val="000000"/>
                </a:solidFill>
              </a:defRPr>
            </a:lvl3pPr>
          </a:lstStyle>
          <a:p>
            <a:pPr lvl="0"/>
            <a:r>
              <a:rPr lang="en-US"/>
              <a:t>Year</a:t>
            </a:r>
          </a:p>
          <a:p>
            <a:pPr lvl="1"/>
            <a:r>
              <a:rPr lang="en-US"/>
              <a:t>Milestone</a:t>
            </a:r>
          </a:p>
          <a:p>
            <a:pPr lvl="2"/>
            <a:r>
              <a:rPr lang="en-US"/>
              <a:t>Body text</a:t>
            </a:r>
          </a:p>
        </p:txBody>
      </p:sp>
      <p:sp>
        <p:nvSpPr>
          <p:cNvPr id="58" name="Text Placeholder 73">
            <a:extLst>
              <a:ext uri="{FF2B5EF4-FFF2-40B4-BE49-F238E27FC236}">
                <a16:creationId xmlns:a16="http://schemas.microsoft.com/office/drawing/2014/main" id="{65EDE547-EB21-D663-CA6A-40325002DBB4}"/>
              </a:ext>
            </a:extLst>
          </p:cNvPr>
          <p:cNvSpPr>
            <a:spLocks noGrp="1"/>
          </p:cNvSpPr>
          <p:nvPr>
            <p:ph type="body" sz="quarter" idx="34" hasCustomPrompt="1"/>
          </p:nvPr>
        </p:nvSpPr>
        <p:spPr>
          <a:xfrm>
            <a:off x="5907100" y="3308207"/>
            <a:ext cx="1353600" cy="908662"/>
          </a:xfrm>
        </p:spPr>
        <p:txBody>
          <a:bodyPr/>
          <a:lstStyle>
            <a:lvl1pPr marL="0" indent="0">
              <a:lnSpc>
                <a:spcPct val="100000"/>
              </a:lnSpc>
              <a:spcBef>
                <a:spcPts val="100"/>
              </a:spcBef>
              <a:spcAft>
                <a:spcPts val="100"/>
              </a:spcAft>
              <a:buNone/>
              <a:defRPr sz="2000">
                <a:solidFill>
                  <a:srgbClr val="000000"/>
                </a:solidFill>
                <a:latin typeface="+mj-lt"/>
              </a:defRPr>
            </a:lvl1pPr>
            <a:lvl2pPr marL="0" indent="0">
              <a:lnSpc>
                <a:spcPct val="100000"/>
              </a:lnSpc>
              <a:spcBef>
                <a:spcPts val="100"/>
              </a:spcBef>
              <a:spcAft>
                <a:spcPts val="163"/>
              </a:spcAft>
              <a:buNone/>
              <a:defRPr sz="1100" spc="-20">
                <a:solidFill>
                  <a:srgbClr val="000000"/>
                </a:solidFill>
              </a:defRPr>
            </a:lvl2pPr>
            <a:lvl3pPr marL="0" indent="0">
              <a:lnSpc>
                <a:spcPct val="120000"/>
              </a:lnSpc>
              <a:buFont typeface="Arial" panose="020B0604020202020204" pitchFamily="34" charset="0"/>
              <a:buNone/>
              <a:defRPr sz="800" spc="0">
                <a:solidFill>
                  <a:srgbClr val="000000"/>
                </a:solidFill>
              </a:defRPr>
            </a:lvl3pPr>
          </a:lstStyle>
          <a:p>
            <a:pPr lvl="0"/>
            <a:r>
              <a:rPr lang="en-US"/>
              <a:t>Year</a:t>
            </a:r>
          </a:p>
          <a:p>
            <a:pPr lvl="1"/>
            <a:r>
              <a:rPr lang="en-US"/>
              <a:t>Milestone</a:t>
            </a:r>
          </a:p>
          <a:p>
            <a:pPr lvl="2"/>
            <a:r>
              <a:rPr lang="en-US"/>
              <a:t>Body text</a:t>
            </a:r>
          </a:p>
        </p:txBody>
      </p:sp>
      <p:sp>
        <p:nvSpPr>
          <p:cNvPr id="59" name="Text Placeholder 73">
            <a:extLst>
              <a:ext uri="{FF2B5EF4-FFF2-40B4-BE49-F238E27FC236}">
                <a16:creationId xmlns:a16="http://schemas.microsoft.com/office/drawing/2014/main" id="{5BC29C42-B196-51F7-0956-BF3AF61FAE57}"/>
              </a:ext>
            </a:extLst>
          </p:cNvPr>
          <p:cNvSpPr>
            <a:spLocks noGrp="1"/>
          </p:cNvSpPr>
          <p:nvPr>
            <p:ph type="body" sz="quarter" idx="40" hasCustomPrompt="1"/>
          </p:nvPr>
        </p:nvSpPr>
        <p:spPr>
          <a:xfrm>
            <a:off x="798868" y="4640548"/>
            <a:ext cx="1353600" cy="882668"/>
          </a:xfrm>
        </p:spPr>
        <p:txBody>
          <a:bodyPr/>
          <a:lstStyle>
            <a:lvl1pPr marL="0" indent="0">
              <a:lnSpc>
                <a:spcPct val="100000"/>
              </a:lnSpc>
              <a:spcBef>
                <a:spcPts val="100"/>
              </a:spcBef>
              <a:spcAft>
                <a:spcPts val="100"/>
              </a:spcAft>
              <a:buNone/>
              <a:defRPr sz="2000">
                <a:solidFill>
                  <a:srgbClr val="000000"/>
                </a:solidFill>
                <a:latin typeface="+mj-lt"/>
              </a:defRPr>
            </a:lvl1pPr>
            <a:lvl2pPr marL="0" indent="0">
              <a:lnSpc>
                <a:spcPct val="100000"/>
              </a:lnSpc>
              <a:spcBef>
                <a:spcPts val="100"/>
              </a:spcBef>
              <a:spcAft>
                <a:spcPts val="163"/>
              </a:spcAft>
              <a:buNone/>
              <a:defRPr sz="1100" spc="-20">
                <a:solidFill>
                  <a:srgbClr val="000000"/>
                </a:solidFill>
              </a:defRPr>
            </a:lvl2pPr>
            <a:lvl3pPr marL="0" indent="0">
              <a:lnSpc>
                <a:spcPct val="120000"/>
              </a:lnSpc>
              <a:buFont typeface="Arial" panose="020B0604020202020204" pitchFamily="34" charset="0"/>
              <a:buNone/>
              <a:defRPr sz="800" spc="0">
                <a:solidFill>
                  <a:srgbClr val="000000"/>
                </a:solidFill>
              </a:defRPr>
            </a:lvl3pPr>
          </a:lstStyle>
          <a:p>
            <a:pPr lvl="0"/>
            <a:r>
              <a:rPr lang="en-US"/>
              <a:t>Year</a:t>
            </a:r>
          </a:p>
          <a:p>
            <a:pPr lvl="1"/>
            <a:r>
              <a:rPr lang="en-US"/>
              <a:t>Milestone</a:t>
            </a:r>
          </a:p>
          <a:p>
            <a:pPr lvl="2"/>
            <a:r>
              <a:rPr lang="en-US"/>
              <a:t>Body text</a:t>
            </a:r>
          </a:p>
        </p:txBody>
      </p:sp>
      <p:sp>
        <p:nvSpPr>
          <p:cNvPr id="60" name="Text Placeholder 73">
            <a:extLst>
              <a:ext uri="{FF2B5EF4-FFF2-40B4-BE49-F238E27FC236}">
                <a16:creationId xmlns:a16="http://schemas.microsoft.com/office/drawing/2014/main" id="{AA89D24E-AB4C-9BDC-13DE-9D86E450C9EA}"/>
              </a:ext>
            </a:extLst>
          </p:cNvPr>
          <p:cNvSpPr>
            <a:spLocks noGrp="1"/>
          </p:cNvSpPr>
          <p:nvPr>
            <p:ph type="body" sz="quarter" idx="46" hasCustomPrompt="1"/>
          </p:nvPr>
        </p:nvSpPr>
        <p:spPr>
          <a:xfrm>
            <a:off x="2869073" y="4640548"/>
            <a:ext cx="1238238" cy="882668"/>
          </a:xfrm>
        </p:spPr>
        <p:txBody>
          <a:bodyPr/>
          <a:lstStyle>
            <a:lvl1pPr marL="0" indent="0">
              <a:lnSpc>
                <a:spcPct val="100000"/>
              </a:lnSpc>
              <a:spcBef>
                <a:spcPts val="100"/>
              </a:spcBef>
              <a:spcAft>
                <a:spcPts val="100"/>
              </a:spcAft>
              <a:buNone/>
              <a:defRPr sz="2000">
                <a:solidFill>
                  <a:srgbClr val="000000"/>
                </a:solidFill>
                <a:latin typeface="+mj-lt"/>
              </a:defRPr>
            </a:lvl1pPr>
            <a:lvl2pPr marL="0" indent="0">
              <a:lnSpc>
                <a:spcPct val="100000"/>
              </a:lnSpc>
              <a:spcBef>
                <a:spcPts val="100"/>
              </a:spcBef>
              <a:spcAft>
                <a:spcPts val="163"/>
              </a:spcAft>
              <a:buNone/>
              <a:defRPr sz="1100" spc="-20">
                <a:solidFill>
                  <a:srgbClr val="000000"/>
                </a:solidFill>
              </a:defRPr>
            </a:lvl2pPr>
            <a:lvl3pPr marL="0" indent="0">
              <a:lnSpc>
                <a:spcPct val="120000"/>
              </a:lnSpc>
              <a:buFont typeface="Arial" panose="020B0604020202020204" pitchFamily="34" charset="0"/>
              <a:buNone/>
              <a:defRPr sz="800" spc="0">
                <a:solidFill>
                  <a:srgbClr val="000000"/>
                </a:solidFill>
              </a:defRPr>
            </a:lvl3pPr>
          </a:lstStyle>
          <a:p>
            <a:pPr lvl="0"/>
            <a:r>
              <a:rPr lang="en-US"/>
              <a:t>Year</a:t>
            </a:r>
          </a:p>
          <a:p>
            <a:pPr lvl="1"/>
            <a:r>
              <a:rPr lang="en-US"/>
              <a:t>Milestone</a:t>
            </a:r>
          </a:p>
          <a:p>
            <a:pPr lvl="2"/>
            <a:r>
              <a:rPr lang="en-US"/>
              <a:t>Body text</a:t>
            </a:r>
          </a:p>
        </p:txBody>
      </p:sp>
      <p:sp>
        <p:nvSpPr>
          <p:cNvPr id="61" name="Text Placeholder 73">
            <a:extLst>
              <a:ext uri="{FF2B5EF4-FFF2-40B4-BE49-F238E27FC236}">
                <a16:creationId xmlns:a16="http://schemas.microsoft.com/office/drawing/2014/main" id="{5FDC602C-BB1A-58D7-1D4A-279A7BEB0EC3}"/>
              </a:ext>
            </a:extLst>
          </p:cNvPr>
          <p:cNvSpPr>
            <a:spLocks noGrp="1"/>
          </p:cNvSpPr>
          <p:nvPr>
            <p:ph type="body" sz="quarter" idx="52" hasCustomPrompt="1"/>
          </p:nvPr>
        </p:nvSpPr>
        <p:spPr>
          <a:xfrm>
            <a:off x="4970856" y="4640548"/>
            <a:ext cx="1353600" cy="882668"/>
          </a:xfrm>
        </p:spPr>
        <p:txBody>
          <a:bodyPr/>
          <a:lstStyle>
            <a:lvl1pPr marL="0" indent="0">
              <a:lnSpc>
                <a:spcPct val="100000"/>
              </a:lnSpc>
              <a:spcBef>
                <a:spcPts val="100"/>
              </a:spcBef>
              <a:spcAft>
                <a:spcPts val="100"/>
              </a:spcAft>
              <a:buNone/>
              <a:defRPr sz="2000">
                <a:solidFill>
                  <a:srgbClr val="000000"/>
                </a:solidFill>
                <a:latin typeface="+mj-lt"/>
              </a:defRPr>
            </a:lvl1pPr>
            <a:lvl2pPr marL="0" indent="0">
              <a:lnSpc>
                <a:spcPct val="100000"/>
              </a:lnSpc>
              <a:spcBef>
                <a:spcPts val="100"/>
              </a:spcBef>
              <a:spcAft>
                <a:spcPts val="163"/>
              </a:spcAft>
              <a:buNone/>
              <a:defRPr sz="1100" spc="-20">
                <a:solidFill>
                  <a:srgbClr val="000000"/>
                </a:solidFill>
              </a:defRPr>
            </a:lvl2pPr>
            <a:lvl3pPr marL="0" indent="0">
              <a:lnSpc>
                <a:spcPct val="120000"/>
              </a:lnSpc>
              <a:buFont typeface="Arial" panose="020B0604020202020204" pitchFamily="34" charset="0"/>
              <a:buNone/>
              <a:defRPr sz="800" spc="0">
                <a:solidFill>
                  <a:srgbClr val="000000"/>
                </a:solidFill>
              </a:defRPr>
            </a:lvl3pPr>
          </a:lstStyle>
          <a:p>
            <a:pPr lvl="0"/>
            <a:r>
              <a:rPr lang="en-US"/>
              <a:t>Year</a:t>
            </a:r>
          </a:p>
          <a:p>
            <a:pPr lvl="1"/>
            <a:r>
              <a:rPr lang="en-US"/>
              <a:t>Milestone</a:t>
            </a:r>
          </a:p>
          <a:p>
            <a:pPr lvl="2"/>
            <a:r>
              <a:rPr lang="en-US"/>
              <a:t>Body text</a:t>
            </a:r>
          </a:p>
        </p:txBody>
      </p:sp>
      <p:sp>
        <p:nvSpPr>
          <p:cNvPr id="62" name="Picture Placeholder 70">
            <a:extLst>
              <a:ext uri="{FF2B5EF4-FFF2-40B4-BE49-F238E27FC236}">
                <a16:creationId xmlns:a16="http://schemas.microsoft.com/office/drawing/2014/main" id="{CD8EDF36-51BE-5CA9-8DEC-3D7FD8EC95F4}"/>
              </a:ext>
            </a:extLst>
          </p:cNvPr>
          <p:cNvSpPr>
            <a:spLocks noGrp="1"/>
          </p:cNvSpPr>
          <p:nvPr>
            <p:ph type="pic" sz="quarter" idx="25"/>
          </p:nvPr>
        </p:nvSpPr>
        <p:spPr>
          <a:xfrm>
            <a:off x="1434486" y="2893858"/>
            <a:ext cx="368300" cy="322262"/>
          </a:xfrm>
        </p:spPr>
        <p:txBody>
          <a:bodyPr/>
          <a:lstStyle>
            <a:lvl1pPr>
              <a:defRPr sz="100">
                <a:noFill/>
              </a:defRPr>
            </a:lvl1pPr>
          </a:lstStyle>
          <a:p>
            <a:endParaRPr lang="en-US"/>
          </a:p>
        </p:txBody>
      </p:sp>
      <p:sp>
        <p:nvSpPr>
          <p:cNvPr id="63" name="Picture Placeholder 70">
            <a:extLst>
              <a:ext uri="{FF2B5EF4-FFF2-40B4-BE49-F238E27FC236}">
                <a16:creationId xmlns:a16="http://schemas.microsoft.com/office/drawing/2014/main" id="{A8791CC5-02DA-6E01-C4D5-2D8BE37E4CEB}"/>
              </a:ext>
            </a:extLst>
          </p:cNvPr>
          <p:cNvSpPr>
            <a:spLocks noGrp="1"/>
          </p:cNvSpPr>
          <p:nvPr>
            <p:ph type="pic" sz="quarter" idx="26"/>
          </p:nvPr>
        </p:nvSpPr>
        <p:spPr>
          <a:xfrm>
            <a:off x="1809122" y="2893858"/>
            <a:ext cx="368300" cy="322262"/>
          </a:xfrm>
        </p:spPr>
        <p:txBody>
          <a:bodyPr/>
          <a:lstStyle>
            <a:lvl1pPr>
              <a:defRPr sz="100">
                <a:noFill/>
              </a:defRPr>
            </a:lvl1pPr>
          </a:lstStyle>
          <a:p>
            <a:endParaRPr lang="en-US"/>
          </a:p>
        </p:txBody>
      </p:sp>
      <p:sp>
        <p:nvSpPr>
          <p:cNvPr id="64" name="Picture Placeholder 70">
            <a:extLst>
              <a:ext uri="{FF2B5EF4-FFF2-40B4-BE49-F238E27FC236}">
                <a16:creationId xmlns:a16="http://schemas.microsoft.com/office/drawing/2014/main" id="{E0072FC0-4D14-C9F4-BD10-0AF8201C85C7}"/>
              </a:ext>
            </a:extLst>
          </p:cNvPr>
          <p:cNvSpPr>
            <a:spLocks noGrp="1"/>
          </p:cNvSpPr>
          <p:nvPr>
            <p:ph type="pic" sz="quarter" idx="27"/>
          </p:nvPr>
        </p:nvSpPr>
        <p:spPr>
          <a:xfrm>
            <a:off x="2183758" y="2893858"/>
            <a:ext cx="368300" cy="322262"/>
          </a:xfrm>
        </p:spPr>
        <p:txBody>
          <a:bodyPr/>
          <a:lstStyle>
            <a:lvl1pPr>
              <a:defRPr sz="100">
                <a:noFill/>
              </a:defRPr>
            </a:lvl1pPr>
          </a:lstStyle>
          <a:p>
            <a:endParaRPr lang="en-US"/>
          </a:p>
        </p:txBody>
      </p:sp>
      <p:sp>
        <p:nvSpPr>
          <p:cNvPr id="65" name="Picture Placeholder 70">
            <a:extLst>
              <a:ext uri="{FF2B5EF4-FFF2-40B4-BE49-F238E27FC236}">
                <a16:creationId xmlns:a16="http://schemas.microsoft.com/office/drawing/2014/main" id="{C54DA07C-F6B9-00A3-89F7-E94E3C54BE69}"/>
              </a:ext>
            </a:extLst>
          </p:cNvPr>
          <p:cNvSpPr>
            <a:spLocks noGrp="1"/>
          </p:cNvSpPr>
          <p:nvPr>
            <p:ph type="pic" sz="quarter" idx="31"/>
          </p:nvPr>
        </p:nvSpPr>
        <p:spPr>
          <a:xfrm>
            <a:off x="4120370" y="2893858"/>
            <a:ext cx="368300" cy="322262"/>
          </a:xfrm>
        </p:spPr>
        <p:txBody>
          <a:bodyPr/>
          <a:lstStyle>
            <a:lvl1pPr>
              <a:defRPr sz="100">
                <a:noFill/>
              </a:defRPr>
            </a:lvl1pPr>
          </a:lstStyle>
          <a:p>
            <a:endParaRPr lang="en-US"/>
          </a:p>
        </p:txBody>
      </p:sp>
      <p:sp>
        <p:nvSpPr>
          <p:cNvPr id="66" name="Picture Placeholder 70">
            <a:extLst>
              <a:ext uri="{FF2B5EF4-FFF2-40B4-BE49-F238E27FC236}">
                <a16:creationId xmlns:a16="http://schemas.microsoft.com/office/drawing/2014/main" id="{C0E24942-ACF9-68C3-F3F1-71FEC780884E}"/>
              </a:ext>
            </a:extLst>
          </p:cNvPr>
          <p:cNvSpPr>
            <a:spLocks noGrp="1"/>
          </p:cNvSpPr>
          <p:nvPr>
            <p:ph type="pic" sz="quarter" idx="32"/>
          </p:nvPr>
        </p:nvSpPr>
        <p:spPr>
          <a:xfrm>
            <a:off x="4495006" y="2893858"/>
            <a:ext cx="368300" cy="322262"/>
          </a:xfrm>
        </p:spPr>
        <p:txBody>
          <a:bodyPr/>
          <a:lstStyle>
            <a:lvl1pPr>
              <a:defRPr sz="100">
                <a:noFill/>
              </a:defRPr>
            </a:lvl1pPr>
          </a:lstStyle>
          <a:p>
            <a:endParaRPr lang="en-US"/>
          </a:p>
        </p:txBody>
      </p:sp>
      <p:sp>
        <p:nvSpPr>
          <p:cNvPr id="67" name="Picture Placeholder 70">
            <a:extLst>
              <a:ext uri="{FF2B5EF4-FFF2-40B4-BE49-F238E27FC236}">
                <a16:creationId xmlns:a16="http://schemas.microsoft.com/office/drawing/2014/main" id="{92D2A6B2-5B1B-084D-84B5-80ABF9255D8C}"/>
              </a:ext>
            </a:extLst>
          </p:cNvPr>
          <p:cNvSpPr>
            <a:spLocks noGrp="1"/>
          </p:cNvSpPr>
          <p:nvPr>
            <p:ph type="pic" sz="quarter" idx="33"/>
          </p:nvPr>
        </p:nvSpPr>
        <p:spPr>
          <a:xfrm>
            <a:off x="4869642" y="2893858"/>
            <a:ext cx="368300" cy="322262"/>
          </a:xfrm>
        </p:spPr>
        <p:txBody>
          <a:bodyPr/>
          <a:lstStyle>
            <a:lvl1pPr>
              <a:defRPr sz="100">
                <a:noFill/>
              </a:defRPr>
            </a:lvl1pPr>
          </a:lstStyle>
          <a:p>
            <a:endParaRPr lang="en-US"/>
          </a:p>
        </p:txBody>
      </p:sp>
      <p:sp>
        <p:nvSpPr>
          <p:cNvPr id="73" name="Picture Placeholder 70">
            <a:extLst>
              <a:ext uri="{FF2B5EF4-FFF2-40B4-BE49-F238E27FC236}">
                <a16:creationId xmlns:a16="http://schemas.microsoft.com/office/drawing/2014/main" id="{7EFBB4C7-9641-65F7-5C14-B365504564DE}"/>
              </a:ext>
            </a:extLst>
          </p:cNvPr>
          <p:cNvSpPr>
            <a:spLocks noGrp="1"/>
          </p:cNvSpPr>
          <p:nvPr>
            <p:ph type="pic" sz="quarter" idx="37"/>
          </p:nvPr>
        </p:nvSpPr>
        <p:spPr>
          <a:xfrm>
            <a:off x="6041068" y="2893858"/>
            <a:ext cx="368300" cy="322262"/>
          </a:xfrm>
        </p:spPr>
        <p:txBody>
          <a:bodyPr/>
          <a:lstStyle>
            <a:lvl1pPr>
              <a:defRPr sz="100">
                <a:noFill/>
              </a:defRPr>
            </a:lvl1pPr>
          </a:lstStyle>
          <a:p>
            <a:endParaRPr lang="en-US"/>
          </a:p>
        </p:txBody>
      </p:sp>
      <p:sp>
        <p:nvSpPr>
          <p:cNvPr id="76" name="Picture Placeholder 70">
            <a:extLst>
              <a:ext uri="{FF2B5EF4-FFF2-40B4-BE49-F238E27FC236}">
                <a16:creationId xmlns:a16="http://schemas.microsoft.com/office/drawing/2014/main" id="{C3F1E562-E6D7-DDAB-E0BB-16A2AF4B865A}"/>
              </a:ext>
            </a:extLst>
          </p:cNvPr>
          <p:cNvSpPr>
            <a:spLocks noGrp="1"/>
          </p:cNvSpPr>
          <p:nvPr>
            <p:ph type="pic" sz="quarter" idx="38"/>
          </p:nvPr>
        </p:nvSpPr>
        <p:spPr>
          <a:xfrm>
            <a:off x="6415704" y="2893858"/>
            <a:ext cx="368300" cy="322262"/>
          </a:xfrm>
        </p:spPr>
        <p:txBody>
          <a:bodyPr/>
          <a:lstStyle>
            <a:lvl1pPr>
              <a:defRPr sz="100">
                <a:noFill/>
              </a:defRPr>
            </a:lvl1pPr>
          </a:lstStyle>
          <a:p>
            <a:endParaRPr lang="en-US"/>
          </a:p>
        </p:txBody>
      </p:sp>
      <p:sp>
        <p:nvSpPr>
          <p:cNvPr id="77" name="Picture Placeholder 70">
            <a:extLst>
              <a:ext uri="{FF2B5EF4-FFF2-40B4-BE49-F238E27FC236}">
                <a16:creationId xmlns:a16="http://schemas.microsoft.com/office/drawing/2014/main" id="{6D25F2F1-195A-85EB-FA4C-A1F91892203E}"/>
              </a:ext>
            </a:extLst>
          </p:cNvPr>
          <p:cNvSpPr>
            <a:spLocks noGrp="1"/>
          </p:cNvSpPr>
          <p:nvPr>
            <p:ph type="pic" sz="quarter" idx="39"/>
          </p:nvPr>
        </p:nvSpPr>
        <p:spPr>
          <a:xfrm>
            <a:off x="6790340" y="2893858"/>
            <a:ext cx="368300" cy="322262"/>
          </a:xfrm>
        </p:spPr>
        <p:txBody>
          <a:bodyPr/>
          <a:lstStyle>
            <a:lvl1pPr>
              <a:defRPr sz="100">
                <a:noFill/>
              </a:defRPr>
            </a:lvl1pPr>
          </a:lstStyle>
          <a:p>
            <a:endParaRPr lang="en-US"/>
          </a:p>
        </p:txBody>
      </p:sp>
      <p:sp>
        <p:nvSpPr>
          <p:cNvPr id="78" name="Picture Placeholder 70">
            <a:extLst>
              <a:ext uri="{FF2B5EF4-FFF2-40B4-BE49-F238E27FC236}">
                <a16:creationId xmlns:a16="http://schemas.microsoft.com/office/drawing/2014/main" id="{C739A5F6-AAB6-ED2A-619C-01786209F6D4}"/>
              </a:ext>
            </a:extLst>
          </p:cNvPr>
          <p:cNvSpPr>
            <a:spLocks noGrp="1"/>
          </p:cNvSpPr>
          <p:nvPr>
            <p:ph type="pic" sz="quarter" idx="43"/>
          </p:nvPr>
        </p:nvSpPr>
        <p:spPr>
          <a:xfrm>
            <a:off x="932836" y="5557306"/>
            <a:ext cx="368300" cy="322262"/>
          </a:xfrm>
        </p:spPr>
        <p:txBody>
          <a:bodyPr/>
          <a:lstStyle>
            <a:lvl1pPr>
              <a:defRPr sz="100">
                <a:noFill/>
              </a:defRPr>
            </a:lvl1pPr>
          </a:lstStyle>
          <a:p>
            <a:endParaRPr lang="en-US"/>
          </a:p>
        </p:txBody>
      </p:sp>
      <p:sp>
        <p:nvSpPr>
          <p:cNvPr id="79" name="Picture Placeholder 70">
            <a:extLst>
              <a:ext uri="{FF2B5EF4-FFF2-40B4-BE49-F238E27FC236}">
                <a16:creationId xmlns:a16="http://schemas.microsoft.com/office/drawing/2014/main" id="{E8395A61-2A65-A32E-11A8-B03090E828A1}"/>
              </a:ext>
            </a:extLst>
          </p:cNvPr>
          <p:cNvSpPr>
            <a:spLocks noGrp="1"/>
          </p:cNvSpPr>
          <p:nvPr>
            <p:ph type="pic" sz="quarter" idx="44"/>
          </p:nvPr>
        </p:nvSpPr>
        <p:spPr>
          <a:xfrm>
            <a:off x="1307472" y="5557306"/>
            <a:ext cx="368300" cy="322262"/>
          </a:xfrm>
        </p:spPr>
        <p:txBody>
          <a:bodyPr/>
          <a:lstStyle>
            <a:lvl1pPr>
              <a:defRPr sz="100">
                <a:noFill/>
              </a:defRPr>
            </a:lvl1pPr>
          </a:lstStyle>
          <a:p>
            <a:endParaRPr lang="en-US"/>
          </a:p>
        </p:txBody>
      </p:sp>
      <p:sp>
        <p:nvSpPr>
          <p:cNvPr id="80" name="Picture Placeholder 70">
            <a:extLst>
              <a:ext uri="{FF2B5EF4-FFF2-40B4-BE49-F238E27FC236}">
                <a16:creationId xmlns:a16="http://schemas.microsoft.com/office/drawing/2014/main" id="{16C21252-5F48-2DD9-AE5D-27FB1F6AC9B3}"/>
              </a:ext>
            </a:extLst>
          </p:cNvPr>
          <p:cNvSpPr>
            <a:spLocks noGrp="1"/>
          </p:cNvSpPr>
          <p:nvPr>
            <p:ph type="pic" sz="quarter" idx="45"/>
          </p:nvPr>
        </p:nvSpPr>
        <p:spPr>
          <a:xfrm>
            <a:off x="1682108" y="5557306"/>
            <a:ext cx="368300" cy="322262"/>
          </a:xfrm>
        </p:spPr>
        <p:txBody>
          <a:bodyPr/>
          <a:lstStyle>
            <a:lvl1pPr>
              <a:defRPr sz="100">
                <a:noFill/>
              </a:defRPr>
            </a:lvl1pPr>
          </a:lstStyle>
          <a:p>
            <a:endParaRPr lang="en-US"/>
          </a:p>
        </p:txBody>
      </p:sp>
      <p:sp>
        <p:nvSpPr>
          <p:cNvPr id="81" name="Picture Placeholder 70">
            <a:extLst>
              <a:ext uri="{FF2B5EF4-FFF2-40B4-BE49-F238E27FC236}">
                <a16:creationId xmlns:a16="http://schemas.microsoft.com/office/drawing/2014/main" id="{1649A12C-002B-BE3D-1B5B-39149AB8F6F6}"/>
              </a:ext>
            </a:extLst>
          </p:cNvPr>
          <p:cNvSpPr>
            <a:spLocks noGrp="1"/>
          </p:cNvSpPr>
          <p:nvPr>
            <p:ph type="pic" sz="quarter" idx="49"/>
          </p:nvPr>
        </p:nvSpPr>
        <p:spPr>
          <a:xfrm>
            <a:off x="3019708" y="5557306"/>
            <a:ext cx="368300" cy="322262"/>
          </a:xfrm>
        </p:spPr>
        <p:txBody>
          <a:bodyPr/>
          <a:lstStyle>
            <a:lvl1pPr>
              <a:defRPr sz="100">
                <a:noFill/>
              </a:defRPr>
            </a:lvl1pPr>
          </a:lstStyle>
          <a:p>
            <a:endParaRPr lang="en-US"/>
          </a:p>
        </p:txBody>
      </p:sp>
      <p:sp>
        <p:nvSpPr>
          <p:cNvPr id="82" name="Picture Placeholder 70">
            <a:extLst>
              <a:ext uri="{FF2B5EF4-FFF2-40B4-BE49-F238E27FC236}">
                <a16:creationId xmlns:a16="http://schemas.microsoft.com/office/drawing/2014/main" id="{D97866D7-4297-AD13-155B-3FB52048E36A}"/>
              </a:ext>
            </a:extLst>
          </p:cNvPr>
          <p:cNvSpPr>
            <a:spLocks noGrp="1"/>
          </p:cNvSpPr>
          <p:nvPr>
            <p:ph type="pic" sz="quarter" idx="50"/>
          </p:nvPr>
        </p:nvSpPr>
        <p:spPr>
          <a:xfrm>
            <a:off x="3394344" y="5557306"/>
            <a:ext cx="368300" cy="322262"/>
          </a:xfrm>
        </p:spPr>
        <p:txBody>
          <a:bodyPr/>
          <a:lstStyle>
            <a:lvl1pPr>
              <a:defRPr sz="100">
                <a:noFill/>
              </a:defRPr>
            </a:lvl1pPr>
          </a:lstStyle>
          <a:p>
            <a:endParaRPr lang="en-US"/>
          </a:p>
        </p:txBody>
      </p:sp>
      <p:sp>
        <p:nvSpPr>
          <p:cNvPr id="83" name="Picture Placeholder 70">
            <a:extLst>
              <a:ext uri="{FF2B5EF4-FFF2-40B4-BE49-F238E27FC236}">
                <a16:creationId xmlns:a16="http://schemas.microsoft.com/office/drawing/2014/main" id="{CC099E5E-1180-5FBB-6DBD-EC5535639F69}"/>
              </a:ext>
            </a:extLst>
          </p:cNvPr>
          <p:cNvSpPr>
            <a:spLocks noGrp="1"/>
          </p:cNvSpPr>
          <p:nvPr>
            <p:ph type="pic" sz="quarter" idx="51"/>
          </p:nvPr>
        </p:nvSpPr>
        <p:spPr>
          <a:xfrm>
            <a:off x="3768980" y="5557306"/>
            <a:ext cx="368300" cy="322262"/>
          </a:xfrm>
        </p:spPr>
        <p:txBody>
          <a:bodyPr/>
          <a:lstStyle>
            <a:lvl1pPr>
              <a:defRPr sz="100">
                <a:noFill/>
              </a:defRPr>
            </a:lvl1pPr>
          </a:lstStyle>
          <a:p>
            <a:endParaRPr lang="en-US"/>
          </a:p>
        </p:txBody>
      </p:sp>
      <p:sp>
        <p:nvSpPr>
          <p:cNvPr id="84" name="Picture Placeholder 70">
            <a:extLst>
              <a:ext uri="{FF2B5EF4-FFF2-40B4-BE49-F238E27FC236}">
                <a16:creationId xmlns:a16="http://schemas.microsoft.com/office/drawing/2014/main" id="{A798C59B-5E40-2147-6B05-0D1E4B6FC019}"/>
              </a:ext>
            </a:extLst>
          </p:cNvPr>
          <p:cNvSpPr>
            <a:spLocks noGrp="1"/>
          </p:cNvSpPr>
          <p:nvPr>
            <p:ph type="pic" sz="quarter" idx="55"/>
          </p:nvPr>
        </p:nvSpPr>
        <p:spPr>
          <a:xfrm>
            <a:off x="5104824" y="5557306"/>
            <a:ext cx="368300" cy="322262"/>
          </a:xfrm>
        </p:spPr>
        <p:txBody>
          <a:bodyPr/>
          <a:lstStyle>
            <a:lvl1pPr>
              <a:defRPr sz="100">
                <a:noFill/>
              </a:defRPr>
            </a:lvl1pPr>
          </a:lstStyle>
          <a:p>
            <a:endParaRPr lang="en-US"/>
          </a:p>
        </p:txBody>
      </p:sp>
      <p:sp>
        <p:nvSpPr>
          <p:cNvPr id="85" name="Picture Placeholder 70">
            <a:extLst>
              <a:ext uri="{FF2B5EF4-FFF2-40B4-BE49-F238E27FC236}">
                <a16:creationId xmlns:a16="http://schemas.microsoft.com/office/drawing/2014/main" id="{043B8A55-E19D-0A9E-95B1-71CFF2AE38EA}"/>
              </a:ext>
            </a:extLst>
          </p:cNvPr>
          <p:cNvSpPr>
            <a:spLocks noGrp="1"/>
          </p:cNvSpPr>
          <p:nvPr>
            <p:ph type="pic" sz="quarter" idx="56"/>
          </p:nvPr>
        </p:nvSpPr>
        <p:spPr>
          <a:xfrm>
            <a:off x="5479460" y="5557306"/>
            <a:ext cx="368300" cy="322262"/>
          </a:xfrm>
        </p:spPr>
        <p:txBody>
          <a:bodyPr/>
          <a:lstStyle>
            <a:lvl1pPr>
              <a:defRPr sz="100">
                <a:noFill/>
              </a:defRPr>
            </a:lvl1pPr>
          </a:lstStyle>
          <a:p>
            <a:endParaRPr lang="en-US"/>
          </a:p>
        </p:txBody>
      </p:sp>
      <p:sp>
        <p:nvSpPr>
          <p:cNvPr id="86" name="Picture Placeholder 70">
            <a:extLst>
              <a:ext uri="{FF2B5EF4-FFF2-40B4-BE49-F238E27FC236}">
                <a16:creationId xmlns:a16="http://schemas.microsoft.com/office/drawing/2014/main" id="{11572258-2AE8-0394-CB37-A42FB15A5EEB}"/>
              </a:ext>
            </a:extLst>
          </p:cNvPr>
          <p:cNvSpPr>
            <a:spLocks noGrp="1"/>
          </p:cNvSpPr>
          <p:nvPr>
            <p:ph type="pic" sz="quarter" idx="57"/>
          </p:nvPr>
        </p:nvSpPr>
        <p:spPr>
          <a:xfrm>
            <a:off x="5854096" y="5557306"/>
            <a:ext cx="368300" cy="322262"/>
          </a:xfrm>
        </p:spPr>
        <p:txBody>
          <a:bodyPr/>
          <a:lstStyle>
            <a:lvl1pPr>
              <a:defRPr sz="100">
                <a:noFill/>
              </a:defRPr>
            </a:lvl1pPr>
          </a:lstStyle>
          <a:p>
            <a:endParaRPr lang="en-US"/>
          </a:p>
        </p:txBody>
      </p:sp>
      <p:sp>
        <p:nvSpPr>
          <p:cNvPr id="87" name="Picture Placeholder 70">
            <a:extLst>
              <a:ext uri="{FF2B5EF4-FFF2-40B4-BE49-F238E27FC236}">
                <a16:creationId xmlns:a16="http://schemas.microsoft.com/office/drawing/2014/main" id="{D134CD37-9F84-9421-3401-FF404447E39B}"/>
              </a:ext>
            </a:extLst>
          </p:cNvPr>
          <p:cNvSpPr>
            <a:spLocks noGrp="1"/>
          </p:cNvSpPr>
          <p:nvPr>
            <p:ph type="pic" sz="quarter" idx="68"/>
          </p:nvPr>
        </p:nvSpPr>
        <p:spPr>
          <a:xfrm>
            <a:off x="9137379" y="2893858"/>
            <a:ext cx="368300" cy="322262"/>
          </a:xfrm>
        </p:spPr>
        <p:txBody>
          <a:bodyPr/>
          <a:lstStyle>
            <a:lvl1pPr>
              <a:defRPr sz="100">
                <a:noFill/>
              </a:defRPr>
            </a:lvl1pPr>
          </a:lstStyle>
          <a:p>
            <a:endParaRPr lang="en-US"/>
          </a:p>
        </p:txBody>
      </p:sp>
      <p:sp>
        <p:nvSpPr>
          <p:cNvPr id="88" name="Picture Placeholder 70">
            <a:extLst>
              <a:ext uri="{FF2B5EF4-FFF2-40B4-BE49-F238E27FC236}">
                <a16:creationId xmlns:a16="http://schemas.microsoft.com/office/drawing/2014/main" id="{11D7EC25-0314-B43B-9FAD-8CD630750778}"/>
              </a:ext>
            </a:extLst>
          </p:cNvPr>
          <p:cNvSpPr>
            <a:spLocks noGrp="1"/>
          </p:cNvSpPr>
          <p:nvPr>
            <p:ph type="pic" sz="quarter" idx="69"/>
          </p:nvPr>
        </p:nvSpPr>
        <p:spPr>
          <a:xfrm>
            <a:off x="9512015" y="2893858"/>
            <a:ext cx="368300" cy="322262"/>
          </a:xfrm>
        </p:spPr>
        <p:txBody>
          <a:bodyPr/>
          <a:lstStyle>
            <a:lvl1pPr>
              <a:defRPr sz="100">
                <a:noFill/>
              </a:defRPr>
            </a:lvl1pPr>
          </a:lstStyle>
          <a:p>
            <a:endParaRPr lang="en-US"/>
          </a:p>
        </p:txBody>
      </p:sp>
      <p:sp>
        <p:nvSpPr>
          <p:cNvPr id="89" name="Picture Placeholder 70">
            <a:extLst>
              <a:ext uri="{FF2B5EF4-FFF2-40B4-BE49-F238E27FC236}">
                <a16:creationId xmlns:a16="http://schemas.microsoft.com/office/drawing/2014/main" id="{A22D6AB4-F675-15DF-6877-9FDF856CED62}"/>
              </a:ext>
            </a:extLst>
          </p:cNvPr>
          <p:cNvSpPr>
            <a:spLocks noGrp="1"/>
          </p:cNvSpPr>
          <p:nvPr>
            <p:ph type="pic" sz="quarter" idx="70"/>
          </p:nvPr>
        </p:nvSpPr>
        <p:spPr>
          <a:xfrm>
            <a:off x="9886651" y="2893858"/>
            <a:ext cx="368300" cy="322262"/>
          </a:xfrm>
        </p:spPr>
        <p:txBody>
          <a:bodyPr/>
          <a:lstStyle>
            <a:lvl1pPr>
              <a:defRPr sz="100">
                <a:noFill/>
              </a:defRPr>
            </a:lvl1pPr>
          </a:lstStyle>
          <a:p>
            <a:endParaRPr lang="en-US"/>
          </a:p>
        </p:txBody>
      </p:sp>
      <p:sp>
        <p:nvSpPr>
          <p:cNvPr id="90" name="Picture Placeholder 70">
            <a:extLst>
              <a:ext uri="{FF2B5EF4-FFF2-40B4-BE49-F238E27FC236}">
                <a16:creationId xmlns:a16="http://schemas.microsoft.com/office/drawing/2014/main" id="{C0B5F94B-0698-DF2E-C83C-DD745803AAE1}"/>
              </a:ext>
            </a:extLst>
          </p:cNvPr>
          <p:cNvSpPr>
            <a:spLocks noGrp="1"/>
          </p:cNvSpPr>
          <p:nvPr>
            <p:ph type="pic" sz="quarter" idx="71"/>
          </p:nvPr>
        </p:nvSpPr>
        <p:spPr>
          <a:xfrm>
            <a:off x="7720122" y="5557306"/>
            <a:ext cx="368300" cy="322262"/>
          </a:xfrm>
        </p:spPr>
        <p:txBody>
          <a:bodyPr/>
          <a:lstStyle>
            <a:lvl1pPr>
              <a:defRPr sz="100">
                <a:noFill/>
              </a:defRPr>
            </a:lvl1pPr>
          </a:lstStyle>
          <a:p>
            <a:endParaRPr lang="en-US"/>
          </a:p>
        </p:txBody>
      </p:sp>
      <p:sp>
        <p:nvSpPr>
          <p:cNvPr id="91" name="Picture Placeholder 70">
            <a:extLst>
              <a:ext uri="{FF2B5EF4-FFF2-40B4-BE49-F238E27FC236}">
                <a16:creationId xmlns:a16="http://schemas.microsoft.com/office/drawing/2014/main" id="{5E7B0C62-E236-4527-121B-FA27873B2221}"/>
              </a:ext>
            </a:extLst>
          </p:cNvPr>
          <p:cNvSpPr>
            <a:spLocks noGrp="1"/>
          </p:cNvSpPr>
          <p:nvPr>
            <p:ph type="pic" sz="quarter" idx="72"/>
          </p:nvPr>
        </p:nvSpPr>
        <p:spPr>
          <a:xfrm>
            <a:off x="8094758" y="5557306"/>
            <a:ext cx="368300" cy="322262"/>
          </a:xfrm>
        </p:spPr>
        <p:txBody>
          <a:bodyPr/>
          <a:lstStyle>
            <a:lvl1pPr>
              <a:defRPr sz="100">
                <a:noFill/>
              </a:defRPr>
            </a:lvl1pPr>
          </a:lstStyle>
          <a:p>
            <a:endParaRPr lang="en-US"/>
          </a:p>
        </p:txBody>
      </p:sp>
      <p:sp>
        <p:nvSpPr>
          <p:cNvPr id="92" name="Picture Placeholder 70">
            <a:extLst>
              <a:ext uri="{FF2B5EF4-FFF2-40B4-BE49-F238E27FC236}">
                <a16:creationId xmlns:a16="http://schemas.microsoft.com/office/drawing/2014/main" id="{56318F61-015D-A4EC-36B8-EEB2900828CE}"/>
              </a:ext>
            </a:extLst>
          </p:cNvPr>
          <p:cNvSpPr>
            <a:spLocks noGrp="1"/>
          </p:cNvSpPr>
          <p:nvPr>
            <p:ph type="pic" sz="quarter" idx="73"/>
          </p:nvPr>
        </p:nvSpPr>
        <p:spPr>
          <a:xfrm>
            <a:off x="8469394" y="5557306"/>
            <a:ext cx="368300" cy="322262"/>
          </a:xfrm>
        </p:spPr>
        <p:txBody>
          <a:bodyPr/>
          <a:lstStyle>
            <a:lvl1pPr>
              <a:defRPr sz="100">
                <a:noFill/>
              </a:defRPr>
            </a:lvl1pPr>
          </a:lstStyle>
          <a:p>
            <a:endParaRPr lang="en-US"/>
          </a:p>
        </p:txBody>
      </p:sp>
    </p:spTree>
    <p:extLst>
      <p:ext uri="{BB962C8B-B14F-4D97-AF65-F5344CB8AC3E}">
        <p14:creationId xmlns:p14="http://schemas.microsoft.com/office/powerpoint/2010/main" val="3415866113"/>
      </p:ext>
    </p:extLst>
  </p:cSld>
  <p:clrMapOvr>
    <a:masterClrMapping/>
  </p:clrMapOvr>
  <p:extLst>
    <p:ext uri="{DCECCB84-F9BA-43D5-87BE-67443E8EF086}">
      <p15:sldGuideLst xmlns:p15="http://schemas.microsoft.com/office/powerpoint/2012/main"/>
    </p:ext>
  </p:extLs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TItle, text and org chart dark mode">
    <p:spTree>
      <p:nvGrpSpPr>
        <p:cNvPr id="1" name=""/>
        <p:cNvGrpSpPr/>
        <p:nvPr/>
      </p:nvGrpSpPr>
      <p:grpSpPr>
        <a:xfrm>
          <a:off x="0" y="0"/>
          <a:ext cx="0" cy="0"/>
          <a:chOff x="0" y="0"/>
          <a:chExt cx="0" cy="0"/>
        </a:xfrm>
      </p:grpSpPr>
      <p:cxnSp>
        <p:nvCxnSpPr>
          <p:cNvPr id="408" name="Elbow Connector 407">
            <a:extLst>
              <a:ext uri="{FF2B5EF4-FFF2-40B4-BE49-F238E27FC236}">
                <a16:creationId xmlns:a16="http://schemas.microsoft.com/office/drawing/2014/main" id="{9BCB1EF8-4BCD-8EB0-B305-27EA99691AE1}"/>
              </a:ext>
            </a:extLst>
          </p:cNvPr>
          <p:cNvCxnSpPr>
            <a:cxnSpLocks/>
          </p:cNvCxnSpPr>
          <p:nvPr userDrawn="1"/>
        </p:nvCxnSpPr>
        <p:spPr>
          <a:xfrm>
            <a:off x="6092537" y="3087042"/>
            <a:ext cx="5179716" cy="439657"/>
          </a:xfrm>
          <a:prstGeom prst="bentConnector3">
            <a:avLst>
              <a:gd name="adj1" fmla="val 92328"/>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1" name="Straight Connector 420">
            <a:extLst>
              <a:ext uri="{FF2B5EF4-FFF2-40B4-BE49-F238E27FC236}">
                <a16:creationId xmlns:a16="http://schemas.microsoft.com/office/drawing/2014/main" id="{75886ED6-496B-C474-8A99-03C8564D5954}"/>
              </a:ext>
            </a:extLst>
          </p:cNvPr>
          <p:cNvCxnSpPr>
            <a:cxnSpLocks/>
          </p:cNvCxnSpPr>
          <p:nvPr userDrawn="1"/>
        </p:nvCxnSpPr>
        <p:spPr>
          <a:xfrm>
            <a:off x="6099548" y="2887642"/>
            <a:ext cx="0" cy="48961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3709C9F2-08CE-46FE-4C0E-2790A99C2435}"/>
              </a:ext>
            </a:extLst>
          </p:cNvPr>
          <p:cNvCxnSpPr>
            <a:cxnSpLocks/>
          </p:cNvCxnSpPr>
          <p:nvPr userDrawn="1"/>
        </p:nvCxnSpPr>
        <p:spPr>
          <a:xfrm>
            <a:off x="3702423" y="3087042"/>
            <a:ext cx="0" cy="25846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34A274F3-DA3D-30E2-227A-8B9CE8E3FBDA}"/>
              </a:ext>
            </a:extLst>
          </p:cNvPr>
          <p:cNvCxnSpPr>
            <a:cxnSpLocks/>
          </p:cNvCxnSpPr>
          <p:nvPr userDrawn="1"/>
        </p:nvCxnSpPr>
        <p:spPr>
          <a:xfrm>
            <a:off x="8493498" y="3087042"/>
            <a:ext cx="0" cy="25846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52" name="Picture Placeholder 451">
            <a:extLst>
              <a:ext uri="{FF2B5EF4-FFF2-40B4-BE49-F238E27FC236}">
                <a16:creationId xmlns:a16="http://schemas.microsoft.com/office/drawing/2014/main" id="{554119A7-90A2-3F14-C6FA-3B7FB2512C5C}"/>
              </a:ext>
            </a:extLst>
          </p:cNvPr>
          <p:cNvSpPr>
            <a:spLocks noGrp="1"/>
          </p:cNvSpPr>
          <p:nvPr>
            <p:ph type="pic" sz="quarter" idx="217"/>
          </p:nvPr>
        </p:nvSpPr>
        <p:spPr>
          <a:xfrm>
            <a:off x="10121282" y="3937939"/>
            <a:ext cx="190229" cy="618195"/>
          </a:xfrm>
          <a:custGeom>
            <a:avLst/>
            <a:gdLst>
              <a:gd name="csX0" fmla="*/ 0 w 190229"/>
              <a:gd name="csY0" fmla="*/ 0 h 618195"/>
              <a:gd name="csX1" fmla="*/ 20646 w 190229"/>
              <a:gd name="csY1" fmla="*/ 0 h 618195"/>
              <a:gd name="csX2" fmla="*/ 20646 w 190229"/>
              <a:gd name="csY2" fmla="*/ 600492 h 618195"/>
              <a:gd name="csX3" fmla="*/ 190229 w 190229"/>
              <a:gd name="csY3" fmla="*/ 600492 h 618195"/>
              <a:gd name="csX4" fmla="*/ 190229 w 190229"/>
              <a:gd name="csY4" fmla="*/ 618195 h 618195"/>
              <a:gd name="csX5" fmla="*/ 1 w 190229"/>
              <a:gd name="csY5" fmla="*/ 618195 h 618195"/>
              <a:gd name="csX6" fmla="*/ 1 w 190229"/>
              <a:gd name="csY6" fmla="*/ 609223 h 618195"/>
              <a:gd name="csX7" fmla="*/ 0 w 190229"/>
              <a:gd name="csY7" fmla="*/ 609223 h 6181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90229" h="618195">
                <a:moveTo>
                  <a:pt x="0" y="0"/>
                </a:moveTo>
                <a:lnTo>
                  <a:pt x="20646" y="0"/>
                </a:lnTo>
                <a:lnTo>
                  <a:pt x="20646" y="600492"/>
                </a:lnTo>
                <a:lnTo>
                  <a:pt x="190229" y="600492"/>
                </a:lnTo>
                <a:lnTo>
                  <a:pt x="190229" y="618195"/>
                </a:lnTo>
                <a:lnTo>
                  <a:pt x="1" y="618195"/>
                </a:lnTo>
                <a:lnTo>
                  <a:pt x="1" y="609223"/>
                </a:lnTo>
                <a:lnTo>
                  <a:pt x="0" y="609223"/>
                </a:lnTo>
                <a:close/>
              </a:path>
            </a:pathLst>
          </a:custGeom>
          <a:solidFill>
            <a:schemeClr val="tx1"/>
          </a:solidFill>
        </p:spPr>
        <p:txBody>
          <a:bodyPr wrap="square">
            <a:noAutofit/>
          </a:bodyPr>
          <a:lstStyle/>
          <a:p>
            <a:endParaRPr lang="en-US"/>
          </a:p>
        </p:txBody>
      </p:sp>
      <p:sp>
        <p:nvSpPr>
          <p:cNvPr id="453" name="Picture Placeholder 452">
            <a:extLst>
              <a:ext uri="{FF2B5EF4-FFF2-40B4-BE49-F238E27FC236}">
                <a16:creationId xmlns:a16="http://schemas.microsoft.com/office/drawing/2014/main" id="{6DEE1045-FB07-6C3D-DBEB-37C2B4F4CA19}"/>
              </a:ext>
            </a:extLst>
          </p:cNvPr>
          <p:cNvSpPr>
            <a:spLocks noGrp="1"/>
          </p:cNvSpPr>
          <p:nvPr>
            <p:ph type="pic" sz="quarter" idx="218"/>
          </p:nvPr>
        </p:nvSpPr>
        <p:spPr>
          <a:xfrm>
            <a:off x="10121282" y="5693714"/>
            <a:ext cx="190229" cy="618195"/>
          </a:xfrm>
          <a:custGeom>
            <a:avLst/>
            <a:gdLst>
              <a:gd name="csX0" fmla="*/ 0 w 190229"/>
              <a:gd name="csY0" fmla="*/ 0 h 618195"/>
              <a:gd name="csX1" fmla="*/ 20646 w 190229"/>
              <a:gd name="csY1" fmla="*/ 0 h 618195"/>
              <a:gd name="csX2" fmla="*/ 20646 w 190229"/>
              <a:gd name="csY2" fmla="*/ 600492 h 618195"/>
              <a:gd name="csX3" fmla="*/ 190229 w 190229"/>
              <a:gd name="csY3" fmla="*/ 600492 h 618195"/>
              <a:gd name="csX4" fmla="*/ 190229 w 190229"/>
              <a:gd name="csY4" fmla="*/ 618195 h 618195"/>
              <a:gd name="csX5" fmla="*/ 1 w 190229"/>
              <a:gd name="csY5" fmla="*/ 618195 h 618195"/>
              <a:gd name="csX6" fmla="*/ 1 w 190229"/>
              <a:gd name="csY6" fmla="*/ 609223 h 618195"/>
              <a:gd name="csX7" fmla="*/ 0 w 190229"/>
              <a:gd name="csY7" fmla="*/ 609223 h 6181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90229" h="618195">
                <a:moveTo>
                  <a:pt x="0" y="0"/>
                </a:moveTo>
                <a:lnTo>
                  <a:pt x="20646" y="0"/>
                </a:lnTo>
                <a:lnTo>
                  <a:pt x="20646" y="600492"/>
                </a:lnTo>
                <a:lnTo>
                  <a:pt x="190229" y="600492"/>
                </a:lnTo>
                <a:lnTo>
                  <a:pt x="190229" y="618195"/>
                </a:lnTo>
                <a:lnTo>
                  <a:pt x="1" y="618195"/>
                </a:lnTo>
                <a:lnTo>
                  <a:pt x="1" y="609223"/>
                </a:lnTo>
                <a:lnTo>
                  <a:pt x="0" y="609223"/>
                </a:lnTo>
                <a:close/>
              </a:path>
            </a:pathLst>
          </a:custGeom>
          <a:solidFill>
            <a:schemeClr val="tx1"/>
          </a:solidFill>
        </p:spPr>
        <p:txBody>
          <a:bodyPr wrap="square">
            <a:noAutofit/>
          </a:bodyPr>
          <a:lstStyle/>
          <a:p>
            <a:endParaRPr lang="en-US"/>
          </a:p>
        </p:txBody>
      </p:sp>
      <p:sp>
        <p:nvSpPr>
          <p:cNvPr id="454" name="Picture Placeholder 453">
            <a:extLst>
              <a:ext uri="{FF2B5EF4-FFF2-40B4-BE49-F238E27FC236}">
                <a16:creationId xmlns:a16="http://schemas.microsoft.com/office/drawing/2014/main" id="{0642692C-791D-7509-162F-D55A43BECC62}"/>
              </a:ext>
            </a:extLst>
          </p:cNvPr>
          <p:cNvSpPr>
            <a:spLocks noGrp="1"/>
          </p:cNvSpPr>
          <p:nvPr>
            <p:ph type="pic" sz="quarter" idx="219"/>
          </p:nvPr>
        </p:nvSpPr>
        <p:spPr>
          <a:xfrm>
            <a:off x="10121282" y="5103164"/>
            <a:ext cx="190229" cy="618195"/>
          </a:xfrm>
          <a:custGeom>
            <a:avLst/>
            <a:gdLst>
              <a:gd name="csX0" fmla="*/ 0 w 190229"/>
              <a:gd name="csY0" fmla="*/ 0 h 618195"/>
              <a:gd name="csX1" fmla="*/ 20646 w 190229"/>
              <a:gd name="csY1" fmla="*/ 0 h 618195"/>
              <a:gd name="csX2" fmla="*/ 20646 w 190229"/>
              <a:gd name="csY2" fmla="*/ 600492 h 618195"/>
              <a:gd name="csX3" fmla="*/ 190229 w 190229"/>
              <a:gd name="csY3" fmla="*/ 600492 h 618195"/>
              <a:gd name="csX4" fmla="*/ 190229 w 190229"/>
              <a:gd name="csY4" fmla="*/ 618195 h 618195"/>
              <a:gd name="csX5" fmla="*/ 1 w 190229"/>
              <a:gd name="csY5" fmla="*/ 618195 h 618195"/>
              <a:gd name="csX6" fmla="*/ 1 w 190229"/>
              <a:gd name="csY6" fmla="*/ 609223 h 618195"/>
              <a:gd name="csX7" fmla="*/ 0 w 190229"/>
              <a:gd name="csY7" fmla="*/ 609223 h 6181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90229" h="618195">
                <a:moveTo>
                  <a:pt x="0" y="0"/>
                </a:moveTo>
                <a:lnTo>
                  <a:pt x="20646" y="0"/>
                </a:lnTo>
                <a:lnTo>
                  <a:pt x="20646" y="600492"/>
                </a:lnTo>
                <a:lnTo>
                  <a:pt x="190229" y="600492"/>
                </a:lnTo>
                <a:lnTo>
                  <a:pt x="190229" y="618195"/>
                </a:lnTo>
                <a:lnTo>
                  <a:pt x="1" y="618195"/>
                </a:lnTo>
                <a:lnTo>
                  <a:pt x="1" y="609223"/>
                </a:lnTo>
                <a:lnTo>
                  <a:pt x="0" y="609223"/>
                </a:lnTo>
                <a:close/>
              </a:path>
            </a:pathLst>
          </a:custGeom>
          <a:solidFill>
            <a:schemeClr val="tx1"/>
          </a:solidFill>
        </p:spPr>
        <p:txBody>
          <a:bodyPr wrap="square">
            <a:noAutofit/>
          </a:bodyPr>
          <a:lstStyle/>
          <a:p>
            <a:endParaRPr lang="en-US"/>
          </a:p>
        </p:txBody>
      </p:sp>
      <p:sp>
        <p:nvSpPr>
          <p:cNvPr id="455" name="Picture Placeholder 454">
            <a:extLst>
              <a:ext uri="{FF2B5EF4-FFF2-40B4-BE49-F238E27FC236}">
                <a16:creationId xmlns:a16="http://schemas.microsoft.com/office/drawing/2014/main" id="{2F5AD317-7B69-314B-4AE1-0B851D1F9F99}"/>
              </a:ext>
            </a:extLst>
          </p:cNvPr>
          <p:cNvSpPr>
            <a:spLocks noGrp="1"/>
          </p:cNvSpPr>
          <p:nvPr>
            <p:ph type="pic" sz="quarter" idx="220"/>
          </p:nvPr>
        </p:nvSpPr>
        <p:spPr>
          <a:xfrm>
            <a:off x="10121282" y="4518964"/>
            <a:ext cx="190229" cy="618195"/>
          </a:xfrm>
          <a:custGeom>
            <a:avLst/>
            <a:gdLst>
              <a:gd name="csX0" fmla="*/ 0 w 190229"/>
              <a:gd name="csY0" fmla="*/ 0 h 618195"/>
              <a:gd name="csX1" fmla="*/ 20646 w 190229"/>
              <a:gd name="csY1" fmla="*/ 0 h 618195"/>
              <a:gd name="csX2" fmla="*/ 20646 w 190229"/>
              <a:gd name="csY2" fmla="*/ 600492 h 618195"/>
              <a:gd name="csX3" fmla="*/ 190229 w 190229"/>
              <a:gd name="csY3" fmla="*/ 600492 h 618195"/>
              <a:gd name="csX4" fmla="*/ 190229 w 190229"/>
              <a:gd name="csY4" fmla="*/ 618195 h 618195"/>
              <a:gd name="csX5" fmla="*/ 1 w 190229"/>
              <a:gd name="csY5" fmla="*/ 618195 h 618195"/>
              <a:gd name="csX6" fmla="*/ 1 w 190229"/>
              <a:gd name="csY6" fmla="*/ 609223 h 618195"/>
              <a:gd name="csX7" fmla="*/ 0 w 190229"/>
              <a:gd name="csY7" fmla="*/ 609223 h 6181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90229" h="618195">
                <a:moveTo>
                  <a:pt x="0" y="0"/>
                </a:moveTo>
                <a:lnTo>
                  <a:pt x="20646" y="0"/>
                </a:lnTo>
                <a:lnTo>
                  <a:pt x="20646" y="600492"/>
                </a:lnTo>
                <a:lnTo>
                  <a:pt x="190229" y="600492"/>
                </a:lnTo>
                <a:lnTo>
                  <a:pt x="190229" y="618195"/>
                </a:lnTo>
                <a:lnTo>
                  <a:pt x="1" y="618195"/>
                </a:lnTo>
                <a:lnTo>
                  <a:pt x="1" y="609223"/>
                </a:lnTo>
                <a:lnTo>
                  <a:pt x="0" y="609223"/>
                </a:lnTo>
                <a:close/>
              </a:path>
            </a:pathLst>
          </a:custGeom>
          <a:solidFill>
            <a:schemeClr val="tx1"/>
          </a:solidFill>
        </p:spPr>
        <p:txBody>
          <a:bodyPr wrap="square">
            <a:noAutofit/>
          </a:bodyPr>
          <a:lstStyle/>
          <a:p>
            <a:endParaRPr lang="en-US"/>
          </a:p>
        </p:txBody>
      </p:sp>
      <p:sp>
        <p:nvSpPr>
          <p:cNvPr id="37" name="Text Placeholder 4">
            <a:extLst>
              <a:ext uri="{FF2B5EF4-FFF2-40B4-BE49-F238E27FC236}">
                <a16:creationId xmlns:a16="http://schemas.microsoft.com/office/drawing/2014/main" id="{31C62E07-B981-88E9-8F1E-C7E0D3FB788B}"/>
              </a:ext>
            </a:extLst>
          </p:cNvPr>
          <p:cNvSpPr>
            <a:spLocks noGrp="1"/>
          </p:cNvSpPr>
          <p:nvPr>
            <p:ph type="body" sz="quarter" idx="247" hasCustomPrompt="1"/>
          </p:nvPr>
        </p:nvSpPr>
        <p:spPr>
          <a:xfrm>
            <a:off x="10285200" y="6051600"/>
            <a:ext cx="1677600" cy="503999"/>
          </a:xfrm>
          <a:prstGeom prst="roundRect">
            <a:avLst>
              <a:gd name="adj" fmla="val 16333"/>
            </a:avLst>
          </a:prstGeom>
          <a:solidFill>
            <a:schemeClr val="accent5"/>
          </a:solidFill>
        </p:spPr>
        <p:txBody>
          <a:bodyPr anchor="b"/>
          <a:lstStyle>
            <a:lvl1pPr marL="0" indent="0">
              <a:buNone/>
              <a:defRPr sz="100">
                <a:noFill/>
              </a:defRPr>
            </a:lvl1pPr>
            <a:lvl2pPr>
              <a:defRPr sz="2000"/>
            </a:lvl2pPr>
          </a:lstStyle>
          <a:p>
            <a:pPr lvl="0"/>
            <a:r>
              <a:rPr lang="sv-SE" dirty="0"/>
              <a:t> </a:t>
            </a:r>
            <a:endParaRPr lang="en-US" dirty="0"/>
          </a:p>
        </p:txBody>
      </p:sp>
      <p:sp>
        <p:nvSpPr>
          <p:cNvPr id="38" name="Text Placeholder 4">
            <a:extLst>
              <a:ext uri="{FF2B5EF4-FFF2-40B4-BE49-F238E27FC236}">
                <a16:creationId xmlns:a16="http://schemas.microsoft.com/office/drawing/2014/main" id="{F40144BF-D0C3-E7BC-7862-5B85F5C3C35B}"/>
              </a:ext>
            </a:extLst>
          </p:cNvPr>
          <p:cNvSpPr>
            <a:spLocks noGrp="1"/>
          </p:cNvSpPr>
          <p:nvPr>
            <p:ph type="body" sz="quarter" idx="248" hasCustomPrompt="1"/>
          </p:nvPr>
        </p:nvSpPr>
        <p:spPr>
          <a:xfrm>
            <a:off x="10285200" y="5464800"/>
            <a:ext cx="1677600" cy="503999"/>
          </a:xfrm>
          <a:prstGeom prst="roundRect">
            <a:avLst>
              <a:gd name="adj" fmla="val 16333"/>
            </a:avLst>
          </a:prstGeom>
          <a:solidFill>
            <a:schemeClr val="accent5"/>
          </a:solidFill>
        </p:spPr>
        <p:txBody>
          <a:bodyPr anchor="b"/>
          <a:lstStyle>
            <a:lvl1pPr marL="0" indent="0">
              <a:buNone/>
              <a:defRPr sz="100">
                <a:noFill/>
              </a:defRPr>
            </a:lvl1pPr>
            <a:lvl2pPr>
              <a:defRPr sz="2000"/>
            </a:lvl2pPr>
          </a:lstStyle>
          <a:p>
            <a:pPr lvl="0"/>
            <a:r>
              <a:rPr lang="sv-SE" dirty="0"/>
              <a:t> </a:t>
            </a:r>
            <a:endParaRPr lang="en-US" dirty="0"/>
          </a:p>
        </p:txBody>
      </p:sp>
      <p:sp>
        <p:nvSpPr>
          <p:cNvPr id="39" name="Text Placeholder 4">
            <a:extLst>
              <a:ext uri="{FF2B5EF4-FFF2-40B4-BE49-F238E27FC236}">
                <a16:creationId xmlns:a16="http://schemas.microsoft.com/office/drawing/2014/main" id="{7ABD8846-25A4-42E7-CD81-DFC4614A6AA2}"/>
              </a:ext>
            </a:extLst>
          </p:cNvPr>
          <p:cNvSpPr>
            <a:spLocks noGrp="1"/>
          </p:cNvSpPr>
          <p:nvPr>
            <p:ph type="body" sz="quarter" idx="249" hasCustomPrompt="1"/>
          </p:nvPr>
        </p:nvSpPr>
        <p:spPr>
          <a:xfrm>
            <a:off x="10285200" y="4878000"/>
            <a:ext cx="1677600" cy="503999"/>
          </a:xfrm>
          <a:prstGeom prst="roundRect">
            <a:avLst>
              <a:gd name="adj" fmla="val 16333"/>
            </a:avLst>
          </a:prstGeom>
          <a:solidFill>
            <a:schemeClr val="accent5"/>
          </a:solidFill>
        </p:spPr>
        <p:txBody>
          <a:bodyPr anchor="b"/>
          <a:lstStyle>
            <a:lvl1pPr marL="0" indent="0">
              <a:buNone/>
              <a:defRPr sz="100">
                <a:noFill/>
              </a:defRPr>
            </a:lvl1pPr>
            <a:lvl2pPr>
              <a:defRPr sz="2000"/>
            </a:lvl2pPr>
          </a:lstStyle>
          <a:p>
            <a:pPr lvl="0"/>
            <a:r>
              <a:rPr lang="sv-SE" dirty="0"/>
              <a:t> </a:t>
            </a:r>
            <a:endParaRPr lang="en-US" dirty="0"/>
          </a:p>
        </p:txBody>
      </p:sp>
      <p:sp>
        <p:nvSpPr>
          <p:cNvPr id="40" name="Text Placeholder 4">
            <a:extLst>
              <a:ext uri="{FF2B5EF4-FFF2-40B4-BE49-F238E27FC236}">
                <a16:creationId xmlns:a16="http://schemas.microsoft.com/office/drawing/2014/main" id="{18A071DD-472C-4A9C-E0BA-1053CC55A537}"/>
              </a:ext>
            </a:extLst>
          </p:cNvPr>
          <p:cNvSpPr>
            <a:spLocks noGrp="1"/>
          </p:cNvSpPr>
          <p:nvPr>
            <p:ph type="body" sz="quarter" idx="250" hasCustomPrompt="1"/>
          </p:nvPr>
        </p:nvSpPr>
        <p:spPr>
          <a:xfrm>
            <a:off x="10285200" y="4294800"/>
            <a:ext cx="1677600" cy="503999"/>
          </a:xfrm>
          <a:prstGeom prst="roundRect">
            <a:avLst>
              <a:gd name="adj" fmla="val 16333"/>
            </a:avLst>
          </a:prstGeom>
          <a:solidFill>
            <a:schemeClr val="accent5"/>
          </a:solidFill>
        </p:spPr>
        <p:txBody>
          <a:bodyPr anchor="b"/>
          <a:lstStyle>
            <a:lvl1pPr marL="0" indent="0">
              <a:buNone/>
              <a:defRPr sz="100">
                <a:noFill/>
              </a:defRPr>
            </a:lvl1pPr>
            <a:lvl2pPr>
              <a:defRPr sz="2000"/>
            </a:lvl2pPr>
          </a:lstStyle>
          <a:p>
            <a:pPr lvl="0"/>
            <a:r>
              <a:rPr lang="sv-SE" dirty="0"/>
              <a:t> </a:t>
            </a:r>
            <a:endParaRPr lang="en-US" dirty="0"/>
          </a:p>
        </p:txBody>
      </p:sp>
      <p:sp>
        <p:nvSpPr>
          <p:cNvPr id="448" name="Picture Placeholder 447">
            <a:extLst>
              <a:ext uri="{FF2B5EF4-FFF2-40B4-BE49-F238E27FC236}">
                <a16:creationId xmlns:a16="http://schemas.microsoft.com/office/drawing/2014/main" id="{4F77F658-D909-A8FD-05AB-26B480816B79}"/>
              </a:ext>
            </a:extLst>
          </p:cNvPr>
          <p:cNvSpPr>
            <a:spLocks noGrp="1"/>
          </p:cNvSpPr>
          <p:nvPr>
            <p:ph type="pic" sz="quarter" idx="213"/>
          </p:nvPr>
        </p:nvSpPr>
        <p:spPr>
          <a:xfrm>
            <a:off x="7736857" y="3937939"/>
            <a:ext cx="190229" cy="618195"/>
          </a:xfrm>
          <a:custGeom>
            <a:avLst/>
            <a:gdLst>
              <a:gd name="csX0" fmla="*/ 0 w 190229"/>
              <a:gd name="csY0" fmla="*/ 0 h 618195"/>
              <a:gd name="csX1" fmla="*/ 20646 w 190229"/>
              <a:gd name="csY1" fmla="*/ 0 h 618195"/>
              <a:gd name="csX2" fmla="*/ 20646 w 190229"/>
              <a:gd name="csY2" fmla="*/ 600492 h 618195"/>
              <a:gd name="csX3" fmla="*/ 190229 w 190229"/>
              <a:gd name="csY3" fmla="*/ 600492 h 618195"/>
              <a:gd name="csX4" fmla="*/ 190229 w 190229"/>
              <a:gd name="csY4" fmla="*/ 618195 h 618195"/>
              <a:gd name="csX5" fmla="*/ 1 w 190229"/>
              <a:gd name="csY5" fmla="*/ 618195 h 618195"/>
              <a:gd name="csX6" fmla="*/ 1 w 190229"/>
              <a:gd name="csY6" fmla="*/ 609223 h 618195"/>
              <a:gd name="csX7" fmla="*/ 0 w 190229"/>
              <a:gd name="csY7" fmla="*/ 609223 h 6181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90229" h="618195">
                <a:moveTo>
                  <a:pt x="0" y="0"/>
                </a:moveTo>
                <a:lnTo>
                  <a:pt x="20646" y="0"/>
                </a:lnTo>
                <a:lnTo>
                  <a:pt x="20646" y="600492"/>
                </a:lnTo>
                <a:lnTo>
                  <a:pt x="190229" y="600492"/>
                </a:lnTo>
                <a:lnTo>
                  <a:pt x="190229" y="618195"/>
                </a:lnTo>
                <a:lnTo>
                  <a:pt x="1" y="618195"/>
                </a:lnTo>
                <a:lnTo>
                  <a:pt x="1" y="609223"/>
                </a:lnTo>
                <a:lnTo>
                  <a:pt x="0" y="609223"/>
                </a:lnTo>
                <a:close/>
              </a:path>
            </a:pathLst>
          </a:custGeom>
          <a:solidFill>
            <a:schemeClr val="tx1"/>
          </a:solidFill>
        </p:spPr>
        <p:txBody>
          <a:bodyPr wrap="square">
            <a:noAutofit/>
          </a:bodyPr>
          <a:lstStyle/>
          <a:p>
            <a:endParaRPr lang="en-US"/>
          </a:p>
        </p:txBody>
      </p:sp>
      <p:sp>
        <p:nvSpPr>
          <p:cNvPr id="449" name="Picture Placeholder 448">
            <a:extLst>
              <a:ext uri="{FF2B5EF4-FFF2-40B4-BE49-F238E27FC236}">
                <a16:creationId xmlns:a16="http://schemas.microsoft.com/office/drawing/2014/main" id="{46B972D4-521A-8779-8B8D-B763AA3069F9}"/>
              </a:ext>
            </a:extLst>
          </p:cNvPr>
          <p:cNvSpPr>
            <a:spLocks noGrp="1"/>
          </p:cNvSpPr>
          <p:nvPr>
            <p:ph type="pic" sz="quarter" idx="214"/>
          </p:nvPr>
        </p:nvSpPr>
        <p:spPr>
          <a:xfrm>
            <a:off x="7736857" y="5693714"/>
            <a:ext cx="190229" cy="618195"/>
          </a:xfrm>
          <a:custGeom>
            <a:avLst/>
            <a:gdLst>
              <a:gd name="csX0" fmla="*/ 0 w 190229"/>
              <a:gd name="csY0" fmla="*/ 0 h 618195"/>
              <a:gd name="csX1" fmla="*/ 20646 w 190229"/>
              <a:gd name="csY1" fmla="*/ 0 h 618195"/>
              <a:gd name="csX2" fmla="*/ 20646 w 190229"/>
              <a:gd name="csY2" fmla="*/ 600492 h 618195"/>
              <a:gd name="csX3" fmla="*/ 190229 w 190229"/>
              <a:gd name="csY3" fmla="*/ 600492 h 618195"/>
              <a:gd name="csX4" fmla="*/ 190229 w 190229"/>
              <a:gd name="csY4" fmla="*/ 618195 h 618195"/>
              <a:gd name="csX5" fmla="*/ 1 w 190229"/>
              <a:gd name="csY5" fmla="*/ 618195 h 618195"/>
              <a:gd name="csX6" fmla="*/ 1 w 190229"/>
              <a:gd name="csY6" fmla="*/ 609223 h 618195"/>
              <a:gd name="csX7" fmla="*/ 0 w 190229"/>
              <a:gd name="csY7" fmla="*/ 609223 h 6181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90229" h="618195">
                <a:moveTo>
                  <a:pt x="0" y="0"/>
                </a:moveTo>
                <a:lnTo>
                  <a:pt x="20646" y="0"/>
                </a:lnTo>
                <a:lnTo>
                  <a:pt x="20646" y="600492"/>
                </a:lnTo>
                <a:lnTo>
                  <a:pt x="190229" y="600492"/>
                </a:lnTo>
                <a:lnTo>
                  <a:pt x="190229" y="618195"/>
                </a:lnTo>
                <a:lnTo>
                  <a:pt x="1" y="618195"/>
                </a:lnTo>
                <a:lnTo>
                  <a:pt x="1" y="609223"/>
                </a:lnTo>
                <a:lnTo>
                  <a:pt x="0" y="609223"/>
                </a:lnTo>
                <a:close/>
              </a:path>
            </a:pathLst>
          </a:custGeom>
          <a:solidFill>
            <a:schemeClr val="tx1"/>
          </a:solidFill>
        </p:spPr>
        <p:txBody>
          <a:bodyPr wrap="square">
            <a:noAutofit/>
          </a:bodyPr>
          <a:lstStyle/>
          <a:p>
            <a:endParaRPr lang="en-US"/>
          </a:p>
        </p:txBody>
      </p:sp>
      <p:sp>
        <p:nvSpPr>
          <p:cNvPr id="450" name="Picture Placeholder 449">
            <a:extLst>
              <a:ext uri="{FF2B5EF4-FFF2-40B4-BE49-F238E27FC236}">
                <a16:creationId xmlns:a16="http://schemas.microsoft.com/office/drawing/2014/main" id="{3552DFC8-3101-2CE7-6F2A-8932E63E1E34}"/>
              </a:ext>
            </a:extLst>
          </p:cNvPr>
          <p:cNvSpPr>
            <a:spLocks noGrp="1"/>
          </p:cNvSpPr>
          <p:nvPr>
            <p:ph type="pic" sz="quarter" idx="215"/>
          </p:nvPr>
        </p:nvSpPr>
        <p:spPr>
          <a:xfrm>
            <a:off x="7736857" y="5103164"/>
            <a:ext cx="190229" cy="618195"/>
          </a:xfrm>
          <a:custGeom>
            <a:avLst/>
            <a:gdLst>
              <a:gd name="csX0" fmla="*/ 0 w 190229"/>
              <a:gd name="csY0" fmla="*/ 0 h 618195"/>
              <a:gd name="csX1" fmla="*/ 20646 w 190229"/>
              <a:gd name="csY1" fmla="*/ 0 h 618195"/>
              <a:gd name="csX2" fmla="*/ 20646 w 190229"/>
              <a:gd name="csY2" fmla="*/ 600492 h 618195"/>
              <a:gd name="csX3" fmla="*/ 190229 w 190229"/>
              <a:gd name="csY3" fmla="*/ 600492 h 618195"/>
              <a:gd name="csX4" fmla="*/ 190229 w 190229"/>
              <a:gd name="csY4" fmla="*/ 618195 h 618195"/>
              <a:gd name="csX5" fmla="*/ 1 w 190229"/>
              <a:gd name="csY5" fmla="*/ 618195 h 618195"/>
              <a:gd name="csX6" fmla="*/ 1 w 190229"/>
              <a:gd name="csY6" fmla="*/ 609223 h 618195"/>
              <a:gd name="csX7" fmla="*/ 0 w 190229"/>
              <a:gd name="csY7" fmla="*/ 609223 h 6181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90229" h="618195">
                <a:moveTo>
                  <a:pt x="0" y="0"/>
                </a:moveTo>
                <a:lnTo>
                  <a:pt x="20646" y="0"/>
                </a:lnTo>
                <a:lnTo>
                  <a:pt x="20646" y="600492"/>
                </a:lnTo>
                <a:lnTo>
                  <a:pt x="190229" y="600492"/>
                </a:lnTo>
                <a:lnTo>
                  <a:pt x="190229" y="618195"/>
                </a:lnTo>
                <a:lnTo>
                  <a:pt x="1" y="618195"/>
                </a:lnTo>
                <a:lnTo>
                  <a:pt x="1" y="609223"/>
                </a:lnTo>
                <a:lnTo>
                  <a:pt x="0" y="609223"/>
                </a:lnTo>
                <a:close/>
              </a:path>
            </a:pathLst>
          </a:custGeom>
          <a:solidFill>
            <a:schemeClr val="tx1"/>
          </a:solidFill>
        </p:spPr>
        <p:txBody>
          <a:bodyPr wrap="square">
            <a:noAutofit/>
          </a:bodyPr>
          <a:lstStyle/>
          <a:p>
            <a:endParaRPr lang="en-US"/>
          </a:p>
        </p:txBody>
      </p:sp>
      <p:sp>
        <p:nvSpPr>
          <p:cNvPr id="451" name="Picture Placeholder 450">
            <a:extLst>
              <a:ext uri="{FF2B5EF4-FFF2-40B4-BE49-F238E27FC236}">
                <a16:creationId xmlns:a16="http://schemas.microsoft.com/office/drawing/2014/main" id="{4DB1AA4E-9F1C-8B44-55F8-C64A195B25D5}"/>
              </a:ext>
            </a:extLst>
          </p:cNvPr>
          <p:cNvSpPr>
            <a:spLocks noGrp="1"/>
          </p:cNvSpPr>
          <p:nvPr>
            <p:ph type="pic" sz="quarter" idx="216"/>
          </p:nvPr>
        </p:nvSpPr>
        <p:spPr>
          <a:xfrm>
            <a:off x="7736857" y="4518964"/>
            <a:ext cx="190229" cy="618195"/>
          </a:xfrm>
          <a:custGeom>
            <a:avLst/>
            <a:gdLst>
              <a:gd name="csX0" fmla="*/ 0 w 190229"/>
              <a:gd name="csY0" fmla="*/ 0 h 618195"/>
              <a:gd name="csX1" fmla="*/ 20646 w 190229"/>
              <a:gd name="csY1" fmla="*/ 0 h 618195"/>
              <a:gd name="csX2" fmla="*/ 20646 w 190229"/>
              <a:gd name="csY2" fmla="*/ 600492 h 618195"/>
              <a:gd name="csX3" fmla="*/ 190229 w 190229"/>
              <a:gd name="csY3" fmla="*/ 600492 h 618195"/>
              <a:gd name="csX4" fmla="*/ 190229 w 190229"/>
              <a:gd name="csY4" fmla="*/ 618195 h 618195"/>
              <a:gd name="csX5" fmla="*/ 1 w 190229"/>
              <a:gd name="csY5" fmla="*/ 618195 h 618195"/>
              <a:gd name="csX6" fmla="*/ 1 w 190229"/>
              <a:gd name="csY6" fmla="*/ 609223 h 618195"/>
              <a:gd name="csX7" fmla="*/ 0 w 190229"/>
              <a:gd name="csY7" fmla="*/ 609223 h 6181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90229" h="618195">
                <a:moveTo>
                  <a:pt x="0" y="0"/>
                </a:moveTo>
                <a:lnTo>
                  <a:pt x="20646" y="0"/>
                </a:lnTo>
                <a:lnTo>
                  <a:pt x="20646" y="600492"/>
                </a:lnTo>
                <a:lnTo>
                  <a:pt x="190229" y="600492"/>
                </a:lnTo>
                <a:lnTo>
                  <a:pt x="190229" y="618195"/>
                </a:lnTo>
                <a:lnTo>
                  <a:pt x="1" y="618195"/>
                </a:lnTo>
                <a:lnTo>
                  <a:pt x="1" y="609223"/>
                </a:lnTo>
                <a:lnTo>
                  <a:pt x="0" y="609223"/>
                </a:lnTo>
                <a:close/>
              </a:path>
            </a:pathLst>
          </a:custGeom>
          <a:solidFill>
            <a:schemeClr val="tx1"/>
          </a:solidFill>
        </p:spPr>
        <p:txBody>
          <a:bodyPr wrap="square">
            <a:noAutofit/>
          </a:bodyPr>
          <a:lstStyle/>
          <a:p>
            <a:endParaRPr lang="en-US"/>
          </a:p>
        </p:txBody>
      </p:sp>
      <p:sp>
        <p:nvSpPr>
          <p:cNvPr id="33" name="Text Placeholder 4">
            <a:extLst>
              <a:ext uri="{FF2B5EF4-FFF2-40B4-BE49-F238E27FC236}">
                <a16:creationId xmlns:a16="http://schemas.microsoft.com/office/drawing/2014/main" id="{29023D6E-C8FE-065F-734E-BDCF9303CF97}"/>
              </a:ext>
            </a:extLst>
          </p:cNvPr>
          <p:cNvSpPr>
            <a:spLocks noGrp="1"/>
          </p:cNvSpPr>
          <p:nvPr>
            <p:ph type="body" sz="quarter" idx="243" hasCustomPrompt="1"/>
          </p:nvPr>
        </p:nvSpPr>
        <p:spPr>
          <a:xfrm>
            <a:off x="7902000" y="6051600"/>
            <a:ext cx="1677600" cy="503999"/>
          </a:xfrm>
          <a:prstGeom prst="roundRect">
            <a:avLst>
              <a:gd name="adj" fmla="val 16333"/>
            </a:avLst>
          </a:prstGeom>
          <a:solidFill>
            <a:schemeClr val="accent5"/>
          </a:solidFill>
        </p:spPr>
        <p:txBody>
          <a:bodyPr anchor="b"/>
          <a:lstStyle>
            <a:lvl1pPr marL="0" indent="0">
              <a:buNone/>
              <a:defRPr sz="100">
                <a:noFill/>
              </a:defRPr>
            </a:lvl1pPr>
            <a:lvl2pPr>
              <a:defRPr sz="2000"/>
            </a:lvl2pPr>
          </a:lstStyle>
          <a:p>
            <a:pPr lvl="0"/>
            <a:r>
              <a:rPr lang="sv-SE" dirty="0"/>
              <a:t> </a:t>
            </a:r>
            <a:endParaRPr lang="en-US" dirty="0"/>
          </a:p>
        </p:txBody>
      </p:sp>
      <p:sp>
        <p:nvSpPr>
          <p:cNvPr id="34" name="Text Placeholder 4">
            <a:extLst>
              <a:ext uri="{FF2B5EF4-FFF2-40B4-BE49-F238E27FC236}">
                <a16:creationId xmlns:a16="http://schemas.microsoft.com/office/drawing/2014/main" id="{2F648786-DC63-B819-982A-87E2FAA3FE30}"/>
              </a:ext>
            </a:extLst>
          </p:cNvPr>
          <p:cNvSpPr>
            <a:spLocks noGrp="1"/>
          </p:cNvSpPr>
          <p:nvPr>
            <p:ph type="body" sz="quarter" idx="244" hasCustomPrompt="1"/>
          </p:nvPr>
        </p:nvSpPr>
        <p:spPr>
          <a:xfrm>
            <a:off x="7902000" y="5464800"/>
            <a:ext cx="1677600" cy="503999"/>
          </a:xfrm>
          <a:prstGeom prst="roundRect">
            <a:avLst>
              <a:gd name="adj" fmla="val 16333"/>
            </a:avLst>
          </a:prstGeom>
          <a:solidFill>
            <a:schemeClr val="accent5"/>
          </a:solidFill>
        </p:spPr>
        <p:txBody>
          <a:bodyPr anchor="b"/>
          <a:lstStyle>
            <a:lvl1pPr marL="0" indent="0">
              <a:buNone/>
              <a:defRPr sz="100">
                <a:noFill/>
              </a:defRPr>
            </a:lvl1pPr>
            <a:lvl2pPr>
              <a:defRPr sz="2000"/>
            </a:lvl2pPr>
          </a:lstStyle>
          <a:p>
            <a:pPr lvl="0"/>
            <a:r>
              <a:rPr lang="sv-SE" dirty="0"/>
              <a:t> </a:t>
            </a:r>
            <a:endParaRPr lang="en-US" dirty="0"/>
          </a:p>
        </p:txBody>
      </p:sp>
      <p:sp>
        <p:nvSpPr>
          <p:cNvPr id="35" name="Text Placeholder 4">
            <a:extLst>
              <a:ext uri="{FF2B5EF4-FFF2-40B4-BE49-F238E27FC236}">
                <a16:creationId xmlns:a16="http://schemas.microsoft.com/office/drawing/2014/main" id="{A0CA7F72-BCE7-F0B3-8541-288D4B61F16F}"/>
              </a:ext>
            </a:extLst>
          </p:cNvPr>
          <p:cNvSpPr>
            <a:spLocks noGrp="1"/>
          </p:cNvSpPr>
          <p:nvPr>
            <p:ph type="body" sz="quarter" idx="245" hasCustomPrompt="1"/>
          </p:nvPr>
        </p:nvSpPr>
        <p:spPr>
          <a:xfrm>
            <a:off x="7902000" y="4878000"/>
            <a:ext cx="1677600" cy="503999"/>
          </a:xfrm>
          <a:prstGeom prst="roundRect">
            <a:avLst>
              <a:gd name="adj" fmla="val 16333"/>
            </a:avLst>
          </a:prstGeom>
          <a:solidFill>
            <a:schemeClr val="accent5"/>
          </a:solidFill>
        </p:spPr>
        <p:txBody>
          <a:bodyPr anchor="b"/>
          <a:lstStyle>
            <a:lvl1pPr marL="0" indent="0">
              <a:buNone/>
              <a:defRPr sz="100">
                <a:noFill/>
              </a:defRPr>
            </a:lvl1pPr>
            <a:lvl2pPr>
              <a:defRPr sz="2000"/>
            </a:lvl2pPr>
          </a:lstStyle>
          <a:p>
            <a:pPr lvl="0"/>
            <a:r>
              <a:rPr lang="sv-SE" dirty="0"/>
              <a:t> </a:t>
            </a:r>
            <a:endParaRPr lang="en-US" dirty="0"/>
          </a:p>
        </p:txBody>
      </p:sp>
      <p:sp>
        <p:nvSpPr>
          <p:cNvPr id="36" name="Text Placeholder 4">
            <a:extLst>
              <a:ext uri="{FF2B5EF4-FFF2-40B4-BE49-F238E27FC236}">
                <a16:creationId xmlns:a16="http://schemas.microsoft.com/office/drawing/2014/main" id="{D983FA12-AC77-EF84-7686-C9410BD91930}"/>
              </a:ext>
            </a:extLst>
          </p:cNvPr>
          <p:cNvSpPr>
            <a:spLocks noGrp="1"/>
          </p:cNvSpPr>
          <p:nvPr>
            <p:ph type="body" sz="quarter" idx="246" hasCustomPrompt="1"/>
          </p:nvPr>
        </p:nvSpPr>
        <p:spPr>
          <a:xfrm>
            <a:off x="7902000" y="4294800"/>
            <a:ext cx="1677600" cy="503999"/>
          </a:xfrm>
          <a:prstGeom prst="roundRect">
            <a:avLst>
              <a:gd name="adj" fmla="val 16333"/>
            </a:avLst>
          </a:prstGeom>
          <a:solidFill>
            <a:schemeClr val="accent5"/>
          </a:solidFill>
        </p:spPr>
        <p:txBody>
          <a:bodyPr anchor="b"/>
          <a:lstStyle>
            <a:lvl1pPr marL="0" indent="0">
              <a:buNone/>
              <a:defRPr sz="100">
                <a:noFill/>
              </a:defRPr>
            </a:lvl1pPr>
            <a:lvl2pPr>
              <a:defRPr sz="2000"/>
            </a:lvl2pPr>
          </a:lstStyle>
          <a:p>
            <a:pPr lvl="0"/>
            <a:r>
              <a:rPr lang="sv-SE" dirty="0"/>
              <a:t> </a:t>
            </a:r>
            <a:endParaRPr lang="en-US" dirty="0"/>
          </a:p>
        </p:txBody>
      </p:sp>
      <p:sp>
        <p:nvSpPr>
          <p:cNvPr id="444" name="Picture Placeholder 443">
            <a:extLst>
              <a:ext uri="{FF2B5EF4-FFF2-40B4-BE49-F238E27FC236}">
                <a16:creationId xmlns:a16="http://schemas.microsoft.com/office/drawing/2014/main" id="{F75DA69E-6E68-3ED6-35EF-4E4A11BD4DC5}"/>
              </a:ext>
            </a:extLst>
          </p:cNvPr>
          <p:cNvSpPr>
            <a:spLocks noGrp="1"/>
          </p:cNvSpPr>
          <p:nvPr>
            <p:ph type="pic" sz="quarter" idx="209"/>
          </p:nvPr>
        </p:nvSpPr>
        <p:spPr>
          <a:xfrm>
            <a:off x="5336557" y="3937939"/>
            <a:ext cx="190229" cy="618195"/>
          </a:xfrm>
          <a:custGeom>
            <a:avLst/>
            <a:gdLst>
              <a:gd name="csX0" fmla="*/ 0 w 190229"/>
              <a:gd name="csY0" fmla="*/ 0 h 618195"/>
              <a:gd name="csX1" fmla="*/ 20646 w 190229"/>
              <a:gd name="csY1" fmla="*/ 0 h 618195"/>
              <a:gd name="csX2" fmla="*/ 20646 w 190229"/>
              <a:gd name="csY2" fmla="*/ 600492 h 618195"/>
              <a:gd name="csX3" fmla="*/ 190229 w 190229"/>
              <a:gd name="csY3" fmla="*/ 600492 h 618195"/>
              <a:gd name="csX4" fmla="*/ 190229 w 190229"/>
              <a:gd name="csY4" fmla="*/ 618195 h 618195"/>
              <a:gd name="csX5" fmla="*/ 1 w 190229"/>
              <a:gd name="csY5" fmla="*/ 618195 h 618195"/>
              <a:gd name="csX6" fmla="*/ 1 w 190229"/>
              <a:gd name="csY6" fmla="*/ 609223 h 618195"/>
              <a:gd name="csX7" fmla="*/ 0 w 190229"/>
              <a:gd name="csY7" fmla="*/ 609223 h 6181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90229" h="618195">
                <a:moveTo>
                  <a:pt x="0" y="0"/>
                </a:moveTo>
                <a:lnTo>
                  <a:pt x="20646" y="0"/>
                </a:lnTo>
                <a:lnTo>
                  <a:pt x="20646" y="600492"/>
                </a:lnTo>
                <a:lnTo>
                  <a:pt x="190229" y="600492"/>
                </a:lnTo>
                <a:lnTo>
                  <a:pt x="190229" y="618195"/>
                </a:lnTo>
                <a:lnTo>
                  <a:pt x="1" y="618195"/>
                </a:lnTo>
                <a:lnTo>
                  <a:pt x="1" y="609223"/>
                </a:lnTo>
                <a:lnTo>
                  <a:pt x="0" y="609223"/>
                </a:lnTo>
                <a:close/>
              </a:path>
            </a:pathLst>
          </a:custGeom>
          <a:solidFill>
            <a:schemeClr val="tx1"/>
          </a:solidFill>
        </p:spPr>
        <p:txBody>
          <a:bodyPr wrap="square">
            <a:noAutofit/>
          </a:bodyPr>
          <a:lstStyle/>
          <a:p>
            <a:endParaRPr lang="en-US"/>
          </a:p>
        </p:txBody>
      </p:sp>
      <p:sp>
        <p:nvSpPr>
          <p:cNvPr id="445" name="Picture Placeholder 444">
            <a:extLst>
              <a:ext uri="{FF2B5EF4-FFF2-40B4-BE49-F238E27FC236}">
                <a16:creationId xmlns:a16="http://schemas.microsoft.com/office/drawing/2014/main" id="{DDFDD79F-193B-48A7-146E-260DF35FE98F}"/>
              </a:ext>
            </a:extLst>
          </p:cNvPr>
          <p:cNvSpPr>
            <a:spLocks noGrp="1"/>
          </p:cNvSpPr>
          <p:nvPr>
            <p:ph type="pic" sz="quarter" idx="210"/>
          </p:nvPr>
        </p:nvSpPr>
        <p:spPr>
          <a:xfrm>
            <a:off x="5336557" y="5693714"/>
            <a:ext cx="190229" cy="618195"/>
          </a:xfrm>
          <a:custGeom>
            <a:avLst/>
            <a:gdLst>
              <a:gd name="csX0" fmla="*/ 0 w 190229"/>
              <a:gd name="csY0" fmla="*/ 0 h 618195"/>
              <a:gd name="csX1" fmla="*/ 20646 w 190229"/>
              <a:gd name="csY1" fmla="*/ 0 h 618195"/>
              <a:gd name="csX2" fmla="*/ 20646 w 190229"/>
              <a:gd name="csY2" fmla="*/ 600492 h 618195"/>
              <a:gd name="csX3" fmla="*/ 190229 w 190229"/>
              <a:gd name="csY3" fmla="*/ 600492 h 618195"/>
              <a:gd name="csX4" fmla="*/ 190229 w 190229"/>
              <a:gd name="csY4" fmla="*/ 618195 h 618195"/>
              <a:gd name="csX5" fmla="*/ 1 w 190229"/>
              <a:gd name="csY5" fmla="*/ 618195 h 618195"/>
              <a:gd name="csX6" fmla="*/ 1 w 190229"/>
              <a:gd name="csY6" fmla="*/ 609223 h 618195"/>
              <a:gd name="csX7" fmla="*/ 0 w 190229"/>
              <a:gd name="csY7" fmla="*/ 609223 h 6181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90229" h="618195">
                <a:moveTo>
                  <a:pt x="0" y="0"/>
                </a:moveTo>
                <a:lnTo>
                  <a:pt x="20646" y="0"/>
                </a:lnTo>
                <a:lnTo>
                  <a:pt x="20646" y="600492"/>
                </a:lnTo>
                <a:lnTo>
                  <a:pt x="190229" y="600492"/>
                </a:lnTo>
                <a:lnTo>
                  <a:pt x="190229" y="618195"/>
                </a:lnTo>
                <a:lnTo>
                  <a:pt x="1" y="618195"/>
                </a:lnTo>
                <a:lnTo>
                  <a:pt x="1" y="609223"/>
                </a:lnTo>
                <a:lnTo>
                  <a:pt x="0" y="609223"/>
                </a:lnTo>
                <a:close/>
              </a:path>
            </a:pathLst>
          </a:custGeom>
          <a:solidFill>
            <a:schemeClr val="tx1"/>
          </a:solidFill>
        </p:spPr>
        <p:txBody>
          <a:bodyPr wrap="square">
            <a:noAutofit/>
          </a:bodyPr>
          <a:lstStyle/>
          <a:p>
            <a:endParaRPr lang="en-US"/>
          </a:p>
        </p:txBody>
      </p:sp>
      <p:sp>
        <p:nvSpPr>
          <p:cNvPr id="446" name="Picture Placeholder 445">
            <a:extLst>
              <a:ext uri="{FF2B5EF4-FFF2-40B4-BE49-F238E27FC236}">
                <a16:creationId xmlns:a16="http://schemas.microsoft.com/office/drawing/2014/main" id="{D8194E9B-3302-DC9D-D55A-307A625A8868}"/>
              </a:ext>
            </a:extLst>
          </p:cNvPr>
          <p:cNvSpPr>
            <a:spLocks noGrp="1"/>
          </p:cNvSpPr>
          <p:nvPr>
            <p:ph type="pic" sz="quarter" idx="211"/>
          </p:nvPr>
        </p:nvSpPr>
        <p:spPr>
          <a:xfrm>
            <a:off x="5336557" y="5103164"/>
            <a:ext cx="190229" cy="618195"/>
          </a:xfrm>
          <a:custGeom>
            <a:avLst/>
            <a:gdLst>
              <a:gd name="csX0" fmla="*/ 0 w 190229"/>
              <a:gd name="csY0" fmla="*/ 0 h 618195"/>
              <a:gd name="csX1" fmla="*/ 20646 w 190229"/>
              <a:gd name="csY1" fmla="*/ 0 h 618195"/>
              <a:gd name="csX2" fmla="*/ 20646 w 190229"/>
              <a:gd name="csY2" fmla="*/ 600492 h 618195"/>
              <a:gd name="csX3" fmla="*/ 190229 w 190229"/>
              <a:gd name="csY3" fmla="*/ 600492 h 618195"/>
              <a:gd name="csX4" fmla="*/ 190229 w 190229"/>
              <a:gd name="csY4" fmla="*/ 618195 h 618195"/>
              <a:gd name="csX5" fmla="*/ 1 w 190229"/>
              <a:gd name="csY5" fmla="*/ 618195 h 618195"/>
              <a:gd name="csX6" fmla="*/ 1 w 190229"/>
              <a:gd name="csY6" fmla="*/ 609223 h 618195"/>
              <a:gd name="csX7" fmla="*/ 0 w 190229"/>
              <a:gd name="csY7" fmla="*/ 609223 h 6181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90229" h="618195">
                <a:moveTo>
                  <a:pt x="0" y="0"/>
                </a:moveTo>
                <a:lnTo>
                  <a:pt x="20646" y="0"/>
                </a:lnTo>
                <a:lnTo>
                  <a:pt x="20646" y="600492"/>
                </a:lnTo>
                <a:lnTo>
                  <a:pt x="190229" y="600492"/>
                </a:lnTo>
                <a:lnTo>
                  <a:pt x="190229" y="618195"/>
                </a:lnTo>
                <a:lnTo>
                  <a:pt x="1" y="618195"/>
                </a:lnTo>
                <a:lnTo>
                  <a:pt x="1" y="609223"/>
                </a:lnTo>
                <a:lnTo>
                  <a:pt x="0" y="609223"/>
                </a:lnTo>
                <a:close/>
              </a:path>
            </a:pathLst>
          </a:custGeom>
          <a:solidFill>
            <a:schemeClr val="tx1"/>
          </a:solidFill>
        </p:spPr>
        <p:txBody>
          <a:bodyPr wrap="square">
            <a:noAutofit/>
          </a:bodyPr>
          <a:lstStyle/>
          <a:p>
            <a:endParaRPr lang="en-US"/>
          </a:p>
        </p:txBody>
      </p:sp>
      <p:sp>
        <p:nvSpPr>
          <p:cNvPr id="447" name="Picture Placeholder 446">
            <a:extLst>
              <a:ext uri="{FF2B5EF4-FFF2-40B4-BE49-F238E27FC236}">
                <a16:creationId xmlns:a16="http://schemas.microsoft.com/office/drawing/2014/main" id="{9A7DE17F-F2E9-7112-45C5-D0216ADDC5F8}"/>
              </a:ext>
            </a:extLst>
          </p:cNvPr>
          <p:cNvSpPr>
            <a:spLocks noGrp="1"/>
          </p:cNvSpPr>
          <p:nvPr>
            <p:ph type="pic" sz="quarter" idx="212"/>
          </p:nvPr>
        </p:nvSpPr>
        <p:spPr>
          <a:xfrm>
            <a:off x="5336557" y="4518964"/>
            <a:ext cx="190229" cy="618195"/>
          </a:xfrm>
          <a:custGeom>
            <a:avLst/>
            <a:gdLst>
              <a:gd name="csX0" fmla="*/ 0 w 190229"/>
              <a:gd name="csY0" fmla="*/ 0 h 618195"/>
              <a:gd name="csX1" fmla="*/ 20646 w 190229"/>
              <a:gd name="csY1" fmla="*/ 0 h 618195"/>
              <a:gd name="csX2" fmla="*/ 20646 w 190229"/>
              <a:gd name="csY2" fmla="*/ 600492 h 618195"/>
              <a:gd name="csX3" fmla="*/ 190229 w 190229"/>
              <a:gd name="csY3" fmla="*/ 600492 h 618195"/>
              <a:gd name="csX4" fmla="*/ 190229 w 190229"/>
              <a:gd name="csY4" fmla="*/ 618195 h 618195"/>
              <a:gd name="csX5" fmla="*/ 1 w 190229"/>
              <a:gd name="csY5" fmla="*/ 618195 h 618195"/>
              <a:gd name="csX6" fmla="*/ 1 w 190229"/>
              <a:gd name="csY6" fmla="*/ 609223 h 618195"/>
              <a:gd name="csX7" fmla="*/ 0 w 190229"/>
              <a:gd name="csY7" fmla="*/ 609223 h 6181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90229" h="618195">
                <a:moveTo>
                  <a:pt x="0" y="0"/>
                </a:moveTo>
                <a:lnTo>
                  <a:pt x="20646" y="0"/>
                </a:lnTo>
                <a:lnTo>
                  <a:pt x="20646" y="600492"/>
                </a:lnTo>
                <a:lnTo>
                  <a:pt x="190229" y="600492"/>
                </a:lnTo>
                <a:lnTo>
                  <a:pt x="190229" y="618195"/>
                </a:lnTo>
                <a:lnTo>
                  <a:pt x="1" y="618195"/>
                </a:lnTo>
                <a:lnTo>
                  <a:pt x="1" y="609223"/>
                </a:lnTo>
                <a:lnTo>
                  <a:pt x="0" y="609223"/>
                </a:lnTo>
                <a:close/>
              </a:path>
            </a:pathLst>
          </a:custGeom>
          <a:solidFill>
            <a:schemeClr val="tx1"/>
          </a:solidFill>
        </p:spPr>
        <p:txBody>
          <a:bodyPr wrap="square">
            <a:noAutofit/>
          </a:bodyPr>
          <a:lstStyle/>
          <a:p>
            <a:endParaRPr lang="en-US"/>
          </a:p>
        </p:txBody>
      </p:sp>
      <p:sp>
        <p:nvSpPr>
          <p:cNvPr id="29" name="Text Placeholder 4">
            <a:extLst>
              <a:ext uri="{FF2B5EF4-FFF2-40B4-BE49-F238E27FC236}">
                <a16:creationId xmlns:a16="http://schemas.microsoft.com/office/drawing/2014/main" id="{3A152531-587C-E696-905F-58FEDE11C88C}"/>
              </a:ext>
            </a:extLst>
          </p:cNvPr>
          <p:cNvSpPr>
            <a:spLocks noGrp="1"/>
          </p:cNvSpPr>
          <p:nvPr>
            <p:ph type="body" sz="quarter" idx="239" hasCustomPrompt="1"/>
          </p:nvPr>
        </p:nvSpPr>
        <p:spPr>
          <a:xfrm>
            <a:off x="5500800" y="6051600"/>
            <a:ext cx="1677600" cy="503999"/>
          </a:xfrm>
          <a:prstGeom prst="roundRect">
            <a:avLst>
              <a:gd name="adj" fmla="val 16333"/>
            </a:avLst>
          </a:prstGeom>
          <a:solidFill>
            <a:schemeClr val="accent5"/>
          </a:solidFill>
        </p:spPr>
        <p:txBody>
          <a:bodyPr anchor="b"/>
          <a:lstStyle>
            <a:lvl1pPr marL="0" indent="0">
              <a:buNone/>
              <a:defRPr sz="100">
                <a:noFill/>
              </a:defRPr>
            </a:lvl1pPr>
            <a:lvl2pPr>
              <a:defRPr sz="2000"/>
            </a:lvl2pPr>
          </a:lstStyle>
          <a:p>
            <a:pPr lvl="0"/>
            <a:r>
              <a:rPr lang="sv-SE" dirty="0"/>
              <a:t> </a:t>
            </a:r>
            <a:endParaRPr lang="en-US" dirty="0"/>
          </a:p>
        </p:txBody>
      </p:sp>
      <p:sp>
        <p:nvSpPr>
          <p:cNvPr id="30" name="Text Placeholder 4">
            <a:extLst>
              <a:ext uri="{FF2B5EF4-FFF2-40B4-BE49-F238E27FC236}">
                <a16:creationId xmlns:a16="http://schemas.microsoft.com/office/drawing/2014/main" id="{94CCF560-E6FB-E9C3-6BFF-55D1891648A5}"/>
              </a:ext>
            </a:extLst>
          </p:cNvPr>
          <p:cNvSpPr>
            <a:spLocks noGrp="1"/>
          </p:cNvSpPr>
          <p:nvPr>
            <p:ph type="body" sz="quarter" idx="240" hasCustomPrompt="1"/>
          </p:nvPr>
        </p:nvSpPr>
        <p:spPr>
          <a:xfrm>
            <a:off x="5500800" y="5464800"/>
            <a:ext cx="1677600" cy="503999"/>
          </a:xfrm>
          <a:prstGeom prst="roundRect">
            <a:avLst>
              <a:gd name="adj" fmla="val 16333"/>
            </a:avLst>
          </a:prstGeom>
          <a:solidFill>
            <a:schemeClr val="accent5"/>
          </a:solidFill>
        </p:spPr>
        <p:txBody>
          <a:bodyPr anchor="b"/>
          <a:lstStyle>
            <a:lvl1pPr marL="0" indent="0">
              <a:buNone/>
              <a:defRPr sz="100">
                <a:noFill/>
              </a:defRPr>
            </a:lvl1pPr>
            <a:lvl2pPr>
              <a:defRPr sz="2000"/>
            </a:lvl2pPr>
          </a:lstStyle>
          <a:p>
            <a:pPr lvl="0"/>
            <a:r>
              <a:rPr lang="sv-SE" dirty="0"/>
              <a:t> </a:t>
            </a:r>
            <a:endParaRPr lang="en-US" dirty="0"/>
          </a:p>
        </p:txBody>
      </p:sp>
      <p:sp>
        <p:nvSpPr>
          <p:cNvPr id="31" name="Text Placeholder 4">
            <a:extLst>
              <a:ext uri="{FF2B5EF4-FFF2-40B4-BE49-F238E27FC236}">
                <a16:creationId xmlns:a16="http://schemas.microsoft.com/office/drawing/2014/main" id="{330FA827-4D42-6085-71D0-7FB9E66E55C8}"/>
              </a:ext>
            </a:extLst>
          </p:cNvPr>
          <p:cNvSpPr>
            <a:spLocks noGrp="1"/>
          </p:cNvSpPr>
          <p:nvPr>
            <p:ph type="body" sz="quarter" idx="241" hasCustomPrompt="1"/>
          </p:nvPr>
        </p:nvSpPr>
        <p:spPr>
          <a:xfrm>
            <a:off x="5500800" y="4878000"/>
            <a:ext cx="1677600" cy="503999"/>
          </a:xfrm>
          <a:prstGeom prst="roundRect">
            <a:avLst>
              <a:gd name="adj" fmla="val 16333"/>
            </a:avLst>
          </a:prstGeom>
          <a:solidFill>
            <a:schemeClr val="accent5"/>
          </a:solidFill>
        </p:spPr>
        <p:txBody>
          <a:bodyPr anchor="b"/>
          <a:lstStyle>
            <a:lvl1pPr marL="0" indent="0">
              <a:buNone/>
              <a:defRPr sz="100">
                <a:noFill/>
              </a:defRPr>
            </a:lvl1pPr>
            <a:lvl2pPr>
              <a:defRPr sz="2000"/>
            </a:lvl2pPr>
          </a:lstStyle>
          <a:p>
            <a:pPr lvl="0"/>
            <a:r>
              <a:rPr lang="sv-SE" dirty="0"/>
              <a:t> </a:t>
            </a:r>
            <a:endParaRPr lang="en-US" dirty="0"/>
          </a:p>
        </p:txBody>
      </p:sp>
      <p:sp>
        <p:nvSpPr>
          <p:cNvPr id="32" name="Text Placeholder 4">
            <a:extLst>
              <a:ext uri="{FF2B5EF4-FFF2-40B4-BE49-F238E27FC236}">
                <a16:creationId xmlns:a16="http://schemas.microsoft.com/office/drawing/2014/main" id="{D3CF9398-F1E6-F7F9-00C3-CBCB07AB61AD}"/>
              </a:ext>
            </a:extLst>
          </p:cNvPr>
          <p:cNvSpPr>
            <a:spLocks noGrp="1"/>
          </p:cNvSpPr>
          <p:nvPr>
            <p:ph type="body" sz="quarter" idx="242" hasCustomPrompt="1"/>
          </p:nvPr>
        </p:nvSpPr>
        <p:spPr>
          <a:xfrm>
            <a:off x="5500800" y="4294800"/>
            <a:ext cx="1677600" cy="503999"/>
          </a:xfrm>
          <a:prstGeom prst="roundRect">
            <a:avLst>
              <a:gd name="adj" fmla="val 16333"/>
            </a:avLst>
          </a:prstGeom>
          <a:solidFill>
            <a:schemeClr val="accent5"/>
          </a:solidFill>
        </p:spPr>
        <p:txBody>
          <a:bodyPr anchor="b"/>
          <a:lstStyle>
            <a:lvl1pPr marL="0" indent="0">
              <a:buNone/>
              <a:defRPr sz="100">
                <a:noFill/>
              </a:defRPr>
            </a:lvl1pPr>
            <a:lvl2pPr>
              <a:defRPr sz="2000"/>
            </a:lvl2pPr>
          </a:lstStyle>
          <a:p>
            <a:pPr lvl="0"/>
            <a:r>
              <a:rPr lang="sv-SE" dirty="0"/>
              <a:t> </a:t>
            </a:r>
            <a:endParaRPr lang="en-US" dirty="0"/>
          </a:p>
        </p:txBody>
      </p:sp>
      <p:sp>
        <p:nvSpPr>
          <p:cNvPr id="440" name="Picture Placeholder 439">
            <a:extLst>
              <a:ext uri="{FF2B5EF4-FFF2-40B4-BE49-F238E27FC236}">
                <a16:creationId xmlns:a16="http://schemas.microsoft.com/office/drawing/2014/main" id="{2EA5EF75-C54D-9324-0F17-B41DE7A6A5EB}"/>
              </a:ext>
            </a:extLst>
          </p:cNvPr>
          <p:cNvSpPr>
            <a:spLocks noGrp="1"/>
          </p:cNvSpPr>
          <p:nvPr>
            <p:ph type="pic" sz="quarter" idx="205"/>
          </p:nvPr>
        </p:nvSpPr>
        <p:spPr>
          <a:xfrm>
            <a:off x="2948957" y="3937939"/>
            <a:ext cx="190229" cy="618195"/>
          </a:xfrm>
          <a:custGeom>
            <a:avLst/>
            <a:gdLst>
              <a:gd name="csX0" fmla="*/ 0 w 190229"/>
              <a:gd name="csY0" fmla="*/ 0 h 618195"/>
              <a:gd name="csX1" fmla="*/ 20646 w 190229"/>
              <a:gd name="csY1" fmla="*/ 0 h 618195"/>
              <a:gd name="csX2" fmla="*/ 20646 w 190229"/>
              <a:gd name="csY2" fmla="*/ 600492 h 618195"/>
              <a:gd name="csX3" fmla="*/ 190229 w 190229"/>
              <a:gd name="csY3" fmla="*/ 600492 h 618195"/>
              <a:gd name="csX4" fmla="*/ 190229 w 190229"/>
              <a:gd name="csY4" fmla="*/ 618195 h 618195"/>
              <a:gd name="csX5" fmla="*/ 1 w 190229"/>
              <a:gd name="csY5" fmla="*/ 618195 h 618195"/>
              <a:gd name="csX6" fmla="*/ 1 w 190229"/>
              <a:gd name="csY6" fmla="*/ 609223 h 618195"/>
              <a:gd name="csX7" fmla="*/ 0 w 190229"/>
              <a:gd name="csY7" fmla="*/ 609223 h 6181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90229" h="618195">
                <a:moveTo>
                  <a:pt x="0" y="0"/>
                </a:moveTo>
                <a:lnTo>
                  <a:pt x="20646" y="0"/>
                </a:lnTo>
                <a:lnTo>
                  <a:pt x="20646" y="600492"/>
                </a:lnTo>
                <a:lnTo>
                  <a:pt x="190229" y="600492"/>
                </a:lnTo>
                <a:lnTo>
                  <a:pt x="190229" y="618195"/>
                </a:lnTo>
                <a:lnTo>
                  <a:pt x="1" y="618195"/>
                </a:lnTo>
                <a:lnTo>
                  <a:pt x="1" y="609223"/>
                </a:lnTo>
                <a:lnTo>
                  <a:pt x="0" y="609223"/>
                </a:lnTo>
                <a:close/>
              </a:path>
            </a:pathLst>
          </a:custGeom>
          <a:solidFill>
            <a:schemeClr val="tx1"/>
          </a:solidFill>
        </p:spPr>
        <p:txBody>
          <a:bodyPr wrap="square">
            <a:noAutofit/>
          </a:bodyPr>
          <a:lstStyle/>
          <a:p>
            <a:endParaRPr lang="en-US"/>
          </a:p>
        </p:txBody>
      </p:sp>
      <p:sp>
        <p:nvSpPr>
          <p:cNvPr id="441" name="Picture Placeholder 440">
            <a:extLst>
              <a:ext uri="{FF2B5EF4-FFF2-40B4-BE49-F238E27FC236}">
                <a16:creationId xmlns:a16="http://schemas.microsoft.com/office/drawing/2014/main" id="{D47FB909-AA85-85D4-A4B5-8F7982543A11}"/>
              </a:ext>
            </a:extLst>
          </p:cNvPr>
          <p:cNvSpPr>
            <a:spLocks noGrp="1"/>
          </p:cNvSpPr>
          <p:nvPr>
            <p:ph type="pic" sz="quarter" idx="206"/>
          </p:nvPr>
        </p:nvSpPr>
        <p:spPr>
          <a:xfrm>
            <a:off x="2948957" y="5693714"/>
            <a:ext cx="190229" cy="618195"/>
          </a:xfrm>
          <a:custGeom>
            <a:avLst/>
            <a:gdLst>
              <a:gd name="csX0" fmla="*/ 0 w 190229"/>
              <a:gd name="csY0" fmla="*/ 0 h 618195"/>
              <a:gd name="csX1" fmla="*/ 20646 w 190229"/>
              <a:gd name="csY1" fmla="*/ 0 h 618195"/>
              <a:gd name="csX2" fmla="*/ 20646 w 190229"/>
              <a:gd name="csY2" fmla="*/ 600492 h 618195"/>
              <a:gd name="csX3" fmla="*/ 190229 w 190229"/>
              <a:gd name="csY3" fmla="*/ 600492 h 618195"/>
              <a:gd name="csX4" fmla="*/ 190229 w 190229"/>
              <a:gd name="csY4" fmla="*/ 618195 h 618195"/>
              <a:gd name="csX5" fmla="*/ 1 w 190229"/>
              <a:gd name="csY5" fmla="*/ 618195 h 618195"/>
              <a:gd name="csX6" fmla="*/ 1 w 190229"/>
              <a:gd name="csY6" fmla="*/ 609223 h 618195"/>
              <a:gd name="csX7" fmla="*/ 0 w 190229"/>
              <a:gd name="csY7" fmla="*/ 609223 h 6181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90229" h="618195">
                <a:moveTo>
                  <a:pt x="0" y="0"/>
                </a:moveTo>
                <a:lnTo>
                  <a:pt x="20646" y="0"/>
                </a:lnTo>
                <a:lnTo>
                  <a:pt x="20646" y="600492"/>
                </a:lnTo>
                <a:lnTo>
                  <a:pt x="190229" y="600492"/>
                </a:lnTo>
                <a:lnTo>
                  <a:pt x="190229" y="618195"/>
                </a:lnTo>
                <a:lnTo>
                  <a:pt x="1" y="618195"/>
                </a:lnTo>
                <a:lnTo>
                  <a:pt x="1" y="609223"/>
                </a:lnTo>
                <a:lnTo>
                  <a:pt x="0" y="609223"/>
                </a:lnTo>
                <a:close/>
              </a:path>
            </a:pathLst>
          </a:custGeom>
          <a:solidFill>
            <a:schemeClr val="tx1"/>
          </a:solidFill>
        </p:spPr>
        <p:txBody>
          <a:bodyPr wrap="square">
            <a:noAutofit/>
          </a:bodyPr>
          <a:lstStyle/>
          <a:p>
            <a:endParaRPr lang="en-US"/>
          </a:p>
        </p:txBody>
      </p:sp>
      <p:sp>
        <p:nvSpPr>
          <p:cNvPr id="442" name="Picture Placeholder 441">
            <a:extLst>
              <a:ext uri="{FF2B5EF4-FFF2-40B4-BE49-F238E27FC236}">
                <a16:creationId xmlns:a16="http://schemas.microsoft.com/office/drawing/2014/main" id="{A0BC8F1A-642C-BEB6-2378-4D4B81B07C9C}"/>
              </a:ext>
            </a:extLst>
          </p:cNvPr>
          <p:cNvSpPr>
            <a:spLocks noGrp="1"/>
          </p:cNvSpPr>
          <p:nvPr>
            <p:ph type="pic" sz="quarter" idx="207"/>
          </p:nvPr>
        </p:nvSpPr>
        <p:spPr>
          <a:xfrm>
            <a:off x="2948957" y="5103164"/>
            <a:ext cx="190229" cy="618195"/>
          </a:xfrm>
          <a:custGeom>
            <a:avLst/>
            <a:gdLst>
              <a:gd name="csX0" fmla="*/ 0 w 190229"/>
              <a:gd name="csY0" fmla="*/ 0 h 618195"/>
              <a:gd name="csX1" fmla="*/ 20646 w 190229"/>
              <a:gd name="csY1" fmla="*/ 0 h 618195"/>
              <a:gd name="csX2" fmla="*/ 20646 w 190229"/>
              <a:gd name="csY2" fmla="*/ 600492 h 618195"/>
              <a:gd name="csX3" fmla="*/ 190229 w 190229"/>
              <a:gd name="csY3" fmla="*/ 600492 h 618195"/>
              <a:gd name="csX4" fmla="*/ 190229 w 190229"/>
              <a:gd name="csY4" fmla="*/ 618195 h 618195"/>
              <a:gd name="csX5" fmla="*/ 1 w 190229"/>
              <a:gd name="csY5" fmla="*/ 618195 h 618195"/>
              <a:gd name="csX6" fmla="*/ 1 w 190229"/>
              <a:gd name="csY6" fmla="*/ 609223 h 618195"/>
              <a:gd name="csX7" fmla="*/ 0 w 190229"/>
              <a:gd name="csY7" fmla="*/ 609223 h 6181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90229" h="618195">
                <a:moveTo>
                  <a:pt x="0" y="0"/>
                </a:moveTo>
                <a:lnTo>
                  <a:pt x="20646" y="0"/>
                </a:lnTo>
                <a:lnTo>
                  <a:pt x="20646" y="600492"/>
                </a:lnTo>
                <a:lnTo>
                  <a:pt x="190229" y="600492"/>
                </a:lnTo>
                <a:lnTo>
                  <a:pt x="190229" y="618195"/>
                </a:lnTo>
                <a:lnTo>
                  <a:pt x="1" y="618195"/>
                </a:lnTo>
                <a:lnTo>
                  <a:pt x="1" y="609223"/>
                </a:lnTo>
                <a:lnTo>
                  <a:pt x="0" y="609223"/>
                </a:lnTo>
                <a:close/>
              </a:path>
            </a:pathLst>
          </a:custGeom>
          <a:solidFill>
            <a:schemeClr val="tx1"/>
          </a:solidFill>
        </p:spPr>
        <p:txBody>
          <a:bodyPr wrap="square">
            <a:noAutofit/>
          </a:bodyPr>
          <a:lstStyle/>
          <a:p>
            <a:endParaRPr lang="en-US"/>
          </a:p>
        </p:txBody>
      </p:sp>
      <p:sp>
        <p:nvSpPr>
          <p:cNvPr id="443" name="Picture Placeholder 442">
            <a:extLst>
              <a:ext uri="{FF2B5EF4-FFF2-40B4-BE49-F238E27FC236}">
                <a16:creationId xmlns:a16="http://schemas.microsoft.com/office/drawing/2014/main" id="{64A0DBCD-FAE4-EF59-7215-840D3D6518FB}"/>
              </a:ext>
            </a:extLst>
          </p:cNvPr>
          <p:cNvSpPr>
            <a:spLocks noGrp="1"/>
          </p:cNvSpPr>
          <p:nvPr>
            <p:ph type="pic" sz="quarter" idx="208"/>
          </p:nvPr>
        </p:nvSpPr>
        <p:spPr>
          <a:xfrm>
            <a:off x="2948957" y="4518964"/>
            <a:ext cx="190229" cy="618195"/>
          </a:xfrm>
          <a:custGeom>
            <a:avLst/>
            <a:gdLst>
              <a:gd name="csX0" fmla="*/ 0 w 190229"/>
              <a:gd name="csY0" fmla="*/ 0 h 618195"/>
              <a:gd name="csX1" fmla="*/ 20646 w 190229"/>
              <a:gd name="csY1" fmla="*/ 0 h 618195"/>
              <a:gd name="csX2" fmla="*/ 20646 w 190229"/>
              <a:gd name="csY2" fmla="*/ 600492 h 618195"/>
              <a:gd name="csX3" fmla="*/ 190229 w 190229"/>
              <a:gd name="csY3" fmla="*/ 600492 h 618195"/>
              <a:gd name="csX4" fmla="*/ 190229 w 190229"/>
              <a:gd name="csY4" fmla="*/ 618195 h 618195"/>
              <a:gd name="csX5" fmla="*/ 1 w 190229"/>
              <a:gd name="csY5" fmla="*/ 618195 h 618195"/>
              <a:gd name="csX6" fmla="*/ 1 w 190229"/>
              <a:gd name="csY6" fmla="*/ 609223 h 618195"/>
              <a:gd name="csX7" fmla="*/ 0 w 190229"/>
              <a:gd name="csY7" fmla="*/ 609223 h 6181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90229" h="618195">
                <a:moveTo>
                  <a:pt x="0" y="0"/>
                </a:moveTo>
                <a:lnTo>
                  <a:pt x="20646" y="0"/>
                </a:lnTo>
                <a:lnTo>
                  <a:pt x="20646" y="600492"/>
                </a:lnTo>
                <a:lnTo>
                  <a:pt x="190229" y="600492"/>
                </a:lnTo>
                <a:lnTo>
                  <a:pt x="190229" y="618195"/>
                </a:lnTo>
                <a:lnTo>
                  <a:pt x="1" y="618195"/>
                </a:lnTo>
                <a:lnTo>
                  <a:pt x="1" y="609223"/>
                </a:lnTo>
                <a:lnTo>
                  <a:pt x="0" y="609223"/>
                </a:lnTo>
                <a:close/>
              </a:path>
            </a:pathLst>
          </a:custGeom>
          <a:solidFill>
            <a:schemeClr val="tx1"/>
          </a:solidFill>
        </p:spPr>
        <p:txBody>
          <a:bodyPr wrap="square">
            <a:noAutofit/>
          </a:bodyPr>
          <a:lstStyle/>
          <a:p>
            <a:endParaRPr lang="en-US"/>
          </a:p>
        </p:txBody>
      </p:sp>
      <p:sp>
        <p:nvSpPr>
          <p:cNvPr id="25" name="Text Placeholder 4">
            <a:extLst>
              <a:ext uri="{FF2B5EF4-FFF2-40B4-BE49-F238E27FC236}">
                <a16:creationId xmlns:a16="http://schemas.microsoft.com/office/drawing/2014/main" id="{C10DD8CB-8331-D453-D9B8-9E8BCEE8EAA8}"/>
              </a:ext>
            </a:extLst>
          </p:cNvPr>
          <p:cNvSpPr>
            <a:spLocks noGrp="1"/>
          </p:cNvSpPr>
          <p:nvPr>
            <p:ph type="body" sz="quarter" idx="235" hasCustomPrompt="1"/>
          </p:nvPr>
        </p:nvSpPr>
        <p:spPr>
          <a:xfrm>
            <a:off x="3114000" y="6051600"/>
            <a:ext cx="1677600" cy="503999"/>
          </a:xfrm>
          <a:prstGeom prst="roundRect">
            <a:avLst>
              <a:gd name="adj" fmla="val 16333"/>
            </a:avLst>
          </a:prstGeom>
          <a:solidFill>
            <a:schemeClr val="accent5"/>
          </a:solidFill>
        </p:spPr>
        <p:txBody>
          <a:bodyPr anchor="b"/>
          <a:lstStyle>
            <a:lvl1pPr marL="0" indent="0">
              <a:buNone/>
              <a:defRPr sz="100">
                <a:noFill/>
              </a:defRPr>
            </a:lvl1pPr>
            <a:lvl2pPr>
              <a:defRPr sz="2000"/>
            </a:lvl2pPr>
          </a:lstStyle>
          <a:p>
            <a:pPr lvl="0"/>
            <a:r>
              <a:rPr lang="sv-SE" dirty="0"/>
              <a:t> </a:t>
            </a:r>
            <a:endParaRPr lang="en-US" dirty="0"/>
          </a:p>
        </p:txBody>
      </p:sp>
      <p:sp>
        <p:nvSpPr>
          <p:cNvPr id="26" name="Text Placeholder 4">
            <a:extLst>
              <a:ext uri="{FF2B5EF4-FFF2-40B4-BE49-F238E27FC236}">
                <a16:creationId xmlns:a16="http://schemas.microsoft.com/office/drawing/2014/main" id="{68AA1603-ED88-C53D-66DE-3437BB777731}"/>
              </a:ext>
            </a:extLst>
          </p:cNvPr>
          <p:cNvSpPr>
            <a:spLocks noGrp="1"/>
          </p:cNvSpPr>
          <p:nvPr>
            <p:ph type="body" sz="quarter" idx="236" hasCustomPrompt="1"/>
          </p:nvPr>
        </p:nvSpPr>
        <p:spPr>
          <a:xfrm>
            <a:off x="3114000" y="5464800"/>
            <a:ext cx="1677600" cy="503999"/>
          </a:xfrm>
          <a:prstGeom prst="roundRect">
            <a:avLst>
              <a:gd name="adj" fmla="val 16333"/>
            </a:avLst>
          </a:prstGeom>
          <a:solidFill>
            <a:schemeClr val="accent5"/>
          </a:solidFill>
        </p:spPr>
        <p:txBody>
          <a:bodyPr anchor="b"/>
          <a:lstStyle>
            <a:lvl1pPr marL="0" indent="0">
              <a:buNone/>
              <a:defRPr sz="100">
                <a:noFill/>
              </a:defRPr>
            </a:lvl1pPr>
            <a:lvl2pPr>
              <a:defRPr sz="2000"/>
            </a:lvl2pPr>
          </a:lstStyle>
          <a:p>
            <a:pPr lvl="0"/>
            <a:r>
              <a:rPr lang="sv-SE" dirty="0"/>
              <a:t> </a:t>
            </a:r>
            <a:endParaRPr lang="en-US" dirty="0"/>
          </a:p>
        </p:txBody>
      </p:sp>
      <p:sp>
        <p:nvSpPr>
          <p:cNvPr id="27" name="Text Placeholder 4">
            <a:extLst>
              <a:ext uri="{FF2B5EF4-FFF2-40B4-BE49-F238E27FC236}">
                <a16:creationId xmlns:a16="http://schemas.microsoft.com/office/drawing/2014/main" id="{D4357F16-8664-3607-D712-4B76D98C92BF}"/>
              </a:ext>
            </a:extLst>
          </p:cNvPr>
          <p:cNvSpPr>
            <a:spLocks noGrp="1"/>
          </p:cNvSpPr>
          <p:nvPr>
            <p:ph type="body" sz="quarter" idx="237" hasCustomPrompt="1"/>
          </p:nvPr>
        </p:nvSpPr>
        <p:spPr>
          <a:xfrm>
            <a:off x="3114000" y="4878000"/>
            <a:ext cx="1677600" cy="503999"/>
          </a:xfrm>
          <a:prstGeom prst="roundRect">
            <a:avLst>
              <a:gd name="adj" fmla="val 16333"/>
            </a:avLst>
          </a:prstGeom>
          <a:solidFill>
            <a:schemeClr val="accent5"/>
          </a:solidFill>
        </p:spPr>
        <p:txBody>
          <a:bodyPr anchor="b"/>
          <a:lstStyle>
            <a:lvl1pPr marL="0" indent="0">
              <a:buNone/>
              <a:defRPr sz="100">
                <a:noFill/>
              </a:defRPr>
            </a:lvl1pPr>
            <a:lvl2pPr>
              <a:defRPr sz="2000"/>
            </a:lvl2pPr>
          </a:lstStyle>
          <a:p>
            <a:pPr lvl="0"/>
            <a:r>
              <a:rPr lang="sv-SE" dirty="0"/>
              <a:t> </a:t>
            </a:r>
            <a:endParaRPr lang="en-US" dirty="0"/>
          </a:p>
        </p:txBody>
      </p:sp>
      <p:sp>
        <p:nvSpPr>
          <p:cNvPr id="28" name="Text Placeholder 4">
            <a:extLst>
              <a:ext uri="{FF2B5EF4-FFF2-40B4-BE49-F238E27FC236}">
                <a16:creationId xmlns:a16="http://schemas.microsoft.com/office/drawing/2014/main" id="{FE5F3D6B-87E1-1491-1E38-21EC809B0710}"/>
              </a:ext>
            </a:extLst>
          </p:cNvPr>
          <p:cNvSpPr>
            <a:spLocks noGrp="1"/>
          </p:cNvSpPr>
          <p:nvPr>
            <p:ph type="body" sz="quarter" idx="238" hasCustomPrompt="1"/>
          </p:nvPr>
        </p:nvSpPr>
        <p:spPr>
          <a:xfrm>
            <a:off x="3114000" y="4294800"/>
            <a:ext cx="1677600" cy="503999"/>
          </a:xfrm>
          <a:prstGeom prst="roundRect">
            <a:avLst>
              <a:gd name="adj" fmla="val 16333"/>
            </a:avLst>
          </a:prstGeom>
          <a:solidFill>
            <a:schemeClr val="accent5"/>
          </a:solidFill>
        </p:spPr>
        <p:txBody>
          <a:bodyPr anchor="b"/>
          <a:lstStyle>
            <a:lvl1pPr marL="0" indent="0">
              <a:buNone/>
              <a:defRPr sz="100">
                <a:noFill/>
              </a:defRPr>
            </a:lvl1pPr>
            <a:lvl2pPr>
              <a:defRPr sz="2000"/>
            </a:lvl2pPr>
          </a:lstStyle>
          <a:p>
            <a:pPr lvl="0"/>
            <a:r>
              <a:rPr lang="sv-SE" dirty="0"/>
              <a:t> </a:t>
            </a:r>
            <a:endParaRPr lang="en-US" dirty="0"/>
          </a:p>
        </p:txBody>
      </p:sp>
      <p:sp>
        <p:nvSpPr>
          <p:cNvPr id="436" name="Picture Placeholder 435">
            <a:extLst>
              <a:ext uri="{FF2B5EF4-FFF2-40B4-BE49-F238E27FC236}">
                <a16:creationId xmlns:a16="http://schemas.microsoft.com/office/drawing/2014/main" id="{E34411EA-D953-F3EA-9B9A-CE0DCB01A80E}"/>
              </a:ext>
            </a:extLst>
          </p:cNvPr>
          <p:cNvSpPr>
            <a:spLocks noGrp="1"/>
          </p:cNvSpPr>
          <p:nvPr>
            <p:ph type="pic" sz="quarter" idx="204"/>
          </p:nvPr>
        </p:nvSpPr>
        <p:spPr>
          <a:xfrm>
            <a:off x="545482" y="3937939"/>
            <a:ext cx="190229" cy="618195"/>
          </a:xfrm>
          <a:custGeom>
            <a:avLst/>
            <a:gdLst>
              <a:gd name="csX0" fmla="*/ 0 w 190229"/>
              <a:gd name="csY0" fmla="*/ 0 h 618195"/>
              <a:gd name="csX1" fmla="*/ 20646 w 190229"/>
              <a:gd name="csY1" fmla="*/ 0 h 618195"/>
              <a:gd name="csX2" fmla="*/ 20646 w 190229"/>
              <a:gd name="csY2" fmla="*/ 600492 h 618195"/>
              <a:gd name="csX3" fmla="*/ 190229 w 190229"/>
              <a:gd name="csY3" fmla="*/ 600492 h 618195"/>
              <a:gd name="csX4" fmla="*/ 190229 w 190229"/>
              <a:gd name="csY4" fmla="*/ 618195 h 618195"/>
              <a:gd name="csX5" fmla="*/ 1 w 190229"/>
              <a:gd name="csY5" fmla="*/ 618195 h 618195"/>
              <a:gd name="csX6" fmla="*/ 1 w 190229"/>
              <a:gd name="csY6" fmla="*/ 609223 h 618195"/>
              <a:gd name="csX7" fmla="*/ 0 w 190229"/>
              <a:gd name="csY7" fmla="*/ 609223 h 6181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90229" h="618195">
                <a:moveTo>
                  <a:pt x="0" y="0"/>
                </a:moveTo>
                <a:lnTo>
                  <a:pt x="20646" y="0"/>
                </a:lnTo>
                <a:lnTo>
                  <a:pt x="20646" y="600492"/>
                </a:lnTo>
                <a:lnTo>
                  <a:pt x="190229" y="600492"/>
                </a:lnTo>
                <a:lnTo>
                  <a:pt x="190229" y="618195"/>
                </a:lnTo>
                <a:lnTo>
                  <a:pt x="1" y="618195"/>
                </a:lnTo>
                <a:lnTo>
                  <a:pt x="1" y="609223"/>
                </a:lnTo>
                <a:lnTo>
                  <a:pt x="0" y="609223"/>
                </a:lnTo>
                <a:close/>
              </a:path>
            </a:pathLst>
          </a:custGeom>
          <a:solidFill>
            <a:schemeClr val="tx1"/>
          </a:solidFill>
        </p:spPr>
        <p:txBody>
          <a:bodyPr wrap="square">
            <a:noAutofit/>
          </a:bodyPr>
          <a:lstStyle/>
          <a:p>
            <a:endParaRPr lang="en-US"/>
          </a:p>
        </p:txBody>
      </p:sp>
      <p:sp>
        <p:nvSpPr>
          <p:cNvPr id="437" name="Picture Placeholder 436">
            <a:extLst>
              <a:ext uri="{FF2B5EF4-FFF2-40B4-BE49-F238E27FC236}">
                <a16:creationId xmlns:a16="http://schemas.microsoft.com/office/drawing/2014/main" id="{B5910344-C8B3-204E-D2AB-87B3662BFB90}"/>
              </a:ext>
            </a:extLst>
          </p:cNvPr>
          <p:cNvSpPr>
            <a:spLocks noGrp="1"/>
          </p:cNvSpPr>
          <p:nvPr>
            <p:ph type="pic" sz="quarter" idx="14"/>
          </p:nvPr>
        </p:nvSpPr>
        <p:spPr>
          <a:xfrm>
            <a:off x="545482" y="5693714"/>
            <a:ext cx="190229" cy="618195"/>
          </a:xfrm>
          <a:custGeom>
            <a:avLst/>
            <a:gdLst>
              <a:gd name="csX0" fmla="*/ 0 w 190229"/>
              <a:gd name="csY0" fmla="*/ 0 h 618195"/>
              <a:gd name="csX1" fmla="*/ 20646 w 190229"/>
              <a:gd name="csY1" fmla="*/ 0 h 618195"/>
              <a:gd name="csX2" fmla="*/ 20646 w 190229"/>
              <a:gd name="csY2" fmla="*/ 600492 h 618195"/>
              <a:gd name="csX3" fmla="*/ 190229 w 190229"/>
              <a:gd name="csY3" fmla="*/ 600492 h 618195"/>
              <a:gd name="csX4" fmla="*/ 190229 w 190229"/>
              <a:gd name="csY4" fmla="*/ 618195 h 618195"/>
              <a:gd name="csX5" fmla="*/ 1 w 190229"/>
              <a:gd name="csY5" fmla="*/ 618195 h 618195"/>
              <a:gd name="csX6" fmla="*/ 1 w 190229"/>
              <a:gd name="csY6" fmla="*/ 609223 h 618195"/>
              <a:gd name="csX7" fmla="*/ 0 w 190229"/>
              <a:gd name="csY7" fmla="*/ 609223 h 6181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90229" h="618195">
                <a:moveTo>
                  <a:pt x="0" y="0"/>
                </a:moveTo>
                <a:lnTo>
                  <a:pt x="20646" y="0"/>
                </a:lnTo>
                <a:lnTo>
                  <a:pt x="20646" y="600492"/>
                </a:lnTo>
                <a:lnTo>
                  <a:pt x="190229" y="600492"/>
                </a:lnTo>
                <a:lnTo>
                  <a:pt x="190229" y="618195"/>
                </a:lnTo>
                <a:lnTo>
                  <a:pt x="1" y="618195"/>
                </a:lnTo>
                <a:lnTo>
                  <a:pt x="1" y="609223"/>
                </a:lnTo>
                <a:lnTo>
                  <a:pt x="0" y="609223"/>
                </a:lnTo>
                <a:close/>
              </a:path>
            </a:pathLst>
          </a:custGeom>
          <a:solidFill>
            <a:schemeClr val="tx1"/>
          </a:solidFill>
        </p:spPr>
        <p:txBody>
          <a:bodyPr wrap="square">
            <a:noAutofit/>
          </a:bodyPr>
          <a:lstStyle/>
          <a:p>
            <a:endParaRPr lang="en-US"/>
          </a:p>
        </p:txBody>
      </p:sp>
      <p:sp>
        <p:nvSpPr>
          <p:cNvPr id="438" name="Picture Placeholder 437">
            <a:extLst>
              <a:ext uri="{FF2B5EF4-FFF2-40B4-BE49-F238E27FC236}">
                <a16:creationId xmlns:a16="http://schemas.microsoft.com/office/drawing/2014/main" id="{1A1B71B4-EA3A-1785-A359-3C4CCFE9FB7B}"/>
              </a:ext>
            </a:extLst>
          </p:cNvPr>
          <p:cNvSpPr>
            <a:spLocks noGrp="1"/>
          </p:cNvSpPr>
          <p:nvPr>
            <p:ph type="pic" sz="quarter" idx="202"/>
          </p:nvPr>
        </p:nvSpPr>
        <p:spPr>
          <a:xfrm>
            <a:off x="545482" y="5103164"/>
            <a:ext cx="190229" cy="618195"/>
          </a:xfrm>
          <a:custGeom>
            <a:avLst/>
            <a:gdLst>
              <a:gd name="csX0" fmla="*/ 0 w 190229"/>
              <a:gd name="csY0" fmla="*/ 0 h 618195"/>
              <a:gd name="csX1" fmla="*/ 20646 w 190229"/>
              <a:gd name="csY1" fmla="*/ 0 h 618195"/>
              <a:gd name="csX2" fmla="*/ 20646 w 190229"/>
              <a:gd name="csY2" fmla="*/ 600492 h 618195"/>
              <a:gd name="csX3" fmla="*/ 190229 w 190229"/>
              <a:gd name="csY3" fmla="*/ 600492 h 618195"/>
              <a:gd name="csX4" fmla="*/ 190229 w 190229"/>
              <a:gd name="csY4" fmla="*/ 618195 h 618195"/>
              <a:gd name="csX5" fmla="*/ 1 w 190229"/>
              <a:gd name="csY5" fmla="*/ 618195 h 618195"/>
              <a:gd name="csX6" fmla="*/ 1 w 190229"/>
              <a:gd name="csY6" fmla="*/ 609223 h 618195"/>
              <a:gd name="csX7" fmla="*/ 0 w 190229"/>
              <a:gd name="csY7" fmla="*/ 609223 h 6181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90229" h="618195">
                <a:moveTo>
                  <a:pt x="0" y="0"/>
                </a:moveTo>
                <a:lnTo>
                  <a:pt x="20646" y="0"/>
                </a:lnTo>
                <a:lnTo>
                  <a:pt x="20646" y="600492"/>
                </a:lnTo>
                <a:lnTo>
                  <a:pt x="190229" y="600492"/>
                </a:lnTo>
                <a:lnTo>
                  <a:pt x="190229" y="618195"/>
                </a:lnTo>
                <a:lnTo>
                  <a:pt x="1" y="618195"/>
                </a:lnTo>
                <a:lnTo>
                  <a:pt x="1" y="609223"/>
                </a:lnTo>
                <a:lnTo>
                  <a:pt x="0" y="609223"/>
                </a:lnTo>
                <a:close/>
              </a:path>
            </a:pathLst>
          </a:custGeom>
          <a:solidFill>
            <a:schemeClr val="tx1"/>
          </a:solidFill>
        </p:spPr>
        <p:txBody>
          <a:bodyPr wrap="square">
            <a:noAutofit/>
          </a:bodyPr>
          <a:lstStyle/>
          <a:p>
            <a:endParaRPr lang="en-US"/>
          </a:p>
        </p:txBody>
      </p:sp>
      <p:sp>
        <p:nvSpPr>
          <p:cNvPr id="439" name="Picture Placeholder 438">
            <a:extLst>
              <a:ext uri="{FF2B5EF4-FFF2-40B4-BE49-F238E27FC236}">
                <a16:creationId xmlns:a16="http://schemas.microsoft.com/office/drawing/2014/main" id="{96EA0CAB-73F5-20A4-A46A-F34F5B58CBFC}"/>
              </a:ext>
            </a:extLst>
          </p:cNvPr>
          <p:cNvSpPr>
            <a:spLocks noGrp="1"/>
          </p:cNvSpPr>
          <p:nvPr>
            <p:ph type="pic" sz="quarter" idx="203"/>
          </p:nvPr>
        </p:nvSpPr>
        <p:spPr>
          <a:xfrm>
            <a:off x="545482" y="4518964"/>
            <a:ext cx="190229" cy="618195"/>
          </a:xfrm>
          <a:custGeom>
            <a:avLst/>
            <a:gdLst>
              <a:gd name="csX0" fmla="*/ 0 w 190229"/>
              <a:gd name="csY0" fmla="*/ 0 h 618195"/>
              <a:gd name="csX1" fmla="*/ 20646 w 190229"/>
              <a:gd name="csY1" fmla="*/ 0 h 618195"/>
              <a:gd name="csX2" fmla="*/ 20646 w 190229"/>
              <a:gd name="csY2" fmla="*/ 600492 h 618195"/>
              <a:gd name="csX3" fmla="*/ 190229 w 190229"/>
              <a:gd name="csY3" fmla="*/ 600492 h 618195"/>
              <a:gd name="csX4" fmla="*/ 190229 w 190229"/>
              <a:gd name="csY4" fmla="*/ 618195 h 618195"/>
              <a:gd name="csX5" fmla="*/ 1 w 190229"/>
              <a:gd name="csY5" fmla="*/ 618195 h 618195"/>
              <a:gd name="csX6" fmla="*/ 1 w 190229"/>
              <a:gd name="csY6" fmla="*/ 609223 h 618195"/>
              <a:gd name="csX7" fmla="*/ 0 w 190229"/>
              <a:gd name="csY7" fmla="*/ 609223 h 6181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90229" h="618195">
                <a:moveTo>
                  <a:pt x="0" y="0"/>
                </a:moveTo>
                <a:lnTo>
                  <a:pt x="20646" y="0"/>
                </a:lnTo>
                <a:lnTo>
                  <a:pt x="20646" y="600492"/>
                </a:lnTo>
                <a:lnTo>
                  <a:pt x="190229" y="600492"/>
                </a:lnTo>
                <a:lnTo>
                  <a:pt x="190229" y="618195"/>
                </a:lnTo>
                <a:lnTo>
                  <a:pt x="1" y="618195"/>
                </a:lnTo>
                <a:lnTo>
                  <a:pt x="1" y="609223"/>
                </a:lnTo>
                <a:lnTo>
                  <a:pt x="0" y="609223"/>
                </a:lnTo>
                <a:close/>
              </a:path>
            </a:pathLst>
          </a:custGeom>
          <a:solidFill>
            <a:schemeClr val="tx1"/>
          </a:solidFill>
        </p:spPr>
        <p:txBody>
          <a:bodyPr wrap="square">
            <a:noAutofit/>
          </a:bodyPr>
          <a:lstStyle/>
          <a:p>
            <a:endParaRPr lang="en-US"/>
          </a:p>
        </p:txBody>
      </p:sp>
      <p:sp>
        <p:nvSpPr>
          <p:cNvPr id="24" name="Text Placeholder 4">
            <a:extLst>
              <a:ext uri="{FF2B5EF4-FFF2-40B4-BE49-F238E27FC236}">
                <a16:creationId xmlns:a16="http://schemas.microsoft.com/office/drawing/2014/main" id="{DADB931F-E9B2-3E70-FB18-B0344C4AB929}"/>
              </a:ext>
            </a:extLst>
          </p:cNvPr>
          <p:cNvSpPr>
            <a:spLocks noGrp="1"/>
          </p:cNvSpPr>
          <p:nvPr>
            <p:ph type="body" sz="quarter" idx="234" hasCustomPrompt="1"/>
          </p:nvPr>
        </p:nvSpPr>
        <p:spPr>
          <a:xfrm>
            <a:off x="709200" y="6051600"/>
            <a:ext cx="1677600" cy="503999"/>
          </a:xfrm>
          <a:prstGeom prst="roundRect">
            <a:avLst>
              <a:gd name="adj" fmla="val 16333"/>
            </a:avLst>
          </a:prstGeom>
          <a:solidFill>
            <a:schemeClr val="accent5"/>
          </a:solidFill>
        </p:spPr>
        <p:txBody>
          <a:bodyPr anchor="b"/>
          <a:lstStyle>
            <a:lvl1pPr marL="0" indent="0">
              <a:buNone/>
              <a:defRPr sz="100">
                <a:noFill/>
              </a:defRPr>
            </a:lvl1pPr>
            <a:lvl2pPr>
              <a:defRPr sz="2000"/>
            </a:lvl2pPr>
          </a:lstStyle>
          <a:p>
            <a:pPr lvl="0"/>
            <a:r>
              <a:rPr lang="sv-SE" dirty="0"/>
              <a:t> </a:t>
            </a:r>
            <a:endParaRPr lang="en-US" dirty="0"/>
          </a:p>
        </p:txBody>
      </p:sp>
      <p:sp>
        <p:nvSpPr>
          <p:cNvPr id="23" name="Text Placeholder 4">
            <a:extLst>
              <a:ext uri="{FF2B5EF4-FFF2-40B4-BE49-F238E27FC236}">
                <a16:creationId xmlns:a16="http://schemas.microsoft.com/office/drawing/2014/main" id="{6AFD2027-314B-8DD6-FDB8-F2EAB5AD8ADA}"/>
              </a:ext>
            </a:extLst>
          </p:cNvPr>
          <p:cNvSpPr>
            <a:spLocks noGrp="1"/>
          </p:cNvSpPr>
          <p:nvPr>
            <p:ph type="body" sz="quarter" idx="233" hasCustomPrompt="1"/>
          </p:nvPr>
        </p:nvSpPr>
        <p:spPr>
          <a:xfrm>
            <a:off x="709200" y="5464800"/>
            <a:ext cx="1677600" cy="503999"/>
          </a:xfrm>
          <a:prstGeom prst="roundRect">
            <a:avLst>
              <a:gd name="adj" fmla="val 16333"/>
            </a:avLst>
          </a:prstGeom>
          <a:solidFill>
            <a:schemeClr val="accent5"/>
          </a:solidFill>
        </p:spPr>
        <p:txBody>
          <a:bodyPr anchor="b"/>
          <a:lstStyle>
            <a:lvl1pPr marL="0" indent="0">
              <a:buNone/>
              <a:defRPr sz="100">
                <a:noFill/>
              </a:defRPr>
            </a:lvl1pPr>
            <a:lvl2pPr>
              <a:defRPr sz="2000"/>
            </a:lvl2pPr>
          </a:lstStyle>
          <a:p>
            <a:pPr lvl="0"/>
            <a:r>
              <a:rPr lang="sv-SE" dirty="0"/>
              <a:t> </a:t>
            </a:r>
            <a:endParaRPr lang="en-US" dirty="0"/>
          </a:p>
        </p:txBody>
      </p:sp>
      <p:sp>
        <p:nvSpPr>
          <p:cNvPr id="22" name="Text Placeholder 4">
            <a:extLst>
              <a:ext uri="{FF2B5EF4-FFF2-40B4-BE49-F238E27FC236}">
                <a16:creationId xmlns:a16="http://schemas.microsoft.com/office/drawing/2014/main" id="{1DA5999E-7528-4A3D-0CEB-5C967D274CF7}"/>
              </a:ext>
            </a:extLst>
          </p:cNvPr>
          <p:cNvSpPr>
            <a:spLocks noGrp="1"/>
          </p:cNvSpPr>
          <p:nvPr>
            <p:ph type="body" sz="quarter" idx="232" hasCustomPrompt="1"/>
          </p:nvPr>
        </p:nvSpPr>
        <p:spPr>
          <a:xfrm>
            <a:off x="709200" y="4878000"/>
            <a:ext cx="1677600" cy="503999"/>
          </a:xfrm>
          <a:prstGeom prst="roundRect">
            <a:avLst>
              <a:gd name="adj" fmla="val 16333"/>
            </a:avLst>
          </a:prstGeom>
          <a:solidFill>
            <a:schemeClr val="accent5"/>
          </a:solidFill>
        </p:spPr>
        <p:txBody>
          <a:bodyPr anchor="b"/>
          <a:lstStyle>
            <a:lvl1pPr marL="0" indent="0">
              <a:buNone/>
              <a:defRPr sz="100">
                <a:noFill/>
              </a:defRPr>
            </a:lvl1pPr>
            <a:lvl2pPr>
              <a:defRPr sz="2000"/>
            </a:lvl2pPr>
          </a:lstStyle>
          <a:p>
            <a:pPr lvl="0"/>
            <a:r>
              <a:rPr lang="sv-SE" dirty="0"/>
              <a:t> </a:t>
            </a:r>
            <a:endParaRPr lang="en-US" dirty="0"/>
          </a:p>
        </p:txBody>
      </p:sp>
      <p:sp>
        <p:nvSpPr>
          <p:cNvPr id="20" name="Text Placeholder 4">
            <a:extLst>
              <a:ext uri="{FF2B5EF4-FFF2-40B4-BE49-F238E27FC236}">
                <a16:creationId xmlns:a16="http://schemas.microsoft.com/office/drawing/2014/main" id="{B3B94DA5-FA45-A784-15B3-263D737CACE5}"/>
              </a:ext>
            </a:extLst>
          </p:cNvPr>
          <p:cNvSpPr>
            <a:spLocks noGrp="1"/>
          </p:cNvSpPr>
          <p:nvPr>
            <p:ph type="body" sz="quarter" idx="231" hasCustomPrompt="1"/>
          </p:nvPr>
        </p:nvSpPr>
        <p:spPr>
          <a:xfrm>
            <a:off x="709200" y="4294800"/>
            <a:ext cx="1677600" cy="503999"/>
          </a:xfrm>
          <a:prstGeom prst="roundRect">
            <a:avLst>
              <a:gd name="adj" fmla="val 16333"/>
            </a:avLst>
          </a:prstGeom>
          <a:solidFill>
            <a:schemeClr val="accent5"/>
          </a:solidFill>
        </p:spPr>
        <p:txBody>
          <a:bodyPr anchor="b"/>
          <a:lstStyle>
            <a:lvl1pPr marL="0" indent="0">
              <a:buNone/>
              <a:defRPr sz="100">
                <a:noFill/>
              </a:defRPr>
            </a:lvl1pPr>
            <a:lvl2pPr>
              <a:defRPr sz="2000"/>
            </a:lvl2pPr>
          </a:lstStyle>
          <a:p>
            <a:pPr lvl="0"/>
            <a:r>
              <a:rPr lang="sv-SE" dirty="0"/>
              <a:t> </a:t>
            </a:r>
            <a:endParaRPr lang="en-US" dirty="0"/>
          </a:p>
        </p:txBody>
      </p:sp>
      <p:sp>
        <p:nvSpPr>
          <p:cNvPr id="19" name="Text Placeholder 4">
            <a:extLst>
              <a:ext uri="{FF2B5EF4-FFF2-40B4-BE49-F238E27FC236}">
                <a16:creationId xmlns:a16="http://schemas.microsoft.com/office/drawing/2014/main" id="{96658696-AB71-5EBD-0112-01F80C89D3A8}"/>
              </a:ext>
            </a:extLst>
          </p:cNvPr>
          <p:cNvSpPr>
            <a:spLocks noGrp="1"/>
          </p:cNvSpPr>
          <p:nvPr>
            <p:ph type="body" sz="quarter" idx="230" hasCustomPrompt="1"/>
          </p:nvPr>
        </p:nvSpPr>
        <p:spPr>
          <a:xfrm>
            <a:off x="9792000" y="3344400"/>
            <a:ext cx="2167200" cy="720000"/>
          </a:xfrm>
          <a:prstGeom prst="roundRect">
            <a:avLst>
              <a:gd name="adj" fmla="val 16333"/>
            </a:avLst>
          </a:prstGeom>
          <a:solidFill>
            <a:schemeClr val="accent5"/>
          </a:solidFill>
        </p:spPr>
        <p:txBody>
          <a:bodyPr anchor="b"/>
          <a:lstStyle>
            <a:lvl1pPr marL="0" indent="0">
              <a:buNone/>
              <a:defRPr sz="100">
                <a:noFill/>
              </a:defRPr>
            </a:lvl1pPr>
            <a:lvl2pPr>
              <a:defRPr sz="2000"/>
            </a:lvl2pPr>
          </a:lstStyle>
          <a:p>
            <a:pPr lvl="0"/>
            <a:r>
              <a:rPr lang="sv-SE" dirty="0"/>
              <a:t> </a:t>
            </a:r>
            <a:endParaRPr lang="en-US" dirty="0"/>
          </a:p>
        </p:txBody>
      </p:sp>
      <p:sp>
        <p:nvSpPr>
          <p:cNvPr id="17" name="Text Placeholder 4">
            <a:extLst>
              <a:ext uri="{FF2B5EF4-FFF2-40B4-BE49-F238E27FC236}">
                <a16:creationId xmlns:a16="http://schemas.microsoft.com/office/drawing/2014/main" id="{8A04BE7B-13A3-B20D-65D8-CDFF03A6CA96}"/>
              </a:ext>
            </a:extLst>
          </p:cNvPr>
          <p:cNvSpPr>
            <a:spLocks noGrp="1"/>
          </p:cNvSpPr>
          <p:nvPr>
            <p:ph type="body" sz="quarter" idx="229" hasCustomPrompt="1"/>
          </p:nvPr>
        </p:nvSpPr>
        <p:spPr>
          <a:xfrm>
            <a:off x="7413737" y="3344400"/>
            <a:ext cx="2167200" cy="720000"/>
          </a:xfrm>
          <a:prstGeom prst="roundRect">
            <a:avLst>
              <a:gd name="adj" fmla="val 16333"/>
            </a:avLst>
          </a:prstGeom>
          <a:solidFill>
            <a:schemeClr val="accent5"/>
          </a:solidFill>
        </p:spPr>
        <p:txBody>
          <a:bodyPr anchor="b"/>
          <a:lstStyle>
            <a:lvl1pPr marL="0" indent="0">
              <a:buNone/>
              <a:defRPr sz="100">
                <a:noFill/>
              </a:defRPr>
            </a:lvl1pPr>
            <a:lvl2pPr>
              <a:defRPr sz="2000"/>
            </a:lvl2pPr>
          </a:lstStyle>
          <a:p>
            <a:pPr lvl="0"/>
            <a:r>
              <a:rPr lang="sv-SE" dirty="0"/>
              <a:t> </a:t>
            </a:r>
            <a:endParaRPr lang="en-US" dirty="0"/>
          </a:p>
        </p:txBody>
      </p:sp>
      <p:sp>
        <p:nvSpPr>
          <p:cNvPr id="16" name="Text Placeholder 4">
            <a:extLst>
              <a:ext uri="{FF2B5EF4-FFF2-40B4-BE49-F238E27FC236}">
                <a16:creationId xmlns:a16="http://schemas.microsoft.com/office/drawing/2014/main" id="{12F967AA-7574-DB01-1481-261A08B3FF39}"/>
              </a:ext>
            </a:extLst>
          </p:cNvPr>
          <p:cNvSpPr>
            <a:spLocks noGrp="1"/>
          </p:cNvSpPr>
          <p:nvPr>
            <p:ph type="body" sz="quarter" idx="228" hasCustomPrompt="1"/>
          </p:nvPr>
        </p:nvSpPr>
        <p:spPr>
          <a:xfrm>
            <a:off x="5007600" y="3344400"/>
            <a:ext cx="2167200" cy="720000"/>
          </a:xfrm>
          <a:prstGeom prst="roundRect">
            <a:avLst>
              <a:gd name="adj" fmla="val 16333"/>
            </a:avLst>
          </a:prstGeom>
          <a:solidFill>
            <a:schemeClr val="accent5"/>
          </a:solidFill>
        </p:spPr>
        <p:txBody>
          <a:bodyPr anchor="b"/>
          <a:lstStyle>
            <a:lvl1pPr marL="0" indent="0">
              <a:buNone/>
              <a:defRPr sz="100">
                <a:noFill/>
              </a:defRPr>
            </a:lvl1pPr>
            <a:lvl2pPr>
              <a:defRPr sz="2000"/>
            </a:lvl2pPr>
          </a:lstStyle>
          <a:p>
            <a:pPr lvl="0"/>
            <a:r>
              <a:rPr lang="sv-SE" dirty="0"/>
              <a:t> </a:t>
            </a:r>
            <a:endParaRPr lang="en-US" dirty="0"/>
          </a:p>
        </p:txBody>
      </p:sp>
      <p:sp>
        <p:nvSpPr>
          <p:cNvPr id="14" name="Text Placeholder 4">
            <a:extLst>
              <a:ext uri="{FF2B5EF4-FFF2-40B4-BE49-F238E27FC236}">
                <a16:creationId xmlns:a16="http://schemas.microsoft.com/office/drawing/2014/main" id="{6E15131A-F632-34DA-4FCB-79234C9C5B4A}"/>
              </a:ext>
            </a:extLst>
          </p:cNvPr>
          <p:cNvSpPr>
            <a:spLocks noGrp="1"/>
          </p:cNvSpPr>
          <p:nvPr>
            <p:ph type="body" sz="quarter" idx="227" hasCustomPrompt="1"/>
          </p:nvPr>
        </p:nvSpPr>
        <p:spPr>
          <a:xfrm>
            <a:off x="2620800" y="3344400"/>
            <a:ext cx="2167200" cy="720000"/>
          </a:xfrm>
          <a:prstGeom prst="roundRect">
            <a:avLst>
              <a:gd name="adj" fmla="val 16333"/>
            </a:avLst>
          </a:prstGeom>
          <a:solidFill>
            <a:schemeClr val="accent5"/>
          </a:solidFill>
        </p:spPr>
        <p:txBody>
          <a:bodyPr anchor="b"/>
          <a:lstStyle>
            <a:lvl1pPr marL="0" indent="0">
              <a:buNone/>
              <a:defRPr sz="100">
                <a:noFill/>
              </a:defRPr>
            </a:lvl1pPr>
            <a:lvl2pPr>
              <a:defRPr sz="2000"/>
            </a:lvl2pPr>
          </a:lstStyle>
          <a:p>
            <a:pPr lvl="0"/>
            <a:r>
              <a:rPr lang="sv-SE" dirty="0"/>
              <a:t> </a:t>
            </a:r>
            <a:endParaRPr lang="en-US" dirty="0"/>
          </a:p>
        </p:txBody>
      </p:sp>
      <p:cxnSp>
        <p:nvCxnSpPr>
          <p:cNvPr id="398" name="Elbow Connector 397">
            <a:extLst>
              <a:ext uri="{FF2B5EF4-FFF2-40B4-BE49-F238E27FC236}">
                <a16:creationId xmlns:a16="http://schemas.microsoft.com/office/drawing/2014/main" id="{AEF9E3F8-EBCB-5E1D-670B-3234D1F27D52}"/>
              </a:ext>
            </a:extLst>
          </p:cNvPr>
          <p:cNvCxnSpPr>
            <a:cxnSpLocks/>
          </p:cNvCxnSpPr>
          <p:nvPr userDrawn="1"/>
        </p:nvCxnSpPr>
        <p:spPr>
          <a:xfrm rot="10800000" flipV="1">
            <a:off x="911447" y="3087042"/>
            <a:ext cx="5193448" cy="442386"/>
          </a:xfrm>
          <a:prstGeom prst="bentConnector3">
            <a:avLst>
              <a:gd name="adj1" fmla="val 92524"/>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 Placeholder 4">
            <a:extLst>
              <a:ext uri="{FF2B5EF4-FFF2-40B4-BE49-F238E27FC236}">
                <a16:creationId xmlns:a16="http://schemas.microsoft.com/office/drawing/2014/main" id="{8805FBFB-369D-687F-810D-C29E21DC39A8}"/>
              </a:ext>
            </a:extLst>
          </p:cNvPr>
          <p:cNvSpPr>
            <a:spLocks noGrp="1"/>
          </p:cNvSpPr>
          <p:nvPr>
            <p:ph type="body" sz="quarter" idx="226" hasCustomPrompt="1"/>
          </p:nvPr>
        </p:nvSpPr>
        <p:spPr>
          <a:xfrm>
            <a:off x="219600" y="3344400"/>
            <a:ext cx="2167200" cy="720000"/>
          </a:xfrm>
          <a:prstGeom prst="roundRect">
            <a:avLst>
              <a:gd name="adj" fmla="val 16333"/>
            </a:avLst>
          </a:prstGeom>
          <a:solidFill>
            <a:schemeClr val="accent5"/>
          </a:solidFill>
        </p:spPr>
        <p:txBody>
          <a:bodyPr anchor="b"/>
          <a:lstStyle>
            <a:lvl1pPr marL="0" indent="0">
              <a:buNone/>
              <a:defRPr sz="100">
                <a:noFill/>
              </a:defRPr>
            </a:lvl1pPr>
            <a:lvl2pPr>
              <a:defRPr sz="2000"/>
            </a:lvl2pPr>
          </a:lstStyle>
          <a:p>
            <a:pPr lvl="0"/>
            <a:r>
              <a:rPr lang="sv-SE" dirty="0"/>
              <a:t> </a:t>
            </a:r>
            <a:endParaRPr lang="en-US" dirty="0"/>
          </a:p>
        </p:txBody>
      </p:sp>
      <p:sp>
        <p:nvSpPr>
          <p:cNvPr id="4" name="Picture Placeholder 9">
            <a:extLst>
              <a:ext uri="{FF2B5EF4-FFF2-40B4-BE49-F238E27FC236}">
                <a16:creationId xmlns:a16="http://schemas.microsoft.com/office/drawing/2014/main" id="{C6C72F9F-71DB-F139-148A-6FA6E50ED807}"/>
              </a:ext>
            </a:extLst>
          </p:cNvPr>
          <p:cNvSpPr>
            <a:spLocks noGrp="1"/>
          </p:cNvSpPr>
          <p:nvPr>
            <p:ph type="pic" sz="quarter" idx="221"/>
          </p:nvPr>
        </p:nvSpPr>
        <p:spPr>
          <a:xfrm>
            <a:off x="5248148" y="1612479"/>
            <a:ext cx="1698519" cy="1137660"/>
          </a:xfrm>
          <a:prstGeom prst="roundRect">
            <a:avLst>
              <a:gd name="adj" fmla="val 7208"/>
            </a:avLst>
          </a:prstGeom>
          <a:solidFill>
            <a:schemeClr val="accent6"/>
          </a:solidFill>
        </p:spPr>
        <p:txBody>
          <a:bodyPr/>
          <a:lstStyle/>
          <a:p>
            <a:endParaRPr lang="en-US"/>
          </a:p>
        </p:txBody>
      </p:sp>
      <p:sp>
        <p:nvSpPr>
          <p:cNvPr id="9" name="Text Placeholder 4">
            <a:extLst>
              <a:ext uri="{FF2B5EF4-FFF2-40B4-BE49-F238E27FC236}">
                <a16:creationId xmlns:a16="http://schemas.microsoft.com/office/drawing/2014/main" id="{C13BA5C3-49A3-D25B-8294-151B2D7BED0F}"/>
              </a:ext>
            </a:extLst>
          </p:cNvPr>
          <p:cNvSpPr>
            <a:spLocks noGrp="1"/>
          </p:cNvSpPr>
          <p:nvPr>
            <p:ph type="body" sz="quarter" idx="77" hasCustomPrompt="1"/>
          </p:nvPr>
        </p:nvSpPr>
        <p:spPr>
          <a:xfrm>
            <a:off x="5248800" y="2487600"/>
            <a:ext cx="1699200" cy="442800"/>
          </a:xfrm>
          <a:prstGeom prst="roundRect">
            <a:avLst>
              <a:gd name="adj" fmla="val 14569"/>
            </a:avLst>
          </a:prstGeom>
          <a:solidFill>
            <a:schemeClr val="accent5"/>
          </a:solidFill>
        </p:spPr>
        <p:txBody>
          <a:bodyPr anchor="b"/>
          <a:lstStyle>
            <a:lvl1pPr marL="0" indent="0">
              <a:buNone/>
              <a:defRPr sz="100">
                <a:noFill/>
              </a:defRPr>
            </a:lvl1pPr>
            <a:lvl2pPr>
              <a:defRPr sz="2000"/>
            </a:lvl2pPr>
          </a:lstStyle>
          <a:p>
            <a:pPr lvl="0"/>
            <a:r>
              <a:rPr lang="sv-SE" dirty="0"/>
              <a:t> </a:t>
            </a:r>
            <a:endParaRPr lang="en-US" dirty="0"/>
          </a:p>
        </p:txBody>
      </p:sp>
      <p:sp>
        <p:nvSpPr>
          <p:cNvPr id="13" name="Slide Number Placeholder 12">
            <a:extLst>
              <a:ext uri="{FF2B5EF4-FFF2-40B4-BE49-F238E27FC236}">
                <a16:creationId xmlns:a16="http://schemas.microsoft.com/office/drawing/2014/main" id="{C775501A-769D-9A2E-51E3-B60F67AE397D}"/>
              </a:ext>
            </a:extLst>
          </p:cNvPr>
          <p:cNvSpPr>
            <a:spLocks noGrp="1"/>
          </p:cNvSpPr>
          <p:nvPr>
            <p:ph type="sldNum" sz="quarter" idx="16"/>
          </p:nvPr>
        </p:nvSpPr>
        <p:spPr/>
        <p:txBody>
          <a:bodyPr/>
          <a:lstStyle/>
          <a:p>
            <a:fld id="{AE086683-F536-42AB-ABBC-F4803DFE8DBC}" type="slidenum">
              <a:rPr lang="en-US" smtClean="0"/>
              <a:pPr/>
              <a:t>‹#›</a:t>
            </a:fld>
            <a:endParaRPr lang="en-US"/>
          </a:p>
        </p:txBody>
      </p:sp>
      <p:sp>
        <p:nvSpPr>
          <p:cNvPr id="2" name="Text Placeholder 4">
            <a:extLst>
              <a:ext uri="{FF2B5EF4-FFF2-40B4-BE49-F238E27FC236}">
                <a16:creationId xmlns:a16="http://schemas.microsoft.com/office/drawing/2014/main" id="{0AA00C6B-AEFE-950F-A92B-B2658B9F0760}"/>
              </a:ext>
            </a:extLst>
          </p:cNvPr>
          <p:cNvSpPr>
            <a:spLocks noGrp="1"/>
          </p:cNvSpPr>
          <p:nvPr>
            <p:ph type="body" sz="quarter" idx="19" hasCustomPrompt="1"/>
          </p:nvPr>
        </p:nvSpPr>
        <p:spPr>
          <a:xfrm>
            <a:off x="222250" y="685800"/>
            <a:ext cx="11745911" cy="60120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
        <p:nvSpPr>
          <p:cNvPr id="18" name="Slide Number Placeholder 1">
            <a:extLst>
              <a:ext uri="{FF2B5EF4-FFF2-40B4-BE49-F238E27FC236}">
                <a16:creationId xmlns:a16="http://schemas.microsoft.com/office/drawing/2014/main" id="{9585C463-0382-0B97-BD58-D8696783EF94}"/>
              </a:ext>
            </a:extLst>
          </p:cNvPr>
          <p:cNvSpPr txBox="1">
            <a:spLocks/>
          </p:cNvSpPr>
          <p:nvPr userDrawn="1"/>
        </p:nvSpPr>
        <p:spPr>
          <a:xfrm>
            <a:off x="11101388" y="6693695"/>
            <a:ext cx="866774" cy="90000"/>
          </a:xfrm>
          <a:prstGeom prst="rect">
            <a:avLst/>
          </a:prstGeom>
          <a:ln>
            <a:noFill/>
          </a:ln>
        </p:spPr>
        <p:txBody>
          <a:bodyPr vert="horz" wrap="none" lIns="0" tIns="0" rIns="0" bIns="0" rtlCol="0" anchor="ctr">
            <a:noAutofit/>
          </a:bodyPr>
          <a:lstStyle>
            <a:defPPr>
              <a:defRPr lang="sv-SE"/>
            </a:defPPr>
            <a:lvl1pPr marL="0" algn="r" defTabSz="914400" rtl="0" eaLnBrk="1" latinLnBrk="0" hangingPunct="1">
              <a:defRPr sz="7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E086683-F536-42AB-ABBC-F4803DFE8DBC}" type="slidenum">
              <a:rPr lang="en-US" smtClean="0"/>
              <a:pPr/>
              <a:t>‹#›</a:t>
            </a:fld>
            <a:endParaRPr lang="en-US"/>
          </a:p>
        </p:txBody>
      </p:sp>
      <p:sp>
        <p:nvSpPr>
          <p:cNvPr id="21" name="Picture Placeholder 9">
            <a:extLst>
              <a:ext uri="{FF2B5EF4-FFF2-40B4-BE49-F238E27FC236}">
                <a16:creationId xmlns:a16="http://schemas.microsoft.com/office/drawing/2014/main" id="{124C9505-3A3A-B64C-DF04-0DD40CEFDC5E}"/>
              </a:ext>
            </a:extLst>
          </p:cNvPr>
          <p:cNvSpPr>
            <a:spLocks noGrp="1"/>
          </p:cNvSpPr>
          <p:nvPr>
            <p:ph type="pic" sz="quarter" idx="107"/>
          </p:nvPr>
        </p:nvSpPr>
        <p:spPr>
          <a:xfrm>
            <a:off x="219599" y="3345505"/>
            <a:ext cx="676925" cy="720000"/>
          </a:xfrm>
          <a:prstGeom prst="roundRect">
            <a:avLst>
              <a:gd name="adj" fmla="val 17504"/>
            </a:avLst>
          </a:prstGeom>
          <a:solidFill>
            <a:schemeClr val="accent6"/>
          </a:solidFill>
        </p:spPr>
        <p:txBody>
          <a:bodyPr/>
          <a:lstStyle/>
          <a:p>
            <a:endParaRPr lang="en-US"/>
          </a:p>
        </p:txBody>
      </p:sp>
      <p:sp>
        <p:nvSpPr>
          <p:cNvPr id="208" name="Text Placeholder 73">
            <a:extLst>
              <a:ext uri="{FF2B5EF4-FFF2-40B4-BE49-F238E27FC236}">
                <a16:creationId xmlns:a16="http://schemas.microsoft.com/office/drawing/2014/main" id="{F697900C-C84B-08FA-EB30-353D93506442}"/>
              </a:ext>
            </a:extLst>
          </p:cNvPr>
          <p:cNvSpPr>
            <a:spLocks noGrp="1"/>
          </p:cNvSpPr>
          <p:nvPr>
            <p:ph type="body" sz="quarter" idx="22" hasCustomPrompt="1"/>
          </p:nvPr>
        </p:nvSpPr>
        <p:spPr>
          <a:xfrm>
            <a:off x="988359" y="3467613"/>
            <a:ext cx="1321200" cy="157524"/>
          </a:xfrm>
        </p:spPr>
        <p:txBody>
          <a:bodyPr lIns="0" rIns="0"/>
          <a:lstStyle>
            <a:lvl1pPr marL="0" indent="0">
              <a:lnSpc>
                <a:spcPct val="100000"/>
              </a:lnSpc>
              <a:spcBef>
                <a:spcPts val="100"/>
              </a:spcBef>
              <a:spcAft>
                <a:spcPts val="100"/>
              </a:spcAft>
              <a:buNone/>
              <a:defRPr sz="1100">
                <a:solidFill>
                  <a:schemeClr val="tx1"/>
                </a:solidFill>
                <a:latin typeface="+mj-lt"/>
              </a:defRPr>
            </a:lvl1pPr>
            <a:lvl2pPr marL="0" indent="0">
              <a:lnSpc>
                <a:spcPct val="100000"/>
              </a:lnSpc>
              <a:spcBef>
                <a:spcPts val="100"/>
              </a:spcBef>
              <a:spcAft>
                <a:spcPts val="163"/>
              </a:spcAft>
              <a:buNone/>
              <a:defRPr sz="1100" spc="-20"/>
            </a:lvl2pPr>
            <a:lvl3pPr marL="0" indent="0">
              <a:lnSpc>
                <a:spcPct val="120000"/>
              </a:lnSpc>
              <a:buFont typeface="Arial" panose="020B0604020202020204" pitchFamily="34" charset="0"/>
              <a:buNone/>
              <a:defRPr sz="800" spc="0"/>
            </a:lvl3pPr>
          </a:lstStyle>
          <a:p>
            <a:pPr lvl="0"/>
            <a:r>
              <a:rPr lang="en-US" dirty="0"/>
              <a:t>Name</a:t>
            </a:r>
          </a:p>
        </p:txBody>
      </p:sp>
      <p:sp>
        <p:nvSpPr>
          <p:cNvPr id="211" name="Text Placeholder 210">
            <a:extLst>
              <a:ext uri="{FF2B5EF4-FFF2-40B4-BE49-F238E27FC236}">
                <a16:creationId xmlns:a16="http://schemas.microsoft.com/office/drawing/2014/main" id="{52AE7887-3FD0-F52A-004C-19100D7DEE15}"/>
              </a:ext>
            </a:extLst>
          </p:cNvPr>
          <p:cNvSpPr>
            <a:spLocks noGrp="1"/>
          </p:cNvSpPr>
          <p:nvPr>
            <p:ph type="body" sz="quarter" idx="122" hasCustomPrompt="1"/>
          </p:nvPr>
        </p:nvSpPr>
        <p:spPr>
          <a:xfrm>
            <a:off x="988359" y="3640194"/>
            <a:ext cx="1321200" cy="192087"/>
          </a:xfrm>
        </p:spPr>
        <p:txBody>
          <a:bodyPr lIns="0" rIns="0"/>
          <a:lstStyle>
            <a:lvl1pPr>
              <a:buFontTx/>
              <a:buNone/>
              <a:defRPr sz="800"/>
            </a:lvl1pPr>
            <a:lvl2pPr>
              <a:buFontTx/>
              <a:buNone/>
              <a:defRPr sz="800"/>
            </a:lvl2pPr>
            <a:lvl3pPr>
              <a:buFontTx/>
              <a:buNone/>
              <a:defRPr sz="800"/>
            </a:lvl3pPr>
            <a:lvl4pPr>
              <a:buFontTx/>
              <a:buNone/>
              <a:defRPr sz="800"/>
            </a:lvl4pPr>
            <a:lvl5pPr>
              <a:buFontTx/>
              <a:buNone/>
              <a:defRPr sz="800"/>
            </a:lvl5pPr>
          </a:lstStyle>
          <a:p>
            <a:pPr lvl="0"/>
            <a:r>
              <a:rPr lang="en-GB" dirty="0"/>
              <a:t>Title</a:t>
            </a:r>
            <a:endParaRPr lang="en-US" dirty="0"/>
          </a:p>
        </p:txBody>
      </p:sp>
      <p:sp>
        <p:nvSpPr>
          <p:cNvPr id="225" name="Text Placeholder 73">
            <a:extLst>
              <a:ext uri="{FF2B5EF4-FFF2-40B4-BE49-F238E27FC236}">
                <a16:creationId xmlns:a16="http://schemas.microsoft.com/office/drawing/2014/main" id="{A65347B9-0702-D406-58C5-C8E3F19615D3}"/>
              </a:ext>
            </a:extLst>
          </p:cNvPr>
          <p:cNvSpPr>
            <a:spLocks noGrp="1"/>
          </p:cNvSpPr>
          <p:nvPr>
            <p:ph type="body" sz="quarter" idx="123" hasCustomPrompt="1"/>
          </p:nvPr>
        </p:nvSpPr>
        <p:spPr>
          <a:xfrm>
            <a:off x="842745" y="4376532"/>
            <a:ext cx="1418469" cy="157524"/>
          </a:xfrm>
        </p:spPr>
        <p:txBody>
          <a:bodyPr lIns="0" rIns="0"/>
          <a:lstStyle>
            <a:lvl1pPr marL="0" indent="0">
              <a:lnSpc>
                <a:spcPct val="100000"/>
              </a:lnSpc>
              <a:spcBef>
                <a:spcPts val="100"/>
              </a:spcBef>
              <a:spcAft>
                <a:spcPts val="100"/>
              </a:spcAft>
              <a:buNone/>
              <a:defRPr sz="1100">
                <a:solidFill>
                  <a:schemeClr val="tx1"/>
                </a:solidFill>
                <a:latin typeface="+mj-lt"/>
              </a:defRPr>
            </a:lvl1pPr>
            <a:lvl2pPr marL="0" indent="0">
              <a:lnSpc>
                <a:spcPct val="100000"/>
              </a:lnSpc>
              <a:spcBef>
                <a:spcPts val="100"/>
              </a:spcBef>
              <a:spcAft>
                <a:spcPts val="163"/>
              </a:spcAft>
              <a:buNone/>
              <a:defRPr sz="1100" spc="-20"/>
            </a:lvl2pPr>
            <a:lvl3pPr marL="0" indent="0">
              <a:lnSpc>
                <a:spcPct val="120000"/>
              </a:lnSpc>
              <a:buFont typeface="Arial" panose="020B0604020202020204" pitchFamily="34" charset="0"/>
              <a:buNone/>
              <a:defRPr sz="800" spc="0"/>
            </a:lvl3pPr>
          </a:lstStyle>
          <a:p>
            <a:pPr lvl="0"/>
            <a:r>
              <a:rPr lang="en-US" dirty="0"/>
              <a:t>Name</a:t>
            </a:r>
          </a:p>
        </p:txBody>
      </p:sp>
      <p:sp>
        <p:nvSpPr>
          <p:cNvPr id="226" name="Text Placeholder 210">
            <a:extLst>
              <a:ext uri="{FF2B5EF4-FFF2-40B4-BE49-F238E27FC236}">
                <a16:creationId xmlns:a16="http://schemas.microsoft.com/office/drawing/2014/main" id="{78144527-F433-2F83-C081-DDC15960F65C}"/>
              </a:ext>
            </a:extLst>
          </p:cNvPr>
          <p:cNvSpPr>
            <a:spLocks noGrp="1"/>
          </p:cNvSpPr>
          <p:nvPr>
            <p:ph type="body" sz="quarter" idx="124" hasCustomPrompt="1"/>
          </p:nvPr>
        </p:nvSpPr>
        <p:spPr>
          <a:xfrm>
            <a:off x="842745" y="4549113"/>
            <a:ext cx="1418469" cy="192087"/>
          </a:xfrm>
        </p:spPr>
        <p:txBody>
          <a:bodyPr lIns="0" rIns="0"/>
          <a:lstStyle>
            <a:lvl1pPr>
              <a:buFontTx/>
              <a:buNone/>
              <a:defRPr sz="800"/>
            </a:lvl1pPr>
            <a:lvl2pPr>
              <a:buFontTx/>
              <a:buNone/>
              <a:defRPr sz="800"/>
            </a:lvl2pPr>
            <a:lvl3pPr>
              <a:buFontTx/>
              <a:buNone/>
              <a:defRPr sz="800"/>
            </a:lvl3pPr>
            <a:lvl4pPr>
              <a:buFontTx/>
              <a:buNone/>
              <a:defRPr sz="800"/>
            </a:lvl4pPr>
            <a:lvl5pPr>
              <a:buFontTx/>
              <a:buNone/>
              <a:defRPr sz="800"/>
            </a:lvl5pPr>
          </a:lstStyle>
          <a:p>
            <a:pPr lvl="0"/>
            <a:r>
              <a:rPr lang="en-GB" dirty="0"/>
              <a:t>Title</a:t>
            </a:r>
            <a:endParaRPr lang="en-US" dirty="0"/>
          </a:p>
        </p:txBody>
      </p:sp>
      <p:sp>
        <p:nvSpPr>
          <p:cNvPr id="228" name="Text Placeholder 73">
            <a:extLst>
              <a:ext uri="{FF2B5EF4-FFF2-40B4-BE49-F238E27FC236}">
                <a16:creationId xmlns:a16="http://schemas.microsoft.com/office/drawing/2014/main" id="{C7E29118-652C-7F33-6611-9F8B6C104E3F}"/>
              </a:ext>
            </a:extLst>
          </p:cNvPr>
          <p:cNvSpPr>
            <a:spLocks noGrp="1"/>
          </p:cNvSpPr>
          <p:nvPr>
            <p:ph type="body" sz="quarter" idx="126" hasCustomPrompt="1"/>
          </p:nvPr>
        </p:nvSpPr>
        <p:spPr>
          <a:xfrm>
            <a:off x="842745" y="4960732"/>
            <a:ext cx="1418469" cy="157524"/>
          </a:xfrm>
        </p:spPr>
        <p:txBody>
          <a:bodyPr lIns="0" rIns="0"/>
          <a:lstStyle>
            <a:lvl1pPr marL="0" indent="0">
              <a:lnSpc>
                <a:spcPct val="100000"/>
              </a:lnSpc>
              <a:spcBef>
                <a:spcPts val="100"/>
              </a:spcBef>
              <a:spcAft>
                <a:spcPts val="100"/>
              </a:spcAft>
              <a:buNone/>
              <a:defRPr sz="1100">
                <a:solidFill>
                  <a:schemeClr val="tx1"/>
                </a:solidFill>
                <a:latin typeface="+mj-lt"/>
              </a:defRPr>
            </a:lvl1pPr>
            <a:lvl2pPr marL="0" indent="0">
              <a:lnSpc>
                <a:spcPct val="100000"/>
              </a:lnSpc>
              <a:spcBef>
                <a:spcPts val="100"/>
              </a:spcBef>
              <a:spcAft>
                <a:spcPts val="163"/>
              </a:spcAft>
              <a:buNone/>
              <a:defRPr sz="1100" spc="-20"/>
            </a:lvl2pPr>
            <a:lvl3pPr marL="0" indent="0">
              <a:lnSpc>
                <a:spcPct val="120000"/>
              </a:lnSpc>
              <a:buFont typeface="Arial" panose="020B0604020202020204" pitchFamily="34" charset="0"/>
              <a:buNone/>
              <a:defRPr sz="800" spc="0"/>
            </a:lvl3pPr>
          </a:lstStyle>
          <a:p>
            <a:pPr lvl="0"/>
            <a:r>
              <a:rPr lang="en-US" dirty="0"/>
              <a:t>Name</a:t>
            </a:r>
          </a:p>
        </p:txBody>
      </p:sp>
      <p:sp>
        <p:nvSpPr>
          <p:cNvPr id="229" name="Text Placeholder 210">
            <a:extLst>
              <a:ext uri="{FF2B5EF4-FFF2-40B4-BE49-F238E27FC236}">
                <a16:creationId xmlns:a16="http://schemas.microsoft.com/office/drawing/2014/main" id="{401A4105-85EB-AD2A-8DE3-1D202C17E2BF}"/>
              </a:ext>
            </a:extLst>
          </p:cNvPr>
          <p:cNvSpPr>
            <a:spLocks noGrp="1"/>
          </p:cNvSpPr>
          <p:nvPr>
            <p:ph type="body" sz="quarter" idx="127" hasCustomPrompt="1"/>
          </p:nvPr>
        </p:nvSpPr>
        <p:spPr>
          <a:xfrm>
            <a:off x="842745" y="5133313"/>
            <a:ext cx="1418469" cy="192087"/>
          </a:xfrm>
        </p:spPr>
        <p:txBody>
          <a:bodyPr lIns="0" rIns="0"/>
          <a:lstStyle>
            <a:lvl1pPr>
              <a:buFontTx/>
              <a:buNone/>
              <a:defRPr sz="800"/>
            </a:lvl1pPr>
            <a:lvl2pPr>
              <a:buFontTx/>
              <a:buNone/>
              <a:defRPr sz="800"/>
            </a:lvl2pPr>
            <a:lvl3pPr>
              <a:buFontTx/>
              <a:buNone/>
              <a:defRPr sz="800"/>
            </a:lvl3pPr>
            <a:lvl4pPr>
              <a:buFontTx/>
              <a:buNone/>
              <a:defRPr sz="800"/>
            </a:lvl4pPr>
            <a:lvl5pPr>
              <a:buFontTx/>
              <a:buNone/>
              <a:defRPr sz="800"/>
            </a:lvl5pPr>
          </a:lstStyle>
          <a:p>
            <a:pPr lvl="0"/>
            <a:r>
              <a:rPr lang="en-GB" dirty="0"/>
              <a:t>Title</a:t>
            </a:r>
            <a:endParaRPr lang="en-US" dirty="0"/>
          </a:p>
        </p:txBody>
      </p:sp>
      <p:sp>
        <p:nvSpPr>
          <p:cNvPr id="231" name="Text Placeholder 73">
            <a:extLst>
              <a:ext uri="{FF2B5EF4-FFF2-40B4-BE49-F238E27FC236}">
                <a16:creationId xmlns:a16="http://schemas.microsoft.com/office/drawing/2014/main" id="{A08C184B-3FC5-5881-328A-E8E5C3573635}"/>
              </a:ext>
            </a:extLst>
          </p:cNvPr>
          <p:cNvSpPr>
            <a:spLocks noGrp="1"/>
          </p:cNvSpPr>
          <p:nvPr>
            <p:ph type="body" sz="quarter" idx="129" hasCustomPrompt="1"/>
          </p:nvPr>
        </p:nvSpPr>
        <p:spPr>
          <a:xfrm>
            <a:off x="842745" y="5548107"/>
            <a:ext cx="1418469" cy="157524"/>
          </a:xfrm>
        </p:spPr>
        <p:txBody>
          <a:bodyPr lIns="0" rIns="0"/>
          <a:lstStyle>
            <a:lvl1pPr marL="0" indent="0">
              <a:lnSpc>
                <a:spcPct val="100000"/>
              </a:lnSpc>
              <a:spcBef>
                <a:spcPts val="100"/>
              </a:spcBef>
              <a:spcAft>
                <a:spcPts val="100"/>
              </a:spcAft>
              <a:buNone/>
              <a:defRPr sz="1100">
                <a:solidFill>
                  <a:schemeClr val="tx1"/>
                </a:solidFill>
                <a:latin typeface="+mj-lt"/>
              </a:defRPr>
            </a:lvl1pPr>
            <a:lvl2pPr marL="0" indent="0">
              <a:lnSpc>
                <a:spcPct val="100000"/>
              </a:lnSpc>
              <a:spcBef>
                <a:spcPts val="100"/>
              </a:spcBef>
              <a:spcAft>
                <a:spcPts val="163"/>
              </a:spcAft>
              <a:buNone/>
              <a:defRPr sz="1100" spc="-20"/>
            </a:lvl2pPr>
            <a:lvl3pPr marL="0" indent="0">
              <a:lnSpc>
                <a:spcPct val="120000"/>
              </a:lnSpc>
              <a:buFont typeface="Arial" panose="020B0604020202020204" pitchFamily="34" charset="0"/>
              <a:buNone/>
              <a:defRPr sz="800" spc="0"/>
            </a:lvl3pPr>
          </a:lstStyle>
          <a:p>
            <a:pPr lvl="0"/>
            <a:r>
              <a:rPr lang="en-US" dirty="0"/>
              <a:t>Name</a:t>
            </a:r>
          </a:p>
        </p:txBody>
      </p:sp>
      <p:sp>
        <p:nvSpPr>
          <p:cNvPr id="232" name="Text Placeholder 210">
            <a:extLst>
              <a:ext uri="{FF2B5EF4-FFF2-40B4-BE49-F238E27FC236}">
                <a16:creationId xmlns:a16="http://schemas.microsoft.com/office/drawing/2014/main" id="{3F22B4AD-77A3-5D54-1EDA-8AA836A9216C}"/>
              </a:ext>
            </a:extLst>
          </p:cNvPr>
          <p:cNvSpPr>
            <a:spLocks noGrp="1"/>
          </p:cNvSpPr>
          <p:nvPr>
            <p:ph type="body" sz="quarter" idx="130" hasCustomPrompt="1"/>
          </p:nvPr>
        </p:nvSpPr>
        <p:spPr>
          <a:xfrm>
            <a:off x="842745" y="5720688"/>
            <a:ext cx="1418469" cy="192087"/>
          </a:xfrm>
        </p:spPr>
        <p:txBody>
          <a:bodyPr lIns="0" rIns="0"/>
          <a:lstStyle>
            <a:lvl1pPr>
              <a:buFontTx/>
              <a:buNone/>
              <a:defRPr sz="800"/>
            </a:lvl1pPr>
            <a:lvl2pPr>
              <a:buFontTx/>
              <a:buNone/>
              <a:defRPr sz="800"/>
            </a:lvl2pPr>
            <a:lvl3pPr>
              <a:buFontTx/>
              <a:buNone/>
              <a:defRPr sz="800"/>
            </a:lvl3pPr>
            <a:lvl4pPr>
              <a:buFontTx/>
              <a:buNone/>
              <a:defRPr sz="800"/>
            </a:lvl4pPr>
            <a:lvl5pPr>
              <a:buFontTx/>
              <a:buNone/>
              <a:defRPr sz="800"/>
            </a:lvl5pPr>
          </a:lstStyle>
          <a:p>
            <a:pPr lvl="0"/>
            <a:r>
              <a:rPr lang="en-GB" dirty="0"/>
              <a:t>Title</a:t>
            </a:r>
            <a:endParaRPr lang="en-US" dirty="0"/>
          </a:p>
        </p:txBody>
      </p:sp>
      <p:sp>
        <p:nvSpPr>
          <p:cNvPr id="234" name="Text Placeholder 73">
            <a:extLst>
              <a:ext uri="{FF2B5EF4-FFF2-40B4-BE49-F238E27FC236}">
                <a16:creationId xmlns:a16="http://schemas.microsoft.com/office/drawing/2014/main" id="{98831CF0-E5F0-9064-C908-25D48050F535}"/>
              </a:ext>
            </a:extLst>
          </p:cNvPr>
          <p:cNvSpPr>
            <a:spLocks noGrp="1"/>
          </p:cNvSpPr>
          <p:nvPr>
            <p:ph type="body" sz="quarter" idx="132" hasCustomPrompt="1"/>
          </p:nvPr>
        </p:nvSpPr>
        <p:spPr>
          <a:xfrm>
            <a:off x="842745" y="6135482"/>
            <a:ext cx="1418469" cy="157524"/>
          </a:xfrm>
        </p:spPr>
        <p:txBody>
          <a:bodyPr lIns="0" rIns="0"/>
          <a:lstStyle>
            <a:lvl1pPr marL="0" indent="0">
              <a:lnSpc>
                <a:spcPct val="100000"/>
              </a:lnSpc>
              <a:spcBef>
                <a:spcPts val="100"/>
              </a:spcBef>
              <a:spcAft>
                <a:spcPts val="100"/>
              </a:spcAft>
              <a:buNone/>
              <a:defRPr sz="1100">
                <a:solidFill>
                  <a:schemeClr val="tx1"/>
                </a:solidFill>
                <a:latin typeface="+mj-lt"/>
              </a:defRPr>
            </a:lvl1pPr>
            <a:lvl2pPr marL="0" indent="0">
              <a:lnSpc>
                <a:spcPct val="100000"/>
              </a:lnSpc>
              <a:spcBef>
                <a:spcPts val="100"/>
              </a:spcBef>
              <a:spcAft>
                <a:spcPts val="163"/>
              </a:spcAft>
              <a:buNone/>
              <a:defRPr sz="1100" spc="-20"/>
            </a:lvl2pPr>
            <a:lvl3pPr marL="0" indent="0">
              <a:lnSpc>
                <a:spcPct val="120000"/>
              </a:lnSpc>
              <a:buFont typeface="Arial" panose="020B0604020202020204" pitchFamily="34" charset="0"/>
              <a:buNone/>
              <a:defRPr sz="800" spc="0"/>
            </a:lvl3pPr>
          </a:lstStyle>
          <a:p>
            <a:pPr lvl="0"/>
            <a:r>
              <a:rPr lang="en-US" dirty="0"/>
              <a:t>Name</a:t>
            </a:r>
          </a:p>
        </p:txBody>
      </p:sp>
      <p:sp>
        <p:nvSpPr>
          <p:cNvPr id="235" name="Text Placeholder 210">
            <a:extLst>
              <a:ext uri="{FF2B5EF4-FFF2-40B4-BE49-F238E27FC236}">
                <a16:creationId xmlns:a16="http://schemas.microsoft.com/office/drawing/2014/main" id="{4C8CFD9E-FC3A-51AE-F056-23D182F5A39A}"/>
              </a:ext>
            </a:extLst>
          </p:cNvPr>
          <p:cNvSpPr>
            <a:spLocks noGrp="1"/>
          </p:cNvSpPr>
          <p:nvPr>
            <p:ph type="body" sz="quarter" idx="133" hasCustomPrompt="1"/>
          </p:nvPr>
        </p:nvSpPr>
        <p:spPr>
          <a:xfrm>
            <a:off x="842745" y="6308063"/>
            <a:ext cx="1418469" cy="192087"/>
          </a:xfrm>
        </p:spPr>
        <p:txBody>
          <a:bodyPr lIns="0" rIns="0"/>
          <a:lstStyle>
            <a:lvl1pPr>
              <a:buFontTx/>
              <a:buNone/>
              <a:defRPr sz="800"/>
            </a:lvl1pPr>
            <a:lvl2pPr>
              <a:buFontTx/>
              <a:buNone/>
              <a:defRPr sz="800"/>
            </a:lvl2pPr>
            <a:lvl3pPr>
              <a:buFontTx/>
              <a:buNone/>
              <a:defRPr sz="800"/>
            </a:lvl3pPr>
            <a:lvl4pPr>
              <a:buFontTx/>
              <a:buNone/>
              <a:defRPr sz="800"/>
            </a:lvl4pPr>
            <a:lvl5pPr>
              <a:buFontTx/>
              <a:buNone/>
              <a:defRPr sz="800"/>
            </a:lvl5pPr>
          </a:lstStyle>
          <a:p>
            <a:pPr lvl="0"/>
            <a:r>
              <a:rPr lang="en-GB" dirty="0"/>
              <a:t>Title</a:t>
            </a:r>
            <a:endParaRPr lang="en-US" dirty="0"/>
          </a:p>
        </p:txBody>
      </p:sp>
      <p:sp>
        <p:nvSpPr>
          <p:cNvPr id="299" name="Picture Placeholder 9">
            <a:extLst>
              <a:ext uri="{FF2B5EF4-FFF2-40B4-BE49-F238E27FC236}">
                <a16:creationId xmlns:a16="http://schemas.microsoft.com/office/drawing/2014/main" id="{8F00F8D5-0BF4-016F-409F-CDD9500F3CC7}"/>
              </a:ext>
            </a:extLst>
          </p:cNvPr>
          <p:cNvSpPr>
            <a:spLocks noGrp="1"/>
          </p:cNvSpPr>
          <p:nvPr>
            <p:ph type="pic" sz="quarter" idx="135"/>
          </p:nvPr>
        </p:nvSpPr>
        <p:spPr>
          <a:xfrm>
            <a:off x="2621008" y="3345505"/>
            <a:ext cx="676925" cy="720000"/>
          </a:xfrm>
          <a:prstGeom prst="roundRect">
            <a:avLst>
              <a:gd name="adj" fmla="val 17504"/>
            </a:avLst>
          </a:prstGeom>
          <a:solidFill>
            <a:schemeClr val="accent6"/>
          </a:solidFill>
        </p:spPr>
        <p:txBody>
          <a:bodyPr/>
          <a:lstStyle/>
          <a:p>
            <a:endParaRPr lang="en-US"/>
          </a:p>
        </p:txBody>
      </p:sp>
      <p:sp>
        <p:nvSpPr>
          <p:cNvPr id="300" name="Text Placeholder 73">
            <a:extLst>
              <a:ext uri="{FF2B5EF4-FFF2-40B4-BE49-F238E27FC236}">
                <a16:creationId xmlns:a16="http://schemas.microsoft.com/office/drawing/2014/main" id="{77F780F4-EE60-22E0-BF3B-E06C0697B61B}"/>
              </a:ext>
            </a:extLst>
          </p:cNvPr>
          <p:cNvSpPr>
            <a:spLocks noGrp="1"/>
          </p:cNvSpPr>
          <p:nvPr>
            <p:ph type="body" sz="quarter" idx="136" hasCustomPrompt="1"/>
          </p:nvPr>
        </p:nvSpPr>
        <p:spPr>
          <a:xfrm>
            <a:off x="3389768" y="3467613"/>
            <a:ext cx="1321200" cy="157524"/>
          </a:xfrm>
        </p:spPr>
        <p:txBody>
          <a:bodyPr lIns="0" rIns="0"/>
          <a:lstStyle>
            <a:lvl1pPr marL="0" indent="0">
              <a:lnSpc>
                <a:spcPct val="100000"/>
              </a:lnSpc>
              <a:spcBef>
                <a:spcPts val="100"/>
              </a:spcBef>
              <a:spcAft>
                <a:spcPts val="100"/>
              </a:spcAft>
              <a:buNone/>
              <a:defRPr sz="1100">
                <a:solidFill>
                  <a:schemeClr val="tx1"/>
                </a:solidFill>
                <a:latin typeface="+mj-lt"/>
              </a:defRPr>
            </a:lvl1pPr>
            <a:lvl2pPr marL="0" indent="0">
              <a:lnSpc>
                <a:spcPct val="100000"/>
              </a:lnSpc>
              <a:spcBef>
                <a:spcPts val="100"/>
              </a:spcBef>
              <a:spcAft>
                <a:spcPts val="163"/>
              </a:spcAft>
              <a:buNone/>
              <a:defRPr sz="1100" spc="-20"/>
            </a:lvl2pPr>
            <a:lvl3pPr marL="0" indent="0">
              <a:lnSpc>
                <a:spcPct val="120000"/>
              </a:lnSpc>
              <a:buFont typeface="Arial" panose="020B0604020202020204" pitchFamily="34" charset="0"/>
              <a:buNone/>
              <a:defRPr sz="800" spc="0"/>
            </a:lvl3pPr>
          </a:lstStyle>
          <a:p>
            <a:pPr lvl="0"/>
            <a:r>
              <a:rPr lang="en-US" dirty="0"/>
              <a:t>Name</a:t>
            </a:r>
          </a:p>
        </p:txBody>
      </p:sp>
      <p:sp>
        <p:nvSpPr>
          <p:cNvPr id="301" name="Text Placeholder 210">
            <a:extLst>
              <a:ext uri="{FF2B5EF4-FFF2-40B4-BE49-F238E27FC236}">
                <a16:creationId xmlns:a16="http://schemas.microsoft.com/office/drawing/2014/main" id="{021092E2-1161-BC58-154F-45897E6E4E3E}"/>
              </a:ext>
            </a:extLst>
          </p:cNvPr>
          <p:cNvSpPr>
            <a:spLocks noGrp="1"/>
          </p:cNvSpPr>
          <p:nvPr>
            <p:ph type="body" sz="quarter" idx="137" hasCustomPrompt="1"/>
          </p:nvPr>
        </p:nvSpPr>
        <p:spPr>
          <a:xfrm>
            <a:off x="3389768" y="3640194"/>
            <a:ext cx="1321200" cy="192087"/>
          </a:xfrm>
        </p:spPr>
        <p:txBody>
          <a:bodyPr lIns="0" rIns="0"/>
          <a:lstStyle>
            <a:lvl1pPr>
              <a:buFontTx/>
              <a:buNone/>
              <a:defRPr sz="800"/>
            </a:lvl1pPr>
            <a:lvl2pPr>
              <a:buFontTx/>
              <a:buNone/>
              <a:defRPr sz="800"/>
            </a:lvl2pPr>
            <a:lvl3pPr>
              <a:buFontTx/>
              <a:buNone/>
              <a:defRPr sz="800"/>
            </a:lvl3pPr>
            <a:lvl4pPr>
              <a:buFontTx/>
              <a:buNone/>
              <a:defRPr sz="800"/>
            </a:lvl4pPr>
            <a:lvl5pPr>
              <a:buFontTx/>
              <a:buNone/>
              <a:defRPr sz="800"/>
            </a:lvl5pPr>
          </a:lstStyle>
          <a:p>
            <a:pPr lvl="0"/>
            <a:r>
              <a:rPr lang="en-GB" dirty="0"/>
              <a:t>Title</a:t>
            </a:r>
            <a:endParaRPr lang="en-US" dirty="0"/>
          </a:p>
        </p:txBody>
      </p:sp>
      <p:sp>
        <p:nvSpPr>
          <p:cNvPr id="303" name="Text Placeholder 73">
            <a:extLst>
              <a:ext uri="{FF2B5EF4-FFF2-40B4-BE49-F238E27FC236}">
                <a16:creationId xmlns:a16="http://schemas.microsoft.com/office/drawing/2014/main" id="{14D344F1-4001-7254-0F0E-D4916A30E993}"/>
              </a:ext>
            </a:extLst>
          </p:cNvPr>
          <p:cNvSpPr>
            <a:spLocks noGrp="1"/>
          </p:cNvSpPr>
          <p:nvPr>
            <p:ph type="body" sz="quarter" idx="139" hasCustomPrompt="1"/>
          </p:nvPr>
        </p:nvSpPr>
        <p:spPr>
          <a:xfrm>
            <a:off x="3244154" y="4376532"/>
            <a:ext cx="1418469" cy="157524"/>
          </a:xfrm>
        </p:spPr>
        <p:txBody>
          <a:bodyPr lIns="0" rIns="0"/>
          <a:lstStyle>
            <a:lvl1pPr marL="0" indent="0">
              <a:lnSpc>
                <a:spcPct val="100000"/>
              </a:lnSpc>
              <a:spcBef>
                <a:spcPts val="100"/>
              </a:spcBef>
              <a:spcAft>
                <a:spcPts val="100"/>
              </a:spcAft>
              <a:buNone/>
              <a:defRPr sz="1100">
                <a:solidFill>
                  <a:schemeClr val="tx1"/>
                </a:solidFill>
                <a:latin typeface="+mj-lt"/>
              </a:defRPr>
            </a:lvl1pPr>
            <a:lvl2pPr marL="0" indent="0">
              <a:lnSpc>
                <a:spcPct val="100000"/>
              </a:lnSpc>
              <a:spcBef>
                <a:spcPts val="100"/>
              </a:spcBef>
              <a:spcAft>
                <a:spcPts val="163"/>
              </a:spcAft>
              <a:buNone/>
              <a:defRPr sz="1100" spc="-20"/>
            </a:lvl2pPr>
            <a:lvl3pPr marL="0" indent="0">
              <a:lnSpc>
                <a:spcPct val="120000"/>
              </a:lnSpc>
              <a:buFont typeface="Arial" panose="020B0604020202020204" pitchFamily="34" charset="0"/>
              <a:buNone/>
              <a:defRPr sz="800" spc="0"/>
            </a:lvl3pPr>
          </a:lstStyle>
          <a:p>
            <a:pPr lvl="0"/>
            <a:r>
              <a:rPr lang="en-US" dirty="0"/>
              <a:t>Name</a:t>
            </a:r>
          </a:p>
        </p:txBody>
      </p:sp>
      <p:sp>
        <p:nvSpPr>
          <p:cNvPr id="304" name="Text Placeholder 210">
            <a:extLst>
              <a:ext uri="{FF2B5EF4-FFF2-40B4-BE49-F238E27FC236}">
                <a16:creationId xmlns:a16="http://schemas.microsoft.com/office/drawing/2014/main" id="{62B93C40-5F7A-9660-53EB-6ABB54F2CA47}"/>
              </a:ext>
            </a:extLst>
          </p:cNvPr>
          <p:cNvSpPr>
            <a:spLocks noGrp="1"/>
          </p:cNvSpPr>
          <p:nvPr>
            <p:ph type="body" sz="quarter" idx="140" hasCustomPrompt="1"/>
          </p:nvPr>
        </p:nvSpPr>
        <p:spPr>
          <a:xfrm>
            <a:off x="3244154" y="4549113"/>
            <a:ext cx="1418469" cy="192087"/>
          </a:xfrm>
        </p:spPr>
        <p:txBody>
          <a:bodyPr lIns="0" rIns="0"/>
          <a:lstStyle>
            <a:lvl1pPr>
              <a:buFontTx/>
              <a:buNone/>
              <a:defRPr sz="800"/>
            </a:lvl1pPr>
            <a:lvl2pPr>
              <a:buFontTx/>
              <a:buNone/>
              <a:defRPr sz="800"/>
            </a:lvl2pPr>
            <a:lvl3pPr>
              <a:buFontTx/>
              <a:buNone/>
              <a:defRPr sz="800"/>
            </a:lvl3pPr>
            <a:lvl4pPr>
              <a:buFontTx/>
              <a:buNone/>
              <a:defRPr sz="800"/>
            </a:lvl4pPr>
            <a:lvl5pPr>
              <a:buFontTx/>
              <a:buNone/>
              <a:defRPr sz="800"/>
            </a:lvl5pPr>
          </a:lstStyle>
          <a:p>
            <a:pPr lvl="0"/>
            <a:r>
              <a:rPr lang="en-GB" dirty="0"/>
              <a:t>Title</a:t>
            </a:r>
            <a:endParaRPr lang="en-US" dirty="0"/>
          </a:p>
        </p:txBody>
      </p:sp>
      <p:sp>
        <p:nvSpPr>
          <p:cNvPr id="306" name="Text Placeholder 73">
            <a:extLst>
              <a:ext uri="{FF2B5EF4-FFF2-40B4-BE49-F238E27FC236}">
                <a16:creationId xmlns:a16="http://schemas.microsoft.com/office/drawing/2014/main" id="{99D78A14-17F1-667A-833F-AFE4200B1C28}"/>
              </a:ext>
            </a:extLst>
          </p:cNvPr>
          <p:cNvSpPr>
            <a:spLocks noGrp="1"/>
          </p:cNvSpPr>
          <p:nvPr>
            <p:ph type="body" sz="quarter" idx="142" hasCustomPrompt="1"/>
          </p:nvPr>
        </p:nvSpPr>
        <p:spPr>
          <a:xfrm>
            <a:off x="3244154" y="4960732"/>
            <a:ext cx="1418469" cy="157524"/>
          </a:xfrm>
        </p:spPr>
        <p:txBody>
          <a:bodyPr lIns="0" rIns="0"/>
          <a:lstStyle>
            <a:lvl1pPr marL="0" indent="0">
              <a:lnSpc>
                <a:spcPct val="100000"/>
              </a:lnSpc>
              <a:spcBef>
                <a:spcPts val="100"/>
              </a:spcBef>
              <a:spcAft>
                <a:spcPts val="100"/>
              </a:spcAft>
              <a:buNone/>
              <a:defRPr sz="1100">
                <a:solidFill>
                  <a:schemeClr val="tx1"/>
                </a:solidFill>
                <a:latin typeface="+mj-lt"/>
              </a:defRPr>
            </a:lvl1pPr>
            <a:lvl2pPr marL="0" indent="0">
              <a:lnSpc>
                <a:spcPct val="100000"/>
              </a:lnSpc>
              <a:spcBef>
                <a:spcPts val="100"/>
              </a:spcBef>
              <a:spcAft>
                <a:spcPts val="163"/>
              </a:spcAft>
              <a:buNone/>
              <a:defRPr sz="1100" spc="-20"/>
            </a:lvl2pPr>
            <a:lvl3pPr marL="0" indent="0">
              <a:lnSpc>
                <a:spcPct val="120000"/>
              </a:lnSpc>
              <a:buFont typeface="Arial" panose="020B0604020202020204" pitchFamily="34" charset="0"/>
              <a:buNone/>
              <a:defRPr sz="800" spc="0"/>
            </a:lvl3pPr>
          </a:lstStyle>
          <a:p>
            <a:pPr lvl="0"/>
            <a:r>
              <a:rPr lang="en-US" dirty="0"/>
              <a:t>Name</a:t>
            </a:r>
          </a:p>
        </p:txBody>
      </p:sp>
      <p:sp>
        <p:nvSpPr>
          <p:cNvPr id="307" name="Text Placeholder 210">
            <a:extLst>
              <a:ext uri="{FF2B5EF4-FFF2-40B4-BE49-F238E27FC236}">
                <a16:creationId xmlns:a16="http://schemas.microsoft.com/office/drawing/2014/main" id="{1C1A81EE-43A1-6607-B5BA-661A32B90B94}"/>
              </a:ext>
            </a:extLst>
          </p:cNvPr>
          <p:cNvSpPr>
            <a:spLocks noGrp="1"/>
          </p:cNvSpPr>
          <p:nvPr>
            <p:ph type="body" sz="quarter" idx="143" hasCustomPrompt="1"/>
          </p:nvPr>
        </p:nvSpPr>
        <p:spPr>
          <a:xfrm>
            <a:off x="3244154" y="5133313"/>
            <a:ext cx="1418469" cy="192087"/>
          </a:xfrm>
        </p:spPr>
        <p:txBody>
          <a:bodyPr lIns="0" rIns="0"/>
          <a:lstStyle>
            <a:lvl1pPr>
              <a:buFontTx/>
              <a:buNone/>
              <a:defRPr sz="800"/>
            </a:lvl1pPr>
            <a:lvl2pPr>
              <a:buFontTx/>
              <a:buNone/>
              <a:defRPr sz="800"/>
            </a:lvl2pPr>
            <a:lvl3pPr>
              <a:buFontTx/>
              <a:buNone/>
              <a:defRPr sz="800"/>
            </a:lvl3pPr>
            <a:lvl4pPr>
              <a:buFontTx/>
              <a:buNone/>
              <a:defRPr sz="800"/>
            </a:lvl4pPr>
            <a:lvl5pPr>
              <a:buFontTx/>
              <a:buNone/>
              <a:defRPr sz="800"/>
            </a:lvl5pPr>
          </a:lstStyle>
          <a:p>
            <a:pPr lvl="0"/>
            <a:r>
              <a:rPr lang="en-GB" dirty="0"/>
              <a:t>Title</a:t>
            </a:r>
            <a:endParaRPr lang="en-US" dirty="0"/>
          </a:p>
        </p:txBody>
      </p:sp>
      <p:sp>
        <p:nvSpPr>
          <p:cNvPr id="309" name="Text Placeholder 73">
            <a:extLst>
              <a:ext uri="{FF2B5EF4-FFF2-40B4-BE49-F238E27FC236}">
                <a16:creationId xmlns:a16="http://schemas.microsoft.com/office/drawing/2014/main" id="{E4A1333B-D294-0CE0-FE30-08022501C566}"/>
              </a:ext>
            </a:extLst>
          </p:cNvPr>
          <p:cNvSpPr>
            <a:spLocks noGrp="1"/>
          </p:cNvSpPr>
          <p:nvPr>
            <p:ph type="body" sz="quarter" idx="145" hasCustomPrompt="1"/>
          </p:nvPr>
        </p:nvSpPr>
        <p:spPr>
          <a:xfrm>
            <a:off x="3244154" y="5548107"/>
            <a:ext cx="1418469" cy="157524"/>
          </a:xfrm>
        </p:spPr>
        <p:txBody>
          <a:bodyPr lIns="0" rIns="0"/>
          <a:lstStyle>
            <a:lvl1pPr marL="0" indent="0">
              <a:lnSpc>
                <a:spcPct val="100000"/>
              </a:lnSpc>
              <a:spcBef>
                <a:spcPts val="100"/>
              </a:spcBef>
              <a:spcAft>
                <a:spcPts val="100"/>
              </a:spcAft>
              <a:buNone/>
              <a:defRPr sz="1100">
                <a:solidFill>
                  <a:schemeClr val="tx1"/>
                </a:solidFill>
                <a:latin typeface="+mj-lt"/>
              </a:defRPr>
            </a:lvl1pPr>
            <a:lvl2pPr marL="0" indent="0">
              <a:lnSpc>
                <a:spcPct val="100000"/>
              </a:lnSpc>
              <a:spcBef>
                <a:spcPts val="100"/>
              </a:spcBef>
              <a:spcAft>
                <a:spcPts val="163"/>
              </a:spcAft>
              <a:buNone/>
              <a:defRPr sz="1100" spc="-20"/>
            </a:lvl2pPr>
            <a:lvl3pPr marL="0" indent="0">
              <a:lnSpc>
                <a:spcPct val="120000"/>
              </a:lnSpc>
              <a:buFont typeface="Arial" panose="020B0604020202020204" pitchFamily="34" charset="0"/>
              <a:buNone/>
              <a:defRPr sz="800" spc="0"/>
            </a:lvl3pPr>
          </a:lstStyle>
          <a:p>
            <a:pPr lvl="0"/>
            <a:r>
              <a:rPr lang="en-US" dirty="0"/>
              <a:t>Name</a:t>
            </a:r>
          </a:p>
        </p:txBody>
      </p:sp>
      <p:sp>
        <p:nvSpPr>
          <p:cNvPr id="310" name="Text Placeholder 210">
            <a:extLst>
              <a:ext uri="{FF2B5EF4-FFF2-40B4-BE49-F238E27FC236}">
                <a16:creationId xmlns:a16="http://schemas.microsoft.com/office/drawing/2014/main" id="{8BC62D0B-D47B-E0CC-D6BF-5C773B0308FF}"/>
              </a:ext>
            </a:extLst>
          </p:cNvPr>
          <p:cNvSpPr>
            <a:spLocks noGrp="1"/>
          </p:cNvSpPr>
          <p:nvPr>
            <p:ph type="body" sz="quarter" idx="146" hasCustomPrompt="1"/>
          </p:nvPr>
        </p:nvSpPr>
        <p:spPr>
          <a:xfrm>
            <a:off x="3244154" y="5720688"/>
            <a:ext cx="1418469" cy="192087"/>
          </a:xfrm>
        </p:spPr>
        <p:txBody>
          <a:bodyPr lIns="0" rIns="0"/>
          <a:lstStyle>
            <a:lvl1pPr>
              <a:buFontTx/>
              <a:buNone/>
              <a:defRPr sz="800"/>
            </a:lvl1pPr>
            <a:lvl2pPr>
              <a:buFontTx/>
              <a:buNone/>
              <a:defRPr sz="800"/>
            </a:lvl2pPr>
            <a:lvl3pPr>
              <a:buFontTx/>
              <a:buNone/>
              <a:defRPr sz="800"/>
            </a:lvl3pPr>
            <a:lvl4pPr>
              <a:buFontTx/>
              <a:buNone/>
              <a:defRPr sz="800"/>
            </a:lvl4pPr>
            <a:lvl5pPr>
              <a:buFontTx/>
              <a:buNone/>
              <a:defRPr sz="800"/>
            </a:lvl5pPr>
          </a:lstStyle>
          <a:p>
            <a:pPr lvl="0"/>
            <a:r>
              <a:rPr lang="en-GB" dirty="0"/>
              <a:t>Title</a:t>
            </a:r>
            <a:endParaRPr lang="en-US" dirty="0"/>
          </a:p>
        </p:txBody>
      </p:sp>
      <p:sp>
        <p:nvSpPr>
          <p:cNvPr id="312" name="Text Placeholder 73">
            <a:extLst>
              <a:ext uri="{FF2B5EF4-FFF2-40B4-BE49-F238E27FC236}">
                <a16:creationId xmlns:a16="http://schemas.microsoft.com/office/drawing/2014/main" id="{D801D569-FA80-8F97-1327-10530DD911ED}"/>
              </a:ext>
            </a:extLst>
          </p:cNvPr>
          <p:cNvSpPr>
            <a:spLocks noGrp="1"/>
          </p:cNvSpPr>
          <p:nvPr>
            <p:ph type="body" sz="quarter" idx="148" hasCustomPrompt="1"/>
          </p:nvPr>
        </p:nvSpPr>
        <p:spPr>
          <a:xfrm>
            <a:off x="3244154" y="6135482"/>
            <a:ext cx="1418469" cy="157524"/>
          </a:xfrm>
        </p:spPr>
        <p:txBody>
          <a:bodyPr lIns="0" rIns="0"/>
          <a:lstStyle>
            <a:lvl1pPr marL="0" indent="0">
              <a:lnSpc>
                <a:spcPct val="100000"/>
              </a:lnSpc>
              <a:spcBef>
                <a:spcPts val="100"/>
              </a:spcBef>
              <a:spcAft>
                <a:spcPts val="100"/>
              </a:spcAft>
              <a:buNone/>
              <a:defRPr sz="1100">
                <a:solidFill>
                  <a:schemeClr val="tx1"/>
                </a:solidFill>
                <a:latin typeface="+mj-lt"/>
              </a:defRPr>
            </a:lvl1pPr>
            <a:lvl2pPr marL="0" indent="0">
              <a:lnSpc>
                <a:spcPct val="100000"/>
              </a:lnSpc>
              <a:spcBef>
                <a:spcPts val="100"/>
              </a:spcBef>
              <a:spcAft>
                <a:spcPts val="163"/>
              </a:spcAft>
              <a:buNone/>
              <a:defRPr sz="1100" spc="-20"/>
            </a:lvl2pPr>
            <a:lvl3pPr marL="0" indent="0">
              <a:lnSpc>
                <a:spcPct val="120000"/>
              </a:lnSpc>
              <a:buFont typeface="Arial" panose="020B0604020202020204" pitchFamily="34" charset="0"/>
              <a:buNone/>
              <a:defRPr sz="800" spc="0"/>
            </a:lvl3pPr>
          </a:lstStyle>
          <a:p>
            <a:pPr lvl="0"/>
            <a:r>
              <a:rPr lang="en-US" dirty="0"/>
              <a:t>Name</a:t>
            </a:r>
          </a:p>
        </p:txBody>
      </p:sp>
      <p:sp>
        <p:nvSpPr>
          <p:cNvPr id="313" name="Text Placeholder 210">
            <a:extLst>
              <a:ext uri="{FF2B5EF4-FFF2-40B4-BE49-F238E27FC236}">
                <a16:creationId xmlns:a16="http://schemas.microsoft.com/office/drawing/2014/main" id="{C28EF612-B930-967F-C47E-1FEB0CE1CC9E}"/>
              </a:ext>
            </a:extLst>
          </p:cNvPr>
          <p:cNvSpPr>
            <a:spLocks noGrp="1"/>
          </p:cNvSpPr>
          <p:nvPr>
            <p:ph type="body" sz="quarter" idx="149" hasCustomPrompt="1"/>
          </p:nvPr>
        </p:nvSpPr>
        <p:spPr>
          <a:xfrm>
            <a:off x="3244154" y="6308063"/>
            <a:ext cx="1418469" cy="192087"/>
          </a:xfrm>
        </p:spPr>
        <p:txBody>
          <a:bodyPr lIns="0" rIns="0"/>
          <a:lstStyle>
            <a:lvl1pPr>
              <a:buFontTx/>
              <a:buNone/>
              <a:defRPr sz="800"/>
            </a:lvl1pPr>
            <a:lvl2pPr>
              <a:buFontTx/>
              <a:buNone/>
              <a:defRPr sz="800"/>
            </a:lvl2pPr>
            <a:lvl3pPr>
              <a:buFontTx/>
              <a:buNone/>
              <a:defRPr sz="800"/>
            </a:lvl3pPr>
            <a:lvl4pPr>
              <a:buFontTx/>
              <a:buNone/>
              <a:defRPr sz="800"/>
            </a:lvl4pPr>
            <a:lvl5pPr>
              <a:buFontTx/>
              <a:buNone/>
              <a:defRPr sz="800"/>
            </a:lvl5pPr>
          </a:lstStyle>
          <a:p>
            <a:pPr lvl="0"/>
            <a:r>
              <a:rPr lang="en-GB" dirty="0"/>
              <a:t>Title</a:t>
            </a:r>
            <a:endParaRPr lang="en-US" dirty="0"/>
          </a:p>
        </p:txBody>
      </p:sp>
      <p:sp>
        <p:nvSpPr>
          <p:cNvPr id="315" name="Picture Placeholder 9">
            <a:extLst>
              <a:ext uri="{FF2B5EF4-FFF2-40B4-BE49-F238E27FC236}">
                <a16:creationId xmlns:a16="http://schemas.microsoft.com/office/drawing/2014/main" id="{39430F07-14D0-C69F-CE49-34FE1E0AC308}"/>
              </a:ext>
            </a:extLst>
          </p:cNvPr>
          <p:cNvSpPr>
            <a:spLocks noGrp="1"/>
          </p:cNvSpPr>
          <p:nvPr>
            <p:ph type="pic" sz="quarter" idx="151"/>
          </p:nvPr>
        </p:nvSpPr>
        <p:spPr>
          <a:xfrm>
            <a:off x="5009101" y="3345505"/>
            <a:ext cx="676925" cy="720000"/>
          </a:xfrm>
          <a:prstGeom prst="roundRect">
            <a:avLst>
              <a:gd name="adj" fmla="val 17504"/>
            </a:avLst>
          </a:prstGeom>
          <a:solidFill>
            <a:schemeClr val="accent6"/>
          </a:solidFill>
        </p:spPr>
        <p:txBody>
          <a:bodyPr/>
          <a:lstStyle/>
          <a:p>
            <a:endParaRPr lang="en-US"/>
          </a:p>
        </p:txBody>
      </p:sp>
      <p:sp>
        <p:nvSpPr>
          <p:cNvPr id="316" name="Text Placeholder 73">
            <a:extLst>
              <a:ext uri="{FF2B5EF4-FFF2-40B4-BE49-F238E27FC236}">
                <a16:creationId xmlns:a16="http://schemas.microsoft.com/office/drawing/2014/main" id="{2B0A8FDD-9FB0-C030-B28A-AE619218D415}"/>
              </a:ext>
            </a:extLst>
          </p:cNvPr>
          <p:cNvSpPr>
            <a:spLocks noGrp="1"/>
          </p:cNvSpPr>
          <p:nvPr>
            <p:ph type="body" sz="quarter" idx="152" hasCustomPrompt="1"/>
          </p:nvPr>
        </p:nvSpPr>
        <p:spPr>
          <a:xfrm>
            <a:off x="5777861" y="3467613"/>
            <a:ext cx="1321200" cy="157524"/>
          </a:xfrm>
        </p:spPr>
        <p:txBody>
          <a:bodyPr lIns="0" rIns="0"/>
          <a:lstStyle>
            <a:lvl1pPr marL="0" indent="0">
              <a:lnSpc>
                <a:spcPct val="100000"/>
              </a:lnSpc>
              <a:spcBef>
                <a:spcPts val="100"/>
              </a:spcBef>
              <a:spcAft>
                <a:spcPts val="100"/>
              </a:spcAft>
              <a:buNone/>
              <a:defRPr sz="1100">
                <a:solidFill>
                  <a:schemeClr val="tx1"/>
                </a:solidFill>
                <a:latin typeface="+mj-lt"/>
              </a:defRPr>
            </a:lvl1pPr>
            <a:lvl2pPr marL="0" indent="0">
              <a:lnSpc>
                <a:spcPct val="100000"/>
              </a:lnSpc>
              <a:spcBef>
                <a:spcPts val="100"/>
              </a:spcBef>
              <a:spcAft>
                <a:spcPts val="163"/>
              </a:spcAft>
              <a:buNone/>
              <a:defRPr sz="1100" spc="-20"/>
            </a:lvl2pPr>
            <a:lvl3pPr marL="0" indent="0">
              <a:lnSpc>
                <a:spcPct val="120000"/>
              </a:lnSpc>
              <a:buFont typeface="Arial" panose="020B0604020202020204" pitchFamily="34" charset="0"/>
              <a:buNone/>
              <a:defRPr sz="800" spc="0"/>
            </a:lvl3pPr>
          </a:lstStyle>
          <a:p>
            <a:pPr lvl="0"/>
            <a:r>
              <a:rPr lang="en-US" dirty="0"/>
              <a:t>Name</a:t>
            </a:r>
          </a:p>
        </p:txBody>
      </p:sp>
      <p:sp>
        <p:nvSpPr>
          <p:cNvPr id="317" name="Text Placeholder 210">
            <a:extLst>
              <a:ext uri="{FF2B5EF4-FFF2-40B4-BE49-F238E27FC236}">
                <a16:creationId xmlns:a16="http://schemas.microsoft.com/office/drawing/2014/main" id="{769243D0-DF6F-D178-107F-D75A8FE346D1}"/>
              </a:ext>
            </a:extLst>
          </p:cNvPr>
          <p:cNvSpPr>
            <a:spLocks noGrp="1"/>
          </p:cNvSpPr>
          <p:nvPr>
            <p:ph type="body" sz="quarter" idx="153" hasCustomPrompt="1"/>
          </p:nvPr>
        </p:nvSpPr>
        <p:spPr>
          <a:xfrm>
            <a:off x="5777861" y="3640194"/>
            <a:ext cx="1321200" cy="192087"/>
          </a:xfrm>
        </p:spPr>
        <p:txBody>
          <a:bodyPr lIns="0" rIns="0"/>
          <a:lstStyle>
            <a:lvl1pPr>
              <a:buFontTx/>
              <a:buNone/>
              <a:defRPr sz="800"/>
            </a:lvl1pPr>
            <a:lvl2pPr>
              <a:buFontTx/>
              <a:buNone/>
              <a:defRPr sz="800"/>
            </a:lvl2pPr>
            <a:lvl3pPr>
              <a:buFontTx/>
              <a:buNone/>
              <a:defRPr sz="800"/>
            </a:lvl3pPr>
            <a:lvl4pPr>
              <a:buFontTx/>
              <a:buNone/>
              <a:defRPr sz="800"/>
            </a:lvl4pPr>
            <a:lvl5pPr>
              <a:buFontTx/>
              <a:buNone/>
              <a:defRPr sz="800"/>
            </a:lvl5pPr>
          </a:lstStyle>
          <a:p>
            <a:pPr lvl="0"/>
            <a:r>
              <a:rPr lang="en-GB" dirty="0"/>
              <a:t>Title</a:t>
            </a:r>
            <a:endParaRPr lang="en-US" dirty="0"/>
          </a:p>
        </p:txBody>
      </p:sp>
      <p:sp>
        <p:nvSpPr>
          <p:cNvPr id="319" name="Text Placeholder 73">
            <a:extLst>
              <a:ext uri="{FF2B5EF4-FFF2-40B4-BE49-F238E27FC236}">
                <a16:creationId xmlns:a16="http://schemas.microsoft.com/office/drawing/2014/main" id="{31B71BAB-E842-409A-32EA-6A3FF0FC2087}"/>
              </a:ext>
            </a:extLst>
          </p:cNvPr>
          <p:cNvSpPr>
            <a:spLocks noGrp="1"/>
          </p:cNvSpPr>
          <p:nvPr>
            <p:ph type="body" sz="quarter" idx="155" hasCustomPrompt="1"/>
          </p:nvPr>
        </p:nvSpPr>
        <p:spPr>
          <a:xfrm>
            <a:off x="5632247" y="4376532"/>
            <a:ext cx="1418469" cy="157524"/>
          </a:xfrm>
        </p:spPr>
        <p:txBody>
          <a:bodyPr lIns="0" rIns="0"/>
          <a:lstStyle>
            <a:lvl1pPr marL="0" indent="0">
              <a:lnSpc>
                <a:spcPct val="100000"/>
              </a:lnSpc>
              <a:spcBef>
                <a:spcPts val="100"/>
              </a:spcBef>
              <a:spcAft>
                <a:spcPts val="100"/>
              </a:spcAft>
              <a:buNone/>
              <a:defRPr sz="1100">
                <a:solidFill>
                  <a:schemeClr val="tx1"/>
                </a:solidFill>
                <a:latin typeface="+mj-lt"/>
              </a:defRPr>
            </a:lvl1pPr>
            <a:lvl2pPr marL="0" indent="0">
              <a:lnSpc>
                <a:spcPct val="100000"/>
              </a:lnSpc>
              <a:spcBef>
                <a:spcPts val="100"/>
              </a:spcBef>
              <a:spcAft>
                <a:spcPts val="163"/>
              </a:spcAft>
              <a:buNone/>
              <a:defRPr sz="1100" spc="-20"/>
            </a:lvl2pPr>
            <a:lvl3pPr marL="0" indent="0">
              <a:lnSpc>
                <a:spcPct val="120000"/>
              </a:lnSpc>
              <a:buFont typeface="Arial" panose="020B0604020202020204" pitchFamily="34" charset="0"/>
              <a:buNone/>
              <a:defRPr sz="800" spc="0"/>
            </a:lvl3pPr>
          </a:lstStyle>
          <a:p>
            <a:pPr lvl="0"/>
            <a:r>
              <a:rPr lang="en-US" dirty="0"/>
              <a:t>Name</a:t>
            </a:r>
          </a:p>
        </p:txBody>
      </p:sp>
      <p:sp>
        <p:nvSpPr>
          <p:cNvPr id="320" name="Text Placeholder 210">
            <a:extLst>
              <a:ext uri="{FF2B5EF4-FFF2-40B4-BE49-F238E27FC236}">
                <a16:creationId xmlns:a16="http://schemas.microsoft.com/office/drawing/2014/main" id="{2C9E173F-1841-545A-5116-F9EE9AB17E5B}"/>
              </a:ext>
            </a:extLst>
          </p:cNvPr>
          <p:cNvSpPr>
            <a:spLocks noGrp="1"/>
          </p:cNvSpPr>
          <p:nvPr>
            <p:ph type="body" sz="quarter" idx="156" hasCustomPrompt="1"/>
          </p:nvPr>
        </p:nvSpPr>
        <p:spPr>
          <a:xfrm>
            <a:off x="5632247" y="4549113"/>
            <a:ext cx="1418469" cy="192087"/>
          </a:xfrm>
        </p:spPr>
        <p:txBody>
          <a:bodyPr lIns="0" rIns="0"/>
          <a:lstStyle>
            <a:lvl1pPr>
              <a:buFontTx/>
              <a:buNone/>
              <a:defRPr sz="800"/>
            </a:lvl1pPr>
            <a:lvl2pPr>
              <a:buFontTx/>
              <a:buNone/>
              <a:defRPr sz="800"/>
            </a:lvl2pPr>
            <a:lvl3pPr>
              <a:buFontTx/>
              <a:buNone/>
              <a:defRPr sz="800"/>
            </a:lvl3pPr>
            <a:lvl4pPr>
              <a:buFontTx/>
              <a:buNone/>
              <a:defRPr sz="800"/>
            </a:lvl4pPr>
            <a:lvl5pPr>
              <a:buFontTx/>
              <a:buNone/>
              <a:defRPr sz="800"/>
            </a:lvl5pPr>
          </a:lstStyle>
          <a:p>
            <a:pPr lvl="0"/>
            <a:r>
              <a:rPr lang="en-GB" dirty="0"/>
              <a:t>Title</a:t>
            </a:r>
            <a:endParaRPr lang="en-US" dirty="0"/>
          </a:p>
        </p:txBody>
      </p:sp>
      <p:sp>
        <p:nvSpPr>
          <p:cNvPr id="322" name="Text Placeholder 73">
            <a:extLst>
              <a:ext uri="{FF2B5EF4-FFF2-40B4-BE49-F238E27FC236}">
                <a16:creationId xmlns:a16="http://schemas.microsoft.com/office/drawing/2014/main" id="{00B26EC5-BEC1-DCA4-E56F-3A271A99E1BD}"/>
              </a:ext>
            </a:extLst>
          </p:cNvPr>
          <p:cNvSpPr>
            <a:spLocks noGrp="1"/>
          </p:cNvSpPr>
          <p:nvPr>
            <p:ph type="body" sz="quarter" idx="158" hasCustomPrompt="1"/>
          </p:nvPr>
        </p:nvSpPr>
        <p:spPr>
          <a:xfrm>
            <a:off x="5632247" y="4960732"/>
            <a:ext cx="1418469" cy="157524"/>
          </a:xfrm>
        </p:spPr>
        <p:txBody>
          <a:bodyPr lIns="0" rIns="0"/>
          <a:lstStyle>
            <a:lvl1pPr marL="0" indent="0">
              <a:lnSpc>
                <a:spcPct val="100000"/>
              </a:lnSpc>
              <a:spcBef>
                <a:spcPts val="100"/>
              </a:spcBef>
              <a:spcAft>
                <a:spcPts val="100"/>
              </a:spcAft>
              <a:buNone/>
              <a:defRPr sz="1100">
                <a:solidFill>
                  <a:schemeClr val="tx1"/>
                </a:solidFill>
                <a:latin typeface="+mj-lt"/>
              </a:defRPr>
            </a:lvl1pPr>
            <a:lvl2pPr marL="0" indent="0">
              <a:lnSpc>
                <a:spcPct val="100000"/>
              </a:lnSpc>
              <a:spcBef>
                <a:spcPts val="100"/>
              </a:spcBef>
              <a:spcAft>
                <a:spcPts val="163"/>
              </a:spcAft>
              <a:buNone/>
              <a:defRPr sz="1100" spc="-20"/>
            </a:lvl2pPr>
            <a:lvl3pPr marL="0" indent="0">
              <a:lnSpc>
                <a:spcPct val="120000"/>
              </a:lnSpc>
              <a:buFont typeface="Arial" panose="020B0604020202020204" pitchFamily="34" charset="0"/>
              <a:buNone/>
              <a:defRPr sz="800" spc="0"/>
            </a:lvl3pPr>
          </a:lstStyle>
          <a:p>
            <a:pPr lvl="0"/>
            <a:r>
              <a:rPr lang="en-US" dirty="0"/>
              <a:t>Name</a:t>
            </a:r>
          </a:p>
        </p:txBody>
      </p:sp>
      <p:sp>
        <p:nvSpPr>
          <p:cNvPr id="323" name="Text Placeholder 210">
            <a:extLst>
              <a:ext uri="{FF2B5EF4-FFF2-40B4-BE49-F238E27FC236}">
                <a16:creationId xmlns:a16="http://schemas.microsoft.com/office/drawing/2014/main" id="{A14EFCA1-7941-2DE0-E7B3-890A4D99FC40}"/>
              </a:ext>
            </a:extLst>
          </p:cNvPr>
          <p:cNvSpPr>
            <a:spLocks noGrp="1"/>
          </p:cNvSpPr>
          <p:nvPr>
            <p:ph type="body" sz="quarter" idx="159" hasCustomPrompt="1"/>
          </p:nvPr>
        </p:nvSpPr>
        <p:spPr>
          <a:xfrm>
            <a:off x="5632247" y="5133313"/>
            <a:ext cx="1418469" cy="192087"/>
          </a:xfrm>
        </p:spPr>
        <p:txBody>
          <a:bodyPr lIns="0" rIns="0"/>
          <a:lstStyle>
            <a:lvl1pPr>
              <a:buFontTx/>
              <a:buNone/>
              <a:defRPr sz="800"/>
            </a:lvl1pPr>
            <a:lvl2pPr>
              <a:buFontTx/>
              <a:buNone/>
              <a:defRPr sz="800"/>
            </a:lvl2pPr>
            <a:lvl3pPr>
              <a:buFontTx/>
              <a:buNone/>
              <a:defRPr sz="800"/>
            </a:lvl3pPr>
            <a:lvl4pPr>
              <a:buFontTx/>
              <a:buNone/>
              <a:defRPr sz="800"/>
            </a:lvl4pPr>
            <a:lvl5pPr>
              <a:buFontTx/>
              <a:buNone/>
              <a:defRPr sz="800"/>
            </a:lvl5pPr>
          </a:lstStyle>
          <a:p>
            <a:pPr lvl="0"/>
            <a:r>
              <a:rPr lang="en-GB" dirty="0"/>
              <a:t>Title</a:t>
            </a:r>
            <a:endParaRPr lang="en-US" dirty="0"/>
          </a:p>
        </p:txBody>
      </p:sp>
      <p:sp>
        <p:nvSpPr>
          <p:cNvPr id="325" name="Text Placeholder 73">
            <a:extLst>
              <a:ext uri="{FF2B5EF4-FFF2-40B4-BE49-F238E27FC236}">
                <a16:creationId xmlns:a16="http://schemas.microsoft.com/office/drawing/2014/main" id="{903D14C8-D4DB-244C-B3BC-2427126697C1}"/>
              </a:ext>
            </a:extLst>
          </p:cNvPr>
          <p:cNvSpPr>
            <a:spLocks noGrp="1"/>
          </p:cNvSpPr>
          <p:nvPr>
            <p:ph type="body" sz="quarter" idx="161" hasCustomPrompt="1"/>
          </p:nvPr>
        </p:nvSpPr>
        <p:spPr>
          <a:xfrm>
            <a:off x="5632247" y="5548107"/>
            <a:ext cx="1418469" cy="157524"/>
          </a:xfrm>
        </p:spPr>
        <p:txBody>
          <a:bodyPr lIns="0" rIns="0"/>
          <a:lstStyle>
            <a:lvl1pPr marL="0" indent="0">
              <a:lnSpc>
                <a:spcPct val="100000"/>
              </a:lnSpc>
              <a:spcBef>
                <a:spcPts val="100"/>
              </a:spcBef>
              <a:spcAft>
                <a:spcPts val="100"/>
              </a:spcAft>
              <a:buNone/>
              <a:defRPr sz="1100">
                <a:solidFill>
                  <a:schemeClr val="tx1"/>
                </a:solidFill>
                <a:latin typeface="+mj-lt"/>
              </a:defRPr>
            </a:lvl1pPr>
            <a:lvl2pPr marL="0" indent="0">
              <a:lnSpc>
                <a:spcPct val="100000"/>
              </a:lnSpc>
              <a:spcBef>
                <a:spcPts val="100"/>
              </a:spcBef>
              <a:spcAft>
                <a:spcPts val="163"/>
              </a:spcAft>
              <a:buNone/>
              <a:defRPr sz="1100" spc="-20"/>
            </a:lvl2pPr>
            <a:lvl3pPr marL="0" indent="0">
              <a:lnSpc>
                <a:spcPct val="120000"/>
              </a:lnSpc>
              <a:buFont typeface="Arial" panose="020B0604020202020204" pitchFamily="34" charset="0"/>
              <a:buNone/>
              <a:defRPr sz="800" spc="0"/>
            </a:lvl3pPr>
          </a:lstStyle>
          <a:p>
            <a:pPr lvl="0"/>
            <a:r>
              <a:rPr lang="en-US" dirty="0"/>
              <a:t>Name</a:t>
            </a:r>
          </a:p>
        </p:txBody>
      </p:sp>
      <p:sp>
        <p:nvSpPr>
          <p:cNvPr id="326" name="Text Placeholder 210">
            <a:extLst>
              <a:ext uri="{FF2B5EF4-FFF2-40B4-BE49-F238E27FC236}">
                <a16:creationId xmlns:a16="http://schemas.microsoft.com/office/drawing/2014/main" id="{D889BFD0-7102-D90A-4E20-9E2935D6CCFF}"/>
              </a:ext>
            </a:extLst>
          </p:cNvPr>
          <p:cNvSpPr>
            <a:spLocks noGrp="1"/>
          </p:cNvSpPr>
          <p:nvPr>
            <p:ph type="body" sz="quarter" idx="162" hasCustomPrompt="1"/>
          </p:nvPr>
        </p:nvSpPr>
        <p:spPr>
          <a:xfrm>
            <a:off x="5632247" y="5720688"/>
            <a:ext cx="1418469" cy="192087"/>
          </a:xfrm>
        </p:spPr>
        <p:txBody>
          <a:bodyPr lIns="0" rIns="0"/>
          <a:lstStyle>
            <a:lvl1pPr>
              <a:buFontTx/>
              <a:buNone/>
              <a:defRPr sz="800"/>
            </a:lvl1pPr>
            <a:lvl2pPr>
              <a:buFontTx/>
              <a:buNone/>
              <a:defRPr sz="800"/>
            </a:lvl2pPr>
            <a:lvl3pPr>
              <a:buFontTx/>
              <a:buNone/>
              <a:defRPr sz="800"/>
            </a:lvl3pPr>
            <a:lvl4pPr>
              <a:buFontTx/>
              <a:buNone/>
              <a:defRPr sz="800"/>
            </a:lvl4pPr>
            <a:lvl5pPr>
              <a:buFontTx/>
              <a:buNone/>
              <a:defRPr sz="800"/>
            </a:lvl5pPr>
          </a:lstStyle>
          <a:p>
            <a:pPr lvl="0"/>
            <a:r>
              <a:rPr lang="en-GB" dirty="0"/>
              <a:t>Title</a:t>
            </a:r>
            <a:endParaRPr lang="en-US" dirty="0"/>
          </a:p>
        </p:txBody>
      </p:sp>
      <p:sp>
        <p:nvSpPr>
          <p:cNvPr id="328" name="Text Placeholder 73">
            <a:extLst>
              <a:ext uri="{FF2B5EF4-FFF2-40B4-BE49-F238E27FC236}">
                <a16:creationId xmlns:a16="http://schemas.microsoft.com/office/drawing/2014/main" id="{2E7DCE85-54F4-3238-7C7E-096E6B523DD0}"/>
              </a:ext>
            </a:extLst>
          </p:cNvPr>
          <p:cNvSpPr>
            <a:spLocks noGrp="1"/>
          </p:cNvSpPr>
          <p:nvPr>
            <p:ph type="body" sz="quarter" idx="164" hasCustomPrompt="1"/>
          </p:nvPr>
        </p:nvSpPr>
        <p:spPr>
          <a:xfrm>
            <a:off x="5632247" y="6135482"/>
            <a:ext cx="1418469" cy="157524"/>
          </a:xfrm>
        </p:spPr>
        <p:txBody>
          <a:bodyPr lIns="0" rIns="0"/>
          <a:lstStyle>
            <a:lvl1pPr marL="0" indent="0">
              <a:lnSpc>
                <a:spcPct val="100000"/>
              </a:lnSpc>
              <a:spcBef>
                <a:spcPts val="100"/>
              </a:spcBef>
              <a:spcAft>
                <a:spcPts val="100"/>
              </a:spcAft>
              <a:buNone/>
              <a:defRPr sz="1100">
                <a:solidFill>
                  <a:schemeClr val="tx1"/>
                </a:solidFill>
                <a:latin typeface="+mj-lt"/>
              </a:defRPr>
            </a:lvl1pPr>
            <a:lvl2pPr marL="0" indent="0">
              <a:lnSpc>
                <a:spcPct val="100000"/>
              </a:lnSpc>
              <a:spcBef>
                <a:spcPts val="100"/>
              </a:spcBef>
              <a:spcAft>
                <a:spcPts val="163"/>
              </a:spcAft>
              <a:buNone/>
              <a:defRPr sz="1100" spc="-20"/>
            </a:lvl2pPr>
            <a:lvl3pPr marL="0" indent="0">
              <a:lnSpc>
                <a:spcPct val="120000"/>
              </a:lnSpc>
              <a:buFont typeface="Arial" panose="020B0604020202020204" pitchFamily="34" charset="0"/>
              <a:buNone/>
              <a:defRPr sz="800" spc="0"/>
            </a:lvl3pPr>
          </a:lstStyle>
          <a:p>
            <a:pPr lvl="0"/>
            <a:r>
              <a:rPr lang="en-US" dirty="0"/>
              <a:t>Name</a:t>
            </a:r>
          </a:p>
        </p:txBody>
      </p:sp>
      <p:sp>
        <p:nvSpPr>
          <p:cNvPr id="329" name="Text Placeholder 210">
            <a:extLst>
              <a:ext uri="{FF2B5EF4-FFF2-40B4-BE49-F238E27FC236}">
                <a16:creationId xmlns:a16="http://schemas.microsoft.com/office/drawing/2014/main" id="{511CC335-488B-7217-A457-0FE96458F48C}"/>
              </a:ext>
            </a:extLst>
          </p:cNvPr>
          <p:cNvSpPr>
            <a:spLocks noGrp="1"/>
          </p:cNvSpPr>
          <p:nvPr>
            <p:ph type="body" sz="quarter" idx="165" hasCustomPrompt="1"/>
          </p:nvPr>
        </p:nvSpPr>
        <p:spPr>
          <a:xfrm>
            <a:off x="5632247" y="6308063"/>
            <a:ext cx="1418469" cy="192087"/>
          </a:xfrm>
        </p:spPr>
        <p:txBody>
          <a:bodyPr lIns="0" rIns="0"/>
          <a:lstStyle>
            <a:lvl1pPr>
              <a:buFontTx/>
              <a:buNone/>
              <a:defRPr sz="800"/>
            </a:lvl1pPr>
            <a:lvl2pPr>
              <a:buFontTx/>
              <a:buNone/>
              <a:defRPr sz="800"/>
            </a:lvl2pPr>
            <a:lvl3pPr>
              <a:buFontTx/>
              <a:buNone/>
              <a:defRPr sz="800"/>
            </a:lvl3pPr>
            <a:lvl4pPr>
              <a:buFontTx/>
              <a:buNone/>
              <a:defRPr sz="800"/>
            </a:lvl4pPr>
            <a:lvl5pPr>
              <a:buFontTx/>
              <a:buNone/>
              <a:defRPr sz="800"/>
            </a:lvl5pPr>
          </a:lstStyle>
          <a:p>
            <a:pPr lvl="0"/>
            <a:r>
              <a:rPr lang="en-GB" dirty="0"/>
              <a:t>Title</a:t>
            </a:r>
            <a:endParaRPr lang="en-US" dirty="0"/>
          </a:p>
        </p:txBody>
      </p:sp>
      <p:sp>
        <p:nvSpPr>
          <p:cNvPr id="331" name="Picture Placeholder 9">
            <a:extLst>
              <a:ext uri="{FF2B5EF4-FFF2-40B4-BE49-F238E27FC236}">
                <a16:creationId xmlns:a16="http://schemas.microsoft.com/office/drawing/2014/main" id="{973196AA-312C-BE8E-F661-70BF8B4860A2}"/>
              </a:ext>
            </a:extLst>
          </p:cNvPr>
          <p:cNvSpPr>
            <a:spLocks noGrp="1"/>
          </p:cNvSpPr>
          <p:nvPr>
            <p:ph type="pic" sz="quarter" idx="167"/>
          </p:nvPr>
        </p:nvSpPr>
        <p:spPr>
          <a:xfrm>
            <a:off x="7410511" y="3345505"/>
            <a:ext cx="676925" cy="720000"/>
          </a:xfrm>
          <a:prstGeom prst="roundRect">
            <a:avLst>
              <a:gd name="adj" fmla="val 17504"/>
            </a:avLst>
          </a:prstGeom>
          <a:solidFill>
            <a:schemeClr val="accent6"/>
          </a:solidFill>
        </p:spPr>
        <p:txBody>
          <a:bodyPr/>
          <a:lstStyle/>
          <a:p>
            <a:endParaRPr lang="en-US"/>
          </a:p>
        </p:txBody>
      </p:sp>
      <p:sp>
        <p:nvSpPr>
          <p:cNvPr id="332" name="Text Placeholder 73">
            <a:extLst>
              <a:ext uri="{FF2B5EF4-FFF2-40B4-BE49-F238E27FC236}">
                <a16:creationId xmlns:a16="http://schemas.microsoft.com/office/drawing/2014/main" id="{21A286B6-C28B-0204-AFB3-3358C83E2BFA}"/>
              </a:ext>
            </a:extLst>
          </p:cNvPr>
          <p:cNvSpPr>
            <a:spLocks noGrp="1"/>
          </p:cNvSpPr>
          <p:nvPr>
            <p:ph type="body" sz="quarter" idx="168" hasCustomPrompt="1"/>
          </p:nvPr>
        </p:nvSpPr>
        <p:spPr>
          <a:xfrm>
            <a:off x="8179271" y="3467613"/>
            <a:ext cx="1321200" cy="157524"/>
          </a:xfrm>
        </p:spPr>
        <p:txBody>
          <a:bodyPr lIns="0" rIns="0"/>
          <a:lstStyle>
            <a:lvl1pPr marL="0" indent="0">
              <a:lnSpc>
                <a:spcPct val="100000"/>
              </a:lnSpc>
              <a:spcBef>
                <a:spcPts val="100"/>
              </a:spcBef>
              <a:spcAft>
                <a:spcPts val="100"/>
              </a:spcAft>
              <a:buNone/>
              <a:defRPr sz="1100">
                <a:solidFill>
                  <a:schemeClr val="tx1"/>
                </a:solidFill>
                <a:latin typeface="+mj-lt"/>
              </a:defRPr>
            </a:lvl1pPr>
            <a:lvl2pPr marL="0" indent="0">
              <a:lnSpc>
                <a:spcPct val="100000"/>
              </a:lnSpc>
              <a:spcBef>
                <a:spcPts val="100"/>
              </a:spcBef>
              <a:spcAft>
                <a:spcPts val="163"/>
              </a:spcAft>
              <a:buNone/>
              <a:defRPr sz="1100" spc="-20"/>
            </a:lvl2pPr>
            <a:lvl3pPr marL="0" indent="0">
              <a:lnSpc>
                <a:spcPct val="120000"/>
              </a:lnSpc>
              <a:buFont typeface="Arial" panose="020B0604020202020204" pitchFamily="34" charset="0"/>
              <a:buNone/>
              <a:defRPr sz="800" spc="0"/>
            </a:lvl3pPr>
          </a:lstStyle>
          <a:p>
            <a:pPr lvl="0"/>
            <a:r>
              <a:rPr lang="en-US" dirty="0"/>
              <a:t>Name</a:t>
            </a:r>
          </a:p>
        </p:txBody>
      </p:sp>
      <p:sp>
        <p:nvSpPr>
          <p:cNvPr id="333" name="Text Placeholder 210">
            <a:extLst>
              <a:ext uri="{FF2B5EF4-FFF2-40B4-BE49-F238E27FC236}">
                <a16:creationId xmlns:a16="http://schemas.microsoft.com/office/drawing/2014/main" id="{BD4DA31C-A08A-5816-2F59-FF8B484C7ED6}"/>
              </a:ext>
            </a:extLst>
          </p:cNvPr>
          <p:cNvSpPr>
            <a:spLocks noGrp="1"/>
          </p:cNvSpPr>
          <p:nvPr>
            <p:ph type="body" sz="quarter" idx="169" hasCustomPrompt="1"/>
          </p:nvPr>
        </p:nvSpPr>
        <p:spPr>
          <a:xfrm>
            <a:off x="8179271" y="3640194"/>
            <a:ext cx="1321200" cy="192087"/>
          </a:xfrm>
        </p:spPr>
        <p:txBody>
          <a:bodyPr lIns="0" rIns="0"/>
          <a:lstStyle>
            <a:lvl1pPr>
              <a:buFontTx/>
              <a:buNone/>
              <a:defRPr sz="800"/>
            </a:lvl1pPr>
            <a:lvl2pPr>
              <a:buFontTx/>
              <a:buNone/>
              <a:defRPr sz="800"/>
            </a:lvl2pPr>
            <a:lvl3pPr>
              <a:buFontTx/>
              <a:buNone/>
              <a:defRPr sz="800"/>
            </a:lvl3pPr>
            <a:lvl4pPr>
              <a:buFontTx/>
              <a:buNone/>
              <a:defRPr sz="800"/>
            </a:lvl4pPr>
            <a:lvl5pPr>
              <a:buFontTx/>
              <a:buNone/>
              <a:defRPr sz="800"/>
            </a:lvl5pPr>
          </a:lstStyle>
          <a:p>
            <a:pPr lvl="0"/>
            <a:r>
              <a:rPr lang="en-GB" dirty="0"/>
              <a:t>Title</a:t>
            </a:r>
            <a:endParaRPr lang="en-US" dirty="0"/>
          </a:p>
        </p:txBody>
      </p:sp>
      <p:sp>
        <p:nvSpPr>
          <p:cNvPr id="335" name="Text Placeholder 73">
            <a:extLst>
              <a:ext uri="{FF2B5EF4-FFF2-40B4-BE49-F238E27FC236}">
                <a16:creationId xmlns:a16="http://schemas.microsoft.com/office/drawing/2014/main" id="{126B0B93-5CD2-76FB-EB30-AF245EF01DCA}"/>
              </a:ext>
            </a:extLst>
          </p:cNvPr>
          <p:cNvSpPr>
            <a:spLocks noGrp="1"/>
          </p:cNvSpPr>
          <p:nvPr>
            <p:ph type="body" sz="quarter" idx="171" hasCustomPrompt="1"/>
          </p:nvPr>
        </p:nvSpPr>
        <p:spPr>
          <a:xfrm>
            <a:off x="8033657" y="4376532"/>
            <a:ext cx="1418469" cy="157524"/>
          </a:xfrm>
        </p:spPr>
        <p:txBody>
          <a:bodyPr lIns="0" rIns="0"/>
          <a:lstStyle>
            <a:lvl1pPr marL="0" indent="0">
              <a:lnSpc>
                <a:spcPct val="100000"/>
              </a:lnSpc>
              <a:spcBef>
                <a:spcPts val="100"/>
              </a:spcBef>
              <a:spcAft>
                <a:spcPts val="100"/>
              </a:spcAft>
              <a:buNone/>
              <a:defRPr sz="1100">
                <a:solidFill>
                  <a:schemeClr val="tx1"/>
                </a:solidFill>
                <a:latin typeface="+mj-lt"/>
              </a:defRPr>
            </a:lvl1pPr>
            <a:lvl2pPr marL="0" indent="0">
              <a:lnSpc>
                <a:spcPct val="100000"/>
              </a:lnSpc>
              <a:spcBef>
                <a:spcPts val="100"/>
              </a:spcBef>
              <a:spcAft>
                <a:spcPts val="163"/>
              </a:spcAft>
              <a:buNone/>
              <a:defRPr sz="1100" spc="-20"/>
            </a:lvl2pPr>
            <a:lvl3pPr marL="0" indent="0">
              <a:lnSpc>
                <a:spcPct val="120000"/>
              </a:lnSpc>
              <a:buFont typeface="Arial" panose="020B0604020202020204" pitchFamily="34" charset="0"/>
              <a:buNone/>
              <a:defRPr sz="800" spc="0"/>
            </a:lvl3pPr>
          </a:lstStyle>
          <a:p>
            <a:pPr lvl="0"/>
            <a:r>
              <a:rPr lang="en-US" dirty="0"/>
              <a:t>Name</a:t>
            </a:r>
          </a:p>
        </p:txBody>
      </p:sp>
      <p:sp>
        <p:nvSpPr>
          <p:cNvPr id="336" name="Text Placeholder 210">
            <a:extLst>
              <a:ext uri="{FF2B5EF4-FFF2-40B4-BE49-F238E27FC236}">
                <a16:creationId xmlns:a16="http://schemas.microsoft.com/office/drawing/2014/main" id="{9CD4ABCD-0B0B-14D9-152E-7561CFE7D1B9}"/>
              </a:ext>
            </a:extLst>
          </p:cNvPr>
          <p:cNvSpPr>
            <a:spLocks noGrp="1"/>
          </p:cNvSpPr>
          <p:nvPr>
            <p:ph type="body" sz="quarter" idx="172" hasCustomPrompt="1"/>
          </p:nvPr>
        </p:nvSpPr>
        <p:spPr>
          <a:xfrm>
            <a:off x="8033657" y="4549113"/>
            <a:ext cx="1418469" cy="192087"/>
          </a:xfrm>
        </p:spPr>
        <p:txBody>
          <a:bodyPr lIns="0" rIns="0"/>
          <a:lstStyle>
            <a:lvl1pPr>
              <a:buFontTx/>
              <a:buNone/>
              <a:defRPr sz="800"/>
            </a:lvl1pPr>
            <a:lvl2pPr>
              <a:buFontTx/>
              <a:buNone/>
              <a:defRPr sz="800"/>
            </a:lvl2pPr>
            <a:lvl3pPr>
              <a:buFontTx/>
              <a:buNone/>
              <a:defRPr sz="800"/>
            </a:lvl3pPr>
            <a:lvl4pPr>
              <a:buFontTx/>
              <a:buNone/>
              <a:defRPr sz="800"/>
            </a:lvl4pPr>
            <a:lvl5pPr>
              <a:buFontTx/>
              <a:buNone/>
              <a:defRPr sz="800"/>
            </a:lvl5pPr>
          </a:lstStyle>
          <a:p>
            <a:pPr lvl="0"/>
            <a:r>
              <a:rPr lang="en-GB" dirty="0"/>
              <a:t>Title</a:t>
            </a:r>
            <a:endParaRPr lang="en-US" dirty="0"/>
          </a:p>
        </p:txBody>
      </p:sp>
      <p:sp>
        <p:nvSpPr>
          <p:cNvPr id="338" name="Text Placeholder 73">
            <a:extLst>
              <a:ext uri="{FF2B5EF4-FFF2-40B4-BE49-F238E27FC236}">
                <a16:creationId xmlns:a16="http://schemas.microsoft.com/office/drawing/2014/main" id="{A9B1EA5D-6E9F-9C42-48A0-B3CA606B84A2}"/>
              </a:ext>
            </a:extLst>
          </p:cNvPr>
          <p:cNvSpPr>
            <a:spLocks noGrp="1"/>
          </p:cNvSpPr>
          <p:nvPr>
            <p:ph type="body" sz="quarter" idx="174" hasCustomPrompt="1"/>
          </p:nvPr>
        </p:nvSpPr>
        <p:spPr>
          <a:xfrm>
            <a:off x="8033657" y="4960732"/>
            <a:ext cx="1418469" cy="157524"/>
          </a:xfrm>
        </p:spPr>
        <p:txBody>
          <a:bodyPr lIns="0" rIns="0"/>
          <a:lstStyle>
            <a:lvl1pPr marL="0" indent="0">
              <a:lnSpc>
                <a:spcPct val="100000"/>
              </a:lnSpc>
              <a:spcBef>
                <a:spcPts val="100"/>
              </a:spcBef>
              <a:spcAft>
                <a:spcPts val="100"/>
              </a:spcAft>
              <a:buNone/>
              <a:defRPr sz="1100">
                <a:solidFill>
                  <a:schemeClr val="tx1"/>
                </a:solidFill>
                <a:latin typeface="+mj-lt"/>
              </a:defRPr>
            </a:lvl1pPr>
            <a:lvl2pPr marL="0" indent="0">
              <a:lnSpc>
                <a:spcPct val="100000"/>
              </a:lnSpc>
              <a:spcBef>
                <a:spcPts val="100"/>
              </a:spcBef>
              <a:spcAft>
                <a:spcPts val="163"/>
              </a:spcAft>
              <a:buNone/>
              <a:defRPr sz="1100" spc="-20"/>
            </a:lvl2pPr>
            <a:lvl3pPr marL="0" indent="0">
              <a:lnSpc>
                <a:spcPct val="120000"/>
              </a:lnSpc>
              <a:buFont typeface="Arial" panose="020B0604020202020204" pitchFamily="34" charset="0"/>
              <a:buNone/>
              <a:defRPr sz="800" spc="0"/>
            </a:lvl3pPr>
          </a:lstStyle>
          <a:p>
            <a:pPr lvl="0"/>
            <a:r>
              <a:rPr lang="en-US" dirty="0"/>
              <a:t>Name</a:t>
            </a:r>
          </a:p>
        </p:txBody>
      </p:sp>
      <p:sp>
        <p:nvSpPr>
          <p:cNvPr id="339" name="Text Placeholder 210">
            <a:extLst>
              <a:ext uri="{FF2B5EF4-FFF2-40B4-BE49-F238E27FC236}">
                <a16:creationId xmlns:a16="http://schemas.microsoft.com/office/drawing/2014/main" id="{5D1F0126-CBDC-611E-3C37-B79E41DA0C27}"/>
              </a:ext>
            </a:extLst>
          </p:cNvPr>
          <p:cNvSpPr>
            <a:spLocks noGrp="1"/>
          </p:cNvSpPr>
          <p:nvPr>
            <p:ph type="body" sz="quarter" idx="175" hasCustomPrompt="1"/>
          </p:nvPr>
        </p:nvSpPr>
        <p:spPr>
          <a:xfrm>
            <a:off x="8033657" y="5133313"/>
            <a:ext cx="1418469" cy="192087"/>
          </a:xfrm>
        </p:spPr>
        <p:txBody>
          <a:bodyPr lIns="0" rIns="0"/>
          <a:lstStyle>
            <a:lvl1pPr>
              <a:buFontTx/>
              <a:buNone/>
              <a:defRPr sz="800"/>
            </a:lvl1pPr>
            <a:lvl2pPr>
              <a:buFontTx/>
              <a:buNone/>
              <a:defRPr sz="800"/>
            </a:lvl2pPr>
            <a:lvl3pPr>
              <a:buFontTx/>
              <a:buNone/>
              <a:defRPr sz="800"/>
            </a:lvl3pPr>
            <a:lvl4pPr>
              <a:buFontTx/>
              <a:buNone/>
              <a:defRPr sz="800"/>
            </a:lvl4pPr>
            <a:lvl5pPr>
              <a:buFontTx/>
              <a:buNone/>
              <a:defRPr sz="800"/>
            </a:lvl5pPr>
          </a:lstStyle>
          <a:p>
            <a:pPr lvl="0"/>
            <a:r>
              <a:rPr lang="en-GB" dirty="0"/>
              <a:t>Title</a:t>
            </a:r>
            <a:endParaRPr lang="en-US" dirty="0"/>
          </a:p>
        </p:txBody>
      </p:sp>
      <p:sp>
        <p:nvSpPr>
          <p:cNvPr id="341" name="Text Placeholder 73">
            <a:extLst>
              <a:ext uri="{FF2B5EF4-FFF2-40B4-BE49-F238E27FC236}">
                <a16:creationId xmlns:a16="http://schemas.microsoft.com/office/drawing/2014/main" id="{7275B2A5-51F1-B0CC-18F3-AD334B3CD7AE}"/>
              </a:ext>
            </a:extLst>
          </p:cNvPr>
          <p:cNvSpPr>
            <a:spLocks noGrp="1"/>
          </p:cNvSpPr>
          <p:nvPr>
            <p:ph type="body" sz="quarter" idx="177" hasCustomPrompt="1"/>
          </p:nvPr>
        </p:nvSpPr>
        <p:spPr>
          <a:xfrm>
            <a:off x="8033657" y="5548107"/>
            <a:ext cx="1418469" cy="157524"/>
          </a:xfrm>
        </p:spPr>
        <p:txBody>
          <a:bodyPr lIns="0" rIns="0"/>
          <a:lstStyle>
            <a:lvl1pPr marL="0" indent="0">
              <a:lnSpc>
                <a:spcPct val="100000"/>
              </a:lnSpc>
              <a:spcBef>
                <a:spcPts val="100"/>
              </a:spcBef>
              <a:spcAft>
                <a:spcPts val="100"/>
              </a:spcAft>
              <a:buNone/>
              <a:defRPr sz="1100">
                <a:solidFill>
                  <a:schemeClr val="tx1"/>
                </a:solidFill>
                <a:latin typeface="+mj-lt"/>
              </a:defRPr>
            </a:lvl1pPr>
            <a:lvl2pPr marL="0" indent="0">
              <a:lnSpc>
                <a:spcPct val="100000"/>
              </a:lnSpc>
              <a:spcBef>
                <a:spcPts val="100"/>
              </a:spcBef>
              <a:spcAft>
                <a:spcPts val="163"/>
              </a:spcAft>
              <a:buNone/>
              <a:defRPr sz="1100" spc="-20"/>
            </a:lvl2pPr>
            <a:lvl3pPr marL="0" indent="0">
              <a:lnSpc>
                <a:spcPct val="120000"/>
              </a:lnSpc>
              <a:buFont typeface="Arial" panose="020B0604020202020204" pitchFamily="34" charset="0"/>
              <a:buNone/>
              <a:defRPr sz="800" spc="0"/>
            </a:lvl3pPr>
          </a:lstStyle>
          <a:p>
            <a:pPr lvl="0"/>
            <a:r>
              <a:rPr lang="en-US" dirty="0"/>
              <a:t>Name</a:t>
            </a:r>
          </a:p>
        </p:txBody>
      </p:sp>
      <p:sp>
        <p:nvSpPr>
          <p:cNvPr id="342" name="Text Placeholder 210">
            <a:extLst>
              <a:ext uri="{FF2B5EF4-FFF2-40B4-BE49-F238E27FC236}">
                <a16:creationId xmlns:a16="http://schemas.microsoft.com/office/drawing/2014/main" id="{A5757C5B-D44C-2919-7A75-08DF1EB2ABCD}"/>
              </a:ext>
            </a:extLst>
          </p:cNvPr>
          <p:cNvSpPr>
            <a:spLocks noGrp="1"/>
          </p:cNvSpPr>
          <p:nvPr>
            <p:ph type="body" sz="quarter" idx="178" hasCustomPrompt="1"/>
          </p:nvPr>
        </p:nvSpPr>
        <p:spPr>
          <a:xfrm>
            <a:off x="8033657" y="5720688"/>
            <a:ext cx="1418469" cy="192087"/>
          </a:xfrm>
        </p:spPr>
        <p:txBody>
          <a:bodyPr lIns="0" rIns="0"/>
          <a:lstStyle>
            <a:lvl1pPr>
              <a:buFontTx/>
              <a:buNone/>
              <a:defRPr sz="800"/>
            </a:lvl1pPr>
            <a:lvl2pPr>
              <a:buFontTx/>
              <a:buNone/>
              <a:defRPr sz="800"/>
            </a:lvl2pPr>
            <a:lvl3pPr>
              <a:buFontTx/>
              <a:buNone/>
              <a:defRPr sz="800"/>
            </a:lvl3pPr>
            <a:lvl4pPr>
              <a:buFontTx/>
              <a:buNone/>
              <a:defRPr sz="800"/>
            </a:lvl4pPr>
            <a:lvl5pPr>
              <a:buFontTx/>
              <a:buNone/>
              <a:defRPr sz="800"/>
            </a:lvl5pPr>
          </a:lstStyle>
          <a:p>
            <a:pPr lvl="0"/>
            <a:r>
              <a:rPr lang="en-GB" dirty="0"/>
              <a:t>Title</a:t>
            </a:r>
            <a:endParaRPr lang="en-US" dirty="0"/>
          </a:p>
        </p:txBody>
      </p:sp>
      <p:sp>
        <p:nvSpPr>
          <p:cNvPr id="344" name="Text Placeholder 73">
            <a:extLst>
              <a:ext uri="{FF2B5EF4-FFF2-40B4-BE49-F238E27FC236}">
                <a16:creationId xmlns:a16="http://schemas.microsoft.com/office/drawing/2014/main" id="{06921F89-D0FC-DB6E-F6AE-3D3C93EF5C0E}"/>
              </a:ext>
            </a:extLst>
          </p:cNvPr>
          <p:cNvSpPr>
            <a:spLocks noGrp="1"/>
          </p:cNvSpPr>
          <p:nvPr>
            <p:ph type="body" sz="quarter" idx="180" hasCustomPrompt="1"/>
          </p:nvPr>
        </p:nvSpPr>
        <p:spPr>
          <a:xfrm>
            <a:off x="8033657" y="6135482"/>
            <a:ext cx="1418469" cy="157524"/>
          </a:xfrm>
        </p:spPr>
        <p:txBody>
          <a:bodyPr lIns="0" rIns="0"/>
          <a:lstStyle>
            <a:lvl1pPr marL="0" indent="0">
              <a:lnSpc>
                <a:spcPct val="100000"/>
              </a:lnSpc>
              <a:spcBef>
                <a:spcPts val="100"/>
              </a:spcBef>
              <a:spcAft>
                <a:spcPts val="100"/>
              </a:spcAft>
              <a:buNone/>
              <a:defRPr sz="1100">
                <a:solidFill>
                  <a:schemeClr val="tx1"/>
                </a:solidFill>
                <a:latin typeface="+mj-lt"/>
              </a:defRPr>
            </a:lvl1pPr>
            <a:lvl2pPr marL="0" indent="0">
              <a:lnSpc>
                <a:spcPct val="100000"/>
              </a:lnSpc>
              <a:spcBef>
                <a:spcPts val="100"/>
              </a:spcBef>
              <a:spcAft>
                <a:spcPts val="163"/>
              </a:spcAft>
              <a:buNone/>
              <a:defRPr sz="1100" spc="-20"/>
            </a:lvl2pPr>
            <a:lvl3pPr marL="0" indent="0">
              <a:lnSpc>
                <a:spcPct val="120000"/>
              </a:lnSpc>
              <a:buFont typeface="Arial" panose="020B0604020202020204" pitchFamily="34" charset="0"/>
              <a:buNone/>
              <a:defRPr sz="800" spc="0"/>
            </a:lvl3pPr>
          </a:lstStyle>
          <a:p>
            <a:pPr lvl="0"/>
            <a:r>
              <a:rPr lang="en-US" dirty="0"/>
              <a:t>Name</a:t>
            </a:r>
          </a:p>
        </p:txBody>
      </p:sp>
      <p:sp>
        <p:nvSpPr>
          <p:cNvPr id="345" name="Text Placeholder 210">
            <a:extLst>
              <a:ext uri="{FF2B5EF4-FFF2-40B4-BE49-F238E27FC236}">
                <a16:creationId xmlns:a16="http://schemas.microsoft.com/office/drawing/2014/main" id="{D864EB01-FEBA-48B3-9693-5E45F9C093FA}"/>
              </a:ext>
            </a:extLst>
          </p:cNvPr>
          <p:cNvSpPr>
            <a:spLocks noGrp="1"/>
          </p:cNvSpPr>
          <p:nvPr>
            <p:ph type="body" sz="quarter" idx="181" hasCustomPrompt="1"/>
          </p:nvPr>
        </p:nvSpPr>
        <p:spPr>
          <a:xfrm>
            <a:off x="8033657" y="6308063"/>
            <a:ext cx="1418469" cy="192087"/>
          </a:xfrm>
        </p:spPr>
        <p:txBody>
          <a:bodyPr lIns="0" rIns="0"/>
          <a:lstStyle>
            <a:lvl1pPr>
              <a:buFontTx/>
              <a:buNone/>
              <a:defRPr sz="800"/>
            </a:lvl1pPr>
            <a:lvl2pPr>
              <a:buFontTx/>
              <a:buNone/>
              <a:defRPr sz="800"/>
            </a:lvl2pPr>
            <a:lvl3pPr>
              <a:buFontTx/>
              <a:buNone/>
              <a:defRPr sz="800"/>
            </a:lvl3pPr>
            <a:lvl4pPr>
              <a:buFontTx/>
              <a:buNone/>
              <a:defRPr sz="800"/>
            </a:lvl4pPr>
            <a:lvl5pPr>
              <a:buFontTx/>
              <a:buNone/>
              <a:defRPr sz="800"/>
            </a:lvl5pPr>
          </a:lstStyle>
          <a:p>
            <a:pPr lvl="0"/>
            <a:r>
              <a:rPr lang="en-GB" dirty="0"/>
              <a:t>Title</a:t>
            </a:r>
            <a:endParaRPr lang="en-US" dirty="0"/>
          </a:p>
        </p:txBody>
      </p:sp>
      <p:sp>
        <p:nvSpPr>
          <p:cNvPr id="362" name="Picture Placeholder 9">
            <a:extLst>
              <a:ext uri="{FF2B5EF4-FFF2-40B4-BE49-F238E27FC236}">
                <a16:creationId xmlns:a16="http://schemas.microsoft.com/office/drawing/2014/main" id="{C2DB6E5F-D923-D375-BB85-AFC264D20E64}"/>
              </a:ext>
            </a:extLst>
          </p:cNvPr>
          <p:cNvSpPr>
            <a:spLocks noGrp="1"/>
          </p:cNvSpPr>
          <p:nvPr>
            <p:ph type="pic" sz="quarter" idx="183"/>
          </p:nvPr>
        </p:nvSpPr>
        <p:spPr>
          <a:xfrm>
            <a:off x="9794166" y="3345505"/>
            <a:ext cx="676925" cy="720000"/>
          </a:xfrm>
          <a:prstGeom prst="roundRect">
            <a:avLst>
              <a:gd name="adj" fmla="val 17504"/>
            </a:avLst>
          </a:prstGeom>
          <a:solidFill>
            <a:schemeClr val="accent6"/>
          </a:solidFill>
        </p:spPr>
        <p:txBody>
          <a:bodyPr/>
          <a:lstStyle/>
          <a:p>
            <a:endParaRPr lang="en-US"/>
          </a:p>
        </p:txBody>
      </p:sp>
      <p:sp>
        <p:nvSpPr>
          <p:cNvPr id="363" name="Text Placeholder 73">
            <a:extLst>
              <a:ext uri="{FF2B5EF4-FFF2-40B4-BE49-F238E27FC236}">
                <a16:creationId xmlns:a16="http://schemas.microsoft.com/office/drawing/2014/main" id="{CAAA78D2-4562-1126-0F7B-DD2723831751}"/>
              </a:ext>
            </a:extLst>
          </p:cNvPr>
          <p:cNvSpPr>
            <a:spLocks noGrp="1"/>
          </p:cNvSpPr>
          <p:nvPr>
            <p:ph type="body" sz="quarter" idx="184" hasCustomPrompt="1"/>
          </p:nvPr>
        </p:nvSpPr>
        <p:spPr>
          <a:xfrm>
            <a:off x="10562926" y="3467613"/>
            <a:ext cx="1321200" cy="157524"/>
          </a:xfrm>
        </p:spPr>
        <p:txBody>
          <a:bodyPr lIns="0" rIns="0"/>
          <a:lstStyle>
            <a:lvl1pPr marL="0" indent="0">
              <a:lnSpc>
                <a:spcPct val="100000"/>
              </a:lnSpc>
              <a:spcBef>
                <a:spcPts val="100"/>
              </a:spcBef>
              <a:spcAft>
                <a:spcPts val="100"/>
              </a:spcAft>
              <a:buNone/>
              <a:defRPr sz="1100">
                <a:solidFill>
                  <a:schemeClr val="tx1"/>
                </a:solidFill>
                <a:latin typeface="+mj-lt"/>
              </a:defRPr>
            </a:lvl1pPr>
            <a:lvl2pPr marL="0" indent="0">
              <a:lnSpc>
                <a:spcPct val="100000"/>
              </a:lnSpc>
              <a:spcBef>
                <a:spcPts val="100"/>
              </a:spcBef>
              <a:spcAft>
                <a:spcPts val="163"/>
              </a:spcAft>
              <a:buNone/>
              <a:defRPr sz="1100" spc="-20"/>
            </a:lvl2pPr>
            <a:lvl3pPr marL="0" indent="0">
              <a:lnSpc>
                <a:spcPct val="120000"/>
              </a:lnSpc>
              <a:buFont typeface="Arial" panose="020B0604020202020204" pitchFamily="34" charset="0"/>
              <a:buNone/>
              <a:defRPr sz="800" spc="0"/>
            </a:lvl3pPr>
          </a:lstStyle>
          <a:p>
            <a:pPr lvl="0"/>
            <a:r>
              <a:rPr lang="en-US" dirty="0"/>
              <a:t>Name</a:t>
            </a:r>
          </a:p>
        </p:txBody>
      </p:sp>
      <p:sp>
        <p:nvSpPr>
          <p:cNvPr id="364" name="Text Placeholder 210">
            <a:extLst>
              <a:ext uri="{FF2B5EF4-FFF2-40B4-BE49-F238E27FC236}">
                <a16:creationId xmlns:a16="http://schemas.microsoft.com/office/drawing/2014/main" id="{E01A10C9-2244-C217-57E0-013C415F850B}"/>
              </a:ext>
            </a:extLst>
          </p:cNvPr>
          <p:cNvSpPr>
            <a:spLocks noGrp="1"/>
          </p:cNvSpPr>
          <p:nvPr>
            <p:ph type="body" sz="quarter" idx="185" hasCustomPrompt="1"/>
          </p:nvPr>
        </p:nvSpPr>
        <p:spPr>
          <a:xfrm>
            <a:off x="10562926" y="3640194"/>
            <a:ext cx="1321200" cy="192087"/>
          </a:xfrm>
        </p:spPr>
        <p:txBody>
          <a:bodyPr lIns="0" rIns="0"/>
          <a:lstStyle>
            <a:lvl1pPr>
              <a:buFontTx/>
              <a:buNone/>
              <a:defRPr sz="800"/>
            </a:lvl1pPr>
            <a:lvl2pPr>
              <a:buFontTx/>
              <a:buNone/>
              <a:defRPr sz="800"/>
            </a:lvl2pPr>
            <a:lvl3pPr>
              <a:buFontTx/>
              <a:buNone/>
              <a:defRPr sz="800"/>
            </a:lvl3pPr>
            <a:lvl4pPr>
              <a:buFontTx/>
              <a:buNone/>
              <a:defRPr sz="800"/>
            </a:lvl4pPr>
            <a:lvl5pPr>
              <a:buFontTx/>
              <a:buNone/>
              <a:defRPr sz="800"/>
            </a:lvl5pPr>
          </a:lstStyle>
          <a:p>
            <a:pPr lvl="0"/>
            <a:r>
              <a:rPr lang="en-GB" dirty="0"/>
              <a:t>Title</a:t>
            </a:r>
            <a:endParaRPr lang="en-US" dirty="0"/>
          </a:p>
        </p:txBody>
      </p:sp>
      <p:sp>
        <p:nvSpPr>
          <p:cNvPr id="366" name="Text Placeholder 73">
            <a:extLst>
              <a:ext uri="{FF2B5EF4-FFF2-40B4-BE49-F238E27FC236}">
                <a16:creationId xmlns:a16="http://schemas.microsoft.com/office/drawing/2014/main" id="{73B1BCD0-FA8F-2CA0-04C8-31BDC24A0F3B}"/>
              </a:ext>
            </a:extLst>
          </p:cNvPr>
          <p:cNvSpPr>
            <a:spLocks noGrp="1"/>
          </p:cNvSpPr>
          <p:nvPr>
            <p:ph type="body" sz="quarter" idx="187" hasCustomPrompt="1"/>
          </p:nvPr>
        </p:nvSpPr>
        <p:spPr>
          <a:xfrm>
            <a:off x="10417312" y="4376532"/>
            <a:ext cx="1418469" cy="157524"/>
          </a:xfrm>
        </p:spPr>
        <p:txBody>
          <a:bodyPr lIns="0" rIns="0"/>
          <a:lstStyle>
            <a:lvl1pPr marL="0" indent="0">
              <a:lnSpc>
                <a:spcPct val="100000"/>
              </a:lnSpc>
              <a:spcBef>
                <a:spcPts val="100"/>
              </a:spcBef>
              <a:spcAft>
                <a:spcPts val="100"/>
              </a:spcAft>
              <a:buNone/>
              <a:defRPr sz="1100">
                <a:solidFill>
                  <a:schemeClr val="tx1"/>
                </a:solidFill>
                <a:latin typeface="+mj-lt"/>
              </a:defRPr>
            </a:lvl1pPr>
            <a:lvl2pPr marL="0" indent="0">
              <a:lnSpc>
                <a:spcPct val="100000"/>
              </a:lnSpc>
              <a:spcBef>
                <a:spcPts val="100"/>
              </a:spcBef>
              <a:spcAft>
                <a:spcPts val="163"/>
              </a:spcAft>
              <a:buNone/>
              <a:defRPr sz="1100" spc="-20"/>
            </a:lvl2pPr>
            <a:lvl3pPr marL="0" indent="0">
              <a:lnSpc>
                <a:spcPct val="120000"/>
              </a:lnSpc>
              <a:buFont typeface="Arial" panose="020B0604020202020204" pitchFamily="34" charset="0"/>
              <a:buNone/>
              <a:defRPr sz="800" spc="0"/>
            </a:lvl3pPr>
          </a:lstStyle>
          <a:p>
            <a:pPr lvl="0"/>
            <a:r>
              <a:rPr lang="en-US" dirty="0"/>
              <a:t>Name</a:t>
            </a:r>
          </a:p>
        </p:txBody>
      </p:sp>
      <p:sp>
        <p:nvSpPr>
          <p:cNvPr id="367" name="Text Placeholder 210">
            <a:extLst>
              <a:ext uri="{FF2B5EF4-FFF2-40B4-BE49-F238E27FC236}">
                <a16:creationId xmlns:a16="http://schemas.microsoft.com/office/drawing/2014/main" id="{809DAD4A-8EFA-7C48-D02A-F7C39B3D056E}"/>
              </a:ext>
            </a:extLst>
          </p:cNvPr>
          <p:cNvSpPr>
            <a:spLocks noGrp="1"/>
          </p:cNvSpPr>
          <p:nvPr>
            <p:ph type="body" sz="quarter" idx="188" hasCustomPrompt="1"/>
          </p:nvPr>
        </p:nvSpPr>
        <p:spPr>
          <a:xfrm>
            <a:off x="10417312" y="4549113"/>
            <a:ext cx="1418469" cy="192087"/>
          </a:xfrm>
        </p:spPr>
        <p:txBody>
          <a:bodyPr lIns="0" rIns="0"/>
          <a:lstStyle>
            <a:lvl1pPr>
              <a:buFontTx/>
              <a:buNone/>
              <a:defRPr sz="800"/>
            </a:lvl1pPr>
            <a:lvl2pPr>
              <a:buFontTx/>
              <a:buNone/>
              <a:defRPr sz="800"/>
            </a:lvl2pPr>
            <a:lvl3pPr>
              <a:buFontTx/>
              <a:buNone/>
              <a:defRPr sz="800"/>
            </a:lvl3pPr>
            <a:lvl4pPr>
              <a:buFontTx/>
              <a:buNone/>
              <a:defRPr sz="800"/>
            </a:lvl4pPr>
            <a:lvl5pPr>
              <a:buFontTx/>
              <a:buNone/>
              <a:defRPr sz="800"/>
            </a:lvl5pPr>
          </a:lstStyle>
          <a:p>
            <a:pPr lvl="0"/>
            <a:r>
              <a:rPr lang="en-GB" dirty="0"/>
              <a:t>Title</a:t>
            </a:r>
            <a:endParaRPr lang="en-US" dirty="0"/>
          </a:p>
        </p:txBody>
      </p:sp>
      <p:sp>
        <p:nvSpPr>
          <p:cNvPr id="369" name="Text Placeholder 73">
            <a:extLst>
              <a:ext uri="{FF2B5EF4-FFF2-40B4-BE49-F238E27FC236}">
                <a16:creationId xmlns:a16="http://schemas.microsoft.com/office/drawing/2014/main" id="{5DFE515A-7C6A-5604-E764-2FE030E5E73F}"/>
              </a:ext>
            </a:extLst>
          </p:cNvPr>
          <p:cNvSpPr>
            <a:spLocks noGrp="1"/>
          </p:cNvSpPr>
          <p:nvPr>
            <p:ph type="body" sz="quarter" idx="190" hasCustomPrompt="1"/>
          </p:nvPr>
        </p:nvSpPr>
        <p:spPr>
          <a:xfrm>
            <a:off x="10417312" y="4960732"/>
            <a:ext cx="1418469" cy="157524"/>
          </a:xfrm>
        </p:spPr>
        <p:txBody>
          <a:bodyPr lIns="0" rIns="0"/>
          <a:lstStyle>
            <a:lvl1pPr marL="0" indent="0">
              <a:lnSpc>
                <a:spcPct val="100000"/>
              </a:lnSpc>
              <a:spcBef>
                <a:spcPts val="100"/>
              </a:spcBef>
              <a:spcAft>
                <a:spcPts val="100"/>
              </a:spcAft>
              <a:buNone/>
              <a:defRPr sz="1100">
                <a:solidFill>
                  <a:schemeClr val="tx1"/>
                </a:solidFill>
                <a:latin typeface="+mj-lt"/>
              </a:defRPr>
            </a:lvl1pPr>
            <a:lvl2pPr marL="0" indent="0">
              <a:lnSpc>
                <a:spcPct val="100000"/>
              </a:lnSpc>
              <a:spcBef>
                <a:spcPts val="100"/>
              </a:spcBef>
              <a:spcAft>
                <a:spcPts val="163"/>
              </a:spcAft>
              <a:buNone/>
              <a:defRPr sz="1100" spc="-20"/>
            </a:lvl2pPr>
            <a:lvl3pPr marL="0" indent="0">
              <a:lnSpc>
                <a:spcPct val="120000"/>
              </a:lnSpc>
              <a:buFont typeface="Arial" panose="020B0604020202020204" pitchFamily="34" charset="0"/>
              <a:buNone/>
              <a:defRPr sz="800" spc="0"/>
            </a:lvl3pPr>
          </a:lstStyle>
          <a:p>
            <a:pPr lvl="0"/>
            <a:r>
              <a:rPr lang="en-US" dirty="0"/>
              <a:t>Name</a:t>
            </a:r>
          </a:p>
        </p:txBody>
      </p:sp>
      <p:sp>
        <p:nvSpPr>
          <p:cNvPr id="370" name="Text Placeholder 210">
            <a:extLst>
              <a:ext uri="{FF2B5EF4-FFF2-40B4-BE49-F238E27FC236}">
                <a16:creationId xmlns:a16="http://schemas.microsoft.com/office/drawing/2014/main" id="{6E1E4EF3-CE37-04A5-855C-A3685E16E90B}"/>
              </a:ext>
            </a:extLst>
          </p:cNvPr>
          <p:cNvSpPr>
            <a:spLocks noGrp="1"/>
          </p:cNvSpPr>
          <p:nvPr>
            <p:ph type="body" sz="quarter" idx="191" hasCustomPrompt="1"/>
          </p:nvPr>
        </p:nvSpPr>
        <p:spPr>
          <a:xfrm>
            <a:off x="10417312" y="5133313"/>
            <a:ext cx="1418469" cy="192087"/>
          </a:xfrm>
        </p:spPr>
        <p:txBody>
          <a:bodyPr lIns="0" rIns="0"/>
          <a:lstStyle>
            <a:lvl1pPr>
              <a:buFontTx/>
              <a:buNone/>
              <a:defRPr sz="800"/>
            </a:lvl1pPr>
            <a:lvl2pPr>
              <a:buFontTx/>
              <a:buNone/>
              <a:defRPr sz="800"/>
            </a:lvl2pPr>
            <a:lvl3pPr>
              <a:buFontTx/>
              <a:buNone/>
              <a:defRPr sz="800"/>
            </a:lvl3pPr>
            <a:lvl4pPr>
              <a:buFontTx/>
              <a:buNone/>
              <a:defRPr sz="800"/>
            </a:lvl4pPr>
            <a:lvl5pPr>
              <a:buFontTx/>
              <a:buNone/>
              <a:defRPr sz="800"/>
            </a:lvl5pPr>
          </a:lstStyle>
          <a:p>
            <a:pPr lvl="0"/>
            <a:r>
              <a:rPr lang="en-GB" dirty="0"/>
              <a:t>Title</a:t>
            </a:r>
            <a:endParaRPr lang="en-US" dirty="0"/>
          </a:p>
        </p:txBody>
      </p:sp>
      <p:sp>
        <p:nvSpPr>
          <p:cNvPr id="372" name="Text Placeholder 73">
            <a:extLst>
              <a:ext uri="{FF2B5EF4-FFF2-40B4-BE49-F238E27FC236}">
                <a16:creationId xmlns:a16="http://schemas.microsoft.com/office/drawing/2014/main" id="{DF46F13F-3AA8-F374-7511-99D346A28360}"/>
              </a:ext>
            </a:extLst>
          </p:cNvPr>
          <p:cNvSpPr>
            <a:spLocks noGrp="1"/>
          </p:cNvSpPr>
          <p:nvPr>
            <p:ph type="body" sz="quarter" idx="193" hasCustomPrompt="1"/>
          </p:nvPr>
        </p:nvSpPr>
        <p:spPr>
          <a:xfrm>
            <a:off x="10417312" y="5548107"/>
            <a:ext cx="1418469" cy="157524"/>
          </a:xfrm>
        </p:spPr>
        <p:txBody>
          <a:bodyPr lIns="0" rIns="0"/>
          <a:lstStyle>
            <a:lvl1pPr marL="0" indent="0">
              <a:lnSpc>
                <a:spcPct val="100000"/>
              </a:lnSpc>
              <a:spcBef>
                <a:spcPts val="100"/>
              </a:spcBef>
              <a:spcAft>
                <a:spcPts val="100"/>
              </a:spcAft>
              <a:buNone/>
              <a:defRPr sz="1100">
                <a:solidFill>
                  <a:schemeClr val="tx1"/>
                </a:solidFill>
                <a:latin typeface="+mj-lt"/>
              </a:defRPr>
            </a:lvl1pPr>
            <a:lvl2pPr marL="0" indent="0">
              <a:lnSpc>
                <a:spcPct val="100000"/>
              </a:lnSpc>
              <a:spcBef>
                <a:spcPts val="100"/>
              </a:spcBef>
              <a:spcAft>
                <a:spcPts val="163"/>
              </a:spcAft>
              <a:buNone/>
              <a:defRPr sz="1100" spc="-20"/>
            </a:lvl2pPr>
            <a:lvl3pPr marL="0" indent="0">
              <a:lnSpc>
                <a:spcPct val="120000"/>
              </a:lnSpc>
              <a:buFont typeface="Arial" panose="020B0604020202020204" pitchFamily="34" charset="0"/>
              <a:buNone/>
              <a:defRPr sz="800" spc="0"/>
            </a:lvl3pPr>
          </a:lstStyle>
          <a:p>
            <a:pPr lvl="0"/>
            <a:r>
              <a:rPr lang="en-US" dirty="0"/>
              <a:t>Name</a:t>
            </a:r>
          </a:p>
        </p:txBody>
      </p:sp>
      <p:sp>
        <p:nvSpPr>
          <p:cNvPr id="373" name="Text Placeholder 210">
            <a:extLst>
              <a:ext uri="{FF2B5EF4-FFF2-40B4-BE49-F238E27FC236}">
                <a16:creationId xmlns:a16="http://schemas.microsoft.com/office/drawing/2014/main" id="{577A02A3-F909-8FD1-3808-3DFCEDE5BDFF}"/>
              </a:ext>
            </a:extLst>
          </p:cNvPr>
          <p:cNvSpPr>
            <a:spLocks noGrp="1"/>
          </p:cNvSpPr>
          <p:nvPr>
            <p:ph type="body" sz="quarter" idx="194" hasCustomPrompt="1"/>
          </p:nvPr>
        </p:nvSpPr>
        <p:spPr>
          <a:xfrm>
            <a:off x="10417312" y="5720688"/>
            <a:ext cx="1418469" cy="192087"/>
          </a:xfrm>
        </p:spPr>
        <p:txBody>
          <a:bodyPr lIns="0" rIns="0"/>
          <a:lstStyle>
            <a:lvl1pPr>
              <a:buFontTx/>
              <a:buNone/>
              <a:defRPr sz="800"/>
            </a:lvl1pPr>
            <a:lvl2pPr>
              <a:buFontTx/>
              <a:buNone/>
              <a:defRPr sz="800"/>
            </a:lvl2pPr>
            <a:lvl3pPr>
              <a:buFontTx/>
              <a:buNone/>
              <a:defRPr sz="800"/>
            </a:lvl3pPr>
            <a:lvl4pPr>
              <a:buFontTx/>
              <a:buNone/>
              <a:defRPr sz="800"/>
            </a:lvl4pPr>
            <a:lvl5pPr>
              <a:buFontTx/>
              <a:buNone/>
              <a:defRPr sz="800"/>
            </a:lvl5pPr>
          </a:lstStyle>
          <a:p>
            <a:pPr lvl="0"/>
            <a:r>
              <a:rPr lang="en-GB" dirty="0"/>
              <a:t>Title</a:t>
            </a:r>
            <a:endParaRPr lang="en-US" dirty="0"/>
          </a:p>
        </p:txBody>
      </p:sp>
      <p:sp>
        <p:nvSpPr>
          <p:cNvPr id="375" name="Text Placeholder 73">
            <a:extLst>
              <a:ext uri="{FF2B5EF4-FFF2-40B4-BE49-F238E27FC236}">
                <a16:creationId xmlns:a16="http://schemas.microsoft.com/office/drawing/2014/main" id="{5D36CA97-9167-1392-F760-B364A9B12EFB}"/>
              </a:ext>
            </a:extLst>
          </p:cNvPr>
          <p:cNvSpPr>
            <a:spLocks noGrp="1"/>
          </p:cNvSpPr>
          <p:nvPr>
            <p:ph type="body" sz="quarter" idx="196" hasCustomPrompt="1"/>
          </p:nvPr>
        </p:nvSpPr>
        <p:spPr>
          <a:xfrm>
            <a:off x="10417312" y="6135482"/>
            <a:ext cx="1418469" cy="157524"/>
          </a:xfrm>
        </p:spPr>
        <p:txBody>
          <a:bodyPr lIns="0" rIns="0"/>
          <a:lstStyle>
            <a:lvl1pPr marL="0" indent="0">
              <a:lnSpc>
                <a:spcPct val="100000"/>
              </a:lnSpc>
              <a:spcBef>
                <a:spcPts val="100"/>
              </a:spcBef>
              <a:spcAft>
                <a:spcPts val="100"/>
              </a:spcAft>
              <a:buNone/>
              <a:defRPr sz="1100">
                <a:solidFill>
                  <a:schemeClr val="tx1"/>
                </a:solidFill>
                <a:latin typeface="+mj-lt"/>
              </a:defRPr>
            </a:lvl1pPr>
            <a:lvl2pPr marL="0" indent="0">
              <a:lnSpc>
                <a:spcPct val="100000"/>
              </a:lnSpc>
              <a:spcBef>
                <a:spcPts val="100"/>
              </a:spcBef>
              <a:spcAft>
                <a:spcPts val="163"/>
              </a:spcAft>
              <a:buNone/>
              <a:defRPr sz="1100" spc="-20"/>
            </a:lvl2pPr>
            <a:lvl3pPr marL="0" indent="0">
              <a:lnSpc>
                <a:spcPct val="120000"/>
              </a:lnSpc>
              <a:buFont typeface="Arial" panose="020B0604020202020204" pitchFamily="34" charset="0"/>
              <a:buNone/>
              <a:defRPr sz="800" spc="0"/>
            </a:lvl3pPr>
          </a:lstStyle>
          <a:p>
            <a:pPr lvl="0"/>
            <a:r>
              <a:rPr lang="en-US" dirty="0"/>
              <a:t>Name</a:t>
            </a:r>
          </a:p>
        </p:txBody>
      </p:sp>
      <p:sp>
        <p:nvSpPr>
          <p:cNvPr id="376" name="Text Placeholder 210">
            <a:extLst>
              <a:ext uri="{FF2B5EF4-FFF2-40B4-BE49-F238E27FC236}">
                <a16:creationId xmlns:a16="http://schemas.microsoft.com/office/drawing/2014/main" id="{509003F2-90DD-BE28-33AB-52AABF6BDE4B}"/>
              </a:ext>
            </a:extLst>
          </p:cNvPr>
          <p:cNvSpPr>
            <a:spLocks noGrp="1"/>
          </p:cNvSpPr>
          <p:nvPr>
            <p:ph type="body" sz="quarter" idx="197" hasCustomPrompt="1"/>
          </p:nvPr>
        </p:nvSpPr>
        <p:spPr>
          <a:xfrm>
            <a:off x="10417312" y="6308063"/>
            <a:ext cx="1418469" cy="192087"/>
          </a:xfrm>
        </p:spPr>
        <p:txBody>
          <a:bodyPr lIns="0" rIns="0"/>
          <a:lstStyle>
            <a:lvl1pPr>
              <a:buFontTx/>
              <a:buNone/>
              <a:defRPr sz="800"/>
            </a:lvl1pPr>
            <a:lvl2pPr>
              <a:buFontTx/>
              <a:buNone/>
              <a:defRPr sz="800"/>
            </a:lvl2pPr>
            <a:lvl3pPr>
              <a:buFontTx/>
              <a:buNone/>
              <a:defRPr sz="800"/>
            </a:lvl3pPr>
            <a:lvl4pPr>
              <a:buFontTx/>
              <a:buNone/>
              <a:defRPr sz="800"/>
            </a:lvl4pPr>
            <a:lvl5pPr>
              <a:buFontTx/>
              <a:buNone/>
              <a:defRPr sz="800"/>
            </a:lvl5pPr>
          </a:lstStyle>
          <a:p>
            <a:pPr lvl="0"/>
            <a:r>
              <a:rPr lang="en-GB" dirty="0"/>
              <a:t>Title</a:t>
            </a:r>
            <a:endParaRPr lang="en-US" dirty="0"/>
          </a:p>
        </p:txBody>
      </p:sp>
      <p:sp>
        <p:nvSpPr>
          <p:cNvPr id="6" name="Text Placeholder 73">
            <a:extLst>
              <a:ext uri="{FF2B5EF4-FFF2-40B4-BE49-F238E27FC236}">
                <a16:creationId xmlns:a16="http://schemas.microsoft.com/office/drawing/2014/main" id="{F229BF28-FFAE-6CA2-8A9A-D1507AA9594D}"/>
              </a:ext>
            </a:extLst>
          </p:cNvPr>
          <p:cNvSpPr>
            <a:spLocks noGrp="1"/>
          </p:cNvSpPr>
          <p:nvPr>
            <p:ph type="body" sz="quarter" idx="223" hasCustomPrompt="1"/>
          </p:nvPr>
        </p:nvSpPr>
        <p:spPr>
          <a:xfrm>
            <a:off x="5358880" y="2541289"/>
            <a:ext cx="1481337" cy="157524"/>
          </a:xfrm>
        </p:spPr>
        <p:txBody>
          <a:bodyPr lIns="0" rIns="0"/>
          <a:lstStyle>
            <a:lvl1pPr marL="0" indent="0" algn="ctr">
              <a:lnSpc>
                <a:spcPct val="100000"/>
              </a:lnSpc>
              <a:spcBef>
                <a:spcPts val="100"/>
              </a:spcBef>
              <a:spcAft>
                <a:spcPts val="100"/>
              </a:spcAft>
              <a:buNone/>
              <a:defRPr sz="1100">
                <a:solidFill>
                  <a:schemeClr val="tx1"/>
                </a:solidFill>
                <a:latin typeface="+mj-lt"/>
              </a:defRPr>
            </a:lvl1pPr>
            <a:lvl2pPr marL="0" indent="0">
              <a:lnSpc>
                <a:spcPct val="100000"/>
              </a:lnSpc>
              <a:spcBef>
                <a:spcPts val="100"/>
              </a:spcBef>
              <a:spcAft>
                <a:spcPts val="163"/>
              </a:spcAft>
              <a:buNone/>
              <a:defRPr sz="1100" spc="-20"/>
            </a:lvl2pPr>
            <a:lvl3pPr marL="0" indent="0">
              <a:lnSpc>
                <a:spcPct val="120000"/>
              </a:lnSpc>
              <a:buFont typeface="Arial" panose="020B0604020202020204" pitchFamily="34" charset="0"/>
              <a:buNone/>
              <a:defRPr sz="800" spc="0"/>
            </a:lvl3pPr>
          </a:lstStyle>
          <a:p>
            <a:pPr lvl="0"/>
            <a:r>
              <a:rPr lang="en-US" dirty="0"/>
              <a:t>Name</a:t>
            </a:r>
          </a:p>
        </p:txBody>
      </p:sp>
      <p:sp>
        <p:nvSpPr>
          <p:cNvPr id="7" name="Text Placeholder 210">
            <a:extLst>
              <a:ext uri="{FF2B5EF4-FFF2-40B4-BE49-F238E27FC236}">
                <a16:creationId xmlns:a16="http://schemas.microsoft.com/office/drawing/2014/main" id="{1F1D3BC9-07C9-6D8E-1F8F-5402B091C567}"/>
              </a:ext>
            </a:extLst>
          </p:cNvPr>
          <p:cNvSpPr>
            <a:spLocks noGrp="1"/>
          </p:cNvSpPr>
          <p:nvPr>
            <p:ph type="body" sz="quarter" idx="224" hasCustomPrompt="1"/>
          </p:nvPr>
        </p:nvSpPr>
        <p:spPr>
          <a:xfrm>
            <a:off x="5358880" y="2713870"/>
            <a:ext cx="1481337" cy="192087"/>
          </a:xfrm>
        </p:spPr>
        <p:txBody>
          <a:bodyPr lIns="0" rIns="0"/>
          <a:lstStyle>
            <a:lvl1pPr algn="ctr">
              <a:buFontTx/>
              <a:buNone/>
              <a:defRPr sz="800"/>
            </a:lvl1pPr>
            <a:lvl2pPr>
              <a:buFontTx/>
              <a:buNone/>
              <a:defRPr sz="800"/>
            </a:lvl2pPr>
            <a:lvl3pPr>
              <a:buFontTx/>
              <a:buNone/>
              <a:defRPr sz="800"/>
            </a:lvl3pPr>
            <a:lvl4pPr>
              <a:buFontTx/>
              <a:buNone/>
              <a:defRPr sz="800"/>
            </a:lvl4pPr>
            <a:lvl5pPr>
              <a:buFontTx/>
              <a:buNone/>
              <a:defRPr sz="800"/>
            </a:lvl5pPr>
          </a:lstStyle>
          <a:p>
            <a:pPr lvl="0"/>
            <a:r>
              <a:rPr lang="en-GB" dirty="0"/>
              <a:t>Title</a:t>
            </a:r>
            <a:endParaRPr lang="en-US" dirty="0"/>
          </a:p>
        </p:txBody>
      </p:sp>
    </p:spTree>
    <p:extLst>
      <p:ext uri="{BB962C8B-B14F-4D97-AF65-F5344CB8AC3E}">
        <p14:creationId xmlns:p14="http://schemas.microsoft.com/office/powerpoint/2010/main" val="4075002515"/>
      </p:ext>
    </p:extLst>
  </p:cSld>
  <p:clrMapOvr>
    <a:masterClrMapping/>
  </p:clrMapOvr>
  <p:extLst>
    <p:ext uri="{DCECCB84-F9BA-43D5-87BE-67443E8EF086}">
      <p15:sldGuideLst xmlns:p15="http://schemas.microsoft.com/office/powerpoint/2012/main">
        <p15:guide id="1" orient="horz" pos="3385">
          <p15:clr>
            <a:srgbClr val="FBAE40"/>
          </p15:clr>
        </p15:guide>
        <p15:guide id="2" pos="1504">
          <p15:clr>
            <a:srgbClr val="FBAE40"/>
          </p15:clr>
        </p15:guide>
      </p15:sldGuideLst>
    </p:ext>
  </p:extLs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Only title">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9D4DA111-601D-5416-53DD-CF5177C6FBA5}"/>
              </a:ext>
            </a:extLst>
          </p:cNvPr>
          <p:cNvSpPr>
            <a:spLocks noGrp="1"/>
          </p:cNvSpPr>
          <p:nvPr>
            <p:ph type="dt" sz="half" idx="10"/>
          </p:nvPr>
        </p:nvSpPr>
        <p:spPr/>
        <p:txBody>
          <a:bodyPr/>
          <a:lstStyle/>
          <a:p>
            <a:fld id="{13451DC9-96B9-4891-8164-EFA8378763BE}" type="datetime1">
              <a:rPr lang="en-US" smtClean="0"/>
              <a:t>9/9/26</a:t>
            </a:fld>
            <a:endParaRPr lang="en-US"/>
          </a:p>
        </p:txBody>
      </p:sp>
      <p:sp>
        <p:nvSpPr>
          <p:cNvPr id="4" name="Footer Placeholder 3">
            <a:extLst>
              <a:ext uri="{FF2B5EF4-FFF2-40B4-BE49-F238E27FC236}">
                <a16:creationId xmlns:a16="http://schemas.microsoft.com/office/drawing/2014/main" id="{221BFD73-B3FC-8D98-4FE6-26C938E9A78F}"/>
              </a:ext>
            </a:extLst>
          </p:cNvPr>
          <p:cNvSpPr>
            <a:spLocks noGrp="1"/>
          </p:cNvSpPr>
          <p:nvPr>
            <p:ph type="ftr" sz="quarter" idx="11"/>
          </p:nvPr>
        </p:nvSpPr>
        <p:spPr/>
        <p:txBody>
          <a:bodyPr/>
          <a:lstStyle/>
          <a:p>
            <a:r>
              <a:rPr lang="en-US"/>
              <a:t>Date 2025</a:t>
            </a:r>
          </a:p>
        </p:txBody>
      </p:sp>
      <p:sp>
        <p:nvSpPr>
          <p:cNvPr id="5" name="Slide Number Placeholder 4">
            <a:extLst>
              <a:ext uri="{FF2B5EF4-FFF2-40B4-BE49-F238E27FC236}">
                <a16:creationId xmlns:a16="http://schemas.microsoft.com/office/drawing/2014/main" id="{AD809EF9-E582-7A79-359E-34C003391DB0}"/>
              </a:ext>
            </a:extLst>
          </p:cNvPr>
          <p:cNvSpPr>
            <a:spLocks noGrp="1"/>
          </p:cNvSpPr>
          <p:nvPr>
            <p:ph type="sldNum" sz="quarter" idx="12"/>
          </p:nvPr>
        </p:nvSpPr>
        <p:spPr/>
        <p:txBody>
          <a:bodyPr/>
          <a:lstStyle/>
          <a:p>
            <a:fld id="{B6B988FE-5450-4D13-83CD-A9004418B02C}" type="slidenum">
              <a:rPr lang="en-US" smtClean="0"/>
              <a:t>‹#›</a:t>
            </a:fld>
            <a:endParaRPr lang="en-US"/>
          </a:p>
        </p:txBody>
      </p:sp>
      <p:sp>
        <p:nvSpPr>
          <p:cNvPr id="2" name="Text Placeholder 4">
            <a:extLst>
              <a:ext uri="{FF2B5EF4-FFF2-40B4-BE49-F238E27FC236}">
                <a16:creationId xmlns:a16="http://schemas.microsoft.com/office/drawing/2014/main" id="{D03F3829-9855-20EE-B6AE-A9B7293F430C}"/>
              </a:ext>
            </a:extLst>
          </p:cNvPr>
          <p:cNvSpPr>
            <a:spLocks noGrp="1"/>
          </p:cNvSpPr>
          <p:nvPr>
            <p:ph type="body" sz="quarter" idx="19" hasCustomPrompt="1"/>
          </p:nvPr>
        </p:nvSpPr>
        <p:spPr>
          <a:xfrm>
            <a:off x="222250" y="685800"/>
            <a:ext cx="11745911" cy="601200"/>
          </a:xfrm>
        </p:spPr>
        <p:txBody>
          <a:bodyPr tIns="64800"/>
          <a:lstStyle>
            <a:lvl1pPr marL="0" indent="0">
              <a:lnSpc>
                <a:spcPct val="82000"/>
              </a:lnSpc>
              <a:spcBef>
                <a:spcPts val="0"/>
              </a:spcBef>
              <a:spcAft>
                <a:spcPts val="0"/>
              </a:spcAft>
              <a:buNone/>
              <a:defRPr sz="5000" spc="-60" baseline="0">
                <a:solidFill>
                  <a:schemeClr val="tx1"/>
                </a:solidFill>
                <a:latin typeface="+mj-lt"/>
              </a:defRPr>
            </a:lvl1pPr>
            <a:lvl2pPr marL="0" indent="0">
              <a:lnSpc>
                <a:spcPct val="82000"/>
              </a:lnSpc>
              <a:spcBef>
                <a:spcPts val="0"/>
              </a:spcBef>
              <a:spcAft>
                <a:spcPts val="0"/>
              </a:spcAft>
              <a:buNone/>
              <a:defRPr sz="3400" spc="-60" baseline="0">
                <a:solidFill>
                  <a:schemeClr val="tx1"/>
                </a:solidFill>
                <a:latin typeface="+mj-lt"/>
              </a:defRPr>
            </a:lvl2pPr>
            <a:lvl3pPr marL="0" indent="0">
              <a:lnSpc>
                <a:spcPct val="90000"/>
              </a:lnSpc>
              <a:buNone/>
              <a:defRPr sz="2900" spc="-10" baseline="0">
                <a:solidFill>
                  <a:schemeClr val="tx1"/>
                </a:solidFill>
                <a:latin typeface="+mj-lt"/>
              </a:defRPr>
            </a:lvl3pPr>
            <a:lvl4pPr>
              <a:defRPr>
                <a:solidFill>
                  <a:schemeClr val="tx1"/>
                </a:solidFill>
              </a:defRPr>
            </a:lvl4pPr>
            <a:lvl5pPr>
              <a:defRPr>
                <a:solidFill>
                  <a:schemeClr val="tx1"/>
                </a:solidFill>
              </a:defRPr>
            </a:lvl5pPr>
          </a:lstStyle>
          <a:p>
            <a:pPr lvl="0"/>
            <a:r>
              <a:rPr lang="en-US"/>
              <a:t>H2</a:t>
            </a:r>
          </a:p>
          <a:p>
            <a:pPr lvl="1"/>
            <a:r>
              <a:rPr lang="en-US"/>
              <a:t>H3</a:t>
            </a:r>
          </a:p>
          <a:p>
            <a:pPr lvl="2"/>
            <a:r>
              <a:rPr lang="en-US"/>
              <a:t>H4</a:t>
            </a:r>
          </a:p>
        </p:txBody>
      </p:sp>
    </p:spTree>
    <p:extLst>
      <p:ext uri="{BB962C8B-B14F-4D97-AF65-F5344CB8AC3E}">
        <p14:creationId xmlns:p14="http://schemas.microsoft.com/office/powerpoint/2010/main" val="2142410200"/>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893CC65-68EC-87E3-901D-F2AA70168CAD}"/>
              </a:ext>
            </a:extLst>
          </p:cNvPr>
          <p:cNvSpPr>
            <a:spLocks noGrp="1"/>
          </p:cNvSpPr>
          <p:nvPr>
            <p:ph type="dt" sz="half" idx="10"/>
          </p:nvPr>
        </p:nvSpPr>
        <p:spPr/>
        <p:txBody>
          <a:bodyPr/>
          <a:lstStyle/>
          <a:p>
            <a:fld id="{F55D9F57-693A-40B8-AC54-272D5D9540D1}" type="datetime1">
              <a:rPr lang="en-US" smtClean="0"/>
              <a:t>9/9/26</a:t>
            </a:fld>
            <a:endParaRPr lang="en-US"/>
          </a:p>
        </p:txBody>
      </p:sp>
      <p:sp>
        <p:nvSpPr>
          <p:cNvPr id="3" name="Footer Placeholder 2">
            <a:extLst>
              <a:ext uri="{FF2B5EF4-FFF2-40B4-BE49-F238E27FC236}">
                <a16:creationId xmlns:a16="http://schemas.microsoft.com/office/drawing/2014/main" id="{611CD136-1186-18DF-03E1-7202B4E1AEEE}"/>
              </a:ext>
            </a:extLst>
          </p:cNvPr>
          <p:cNvSpPr>
            <a:spLocks noGrp="1"/>
          </p:cNvSpPr>
          <p:nvPr>
            <p:ph type="ftr" sz="quarter" idx="11"/>
          </p:nvPr>
        </p:nvSpPr>
        <p:spPr/>
        <p:txBody>
          <a:bodyPr/>
          <a:lstStyle/>
          <a:p>
            <a:r>
              <a:rPr lang="en-US"/>
              <a:t>Date 2025</a:t>
            </a:r>
          </a:p>
        </p:txBody>
      </p:sp>
      <p:sp>
        <p:nvSpPr>
          <p:cNvPr id="4" name="Slide Number Placeholder 3">
            <a:extLst>
              <a:ext uri="{FF2B5EF4-FFF2-40B4-BE49-F238E27FC236}">
                <a16:creationId xmlns:a16="http://schemas.microsoft.com/office/drawing/2014/main" id="{5D2C2AE7-DB24-CD8D-F9F9-BBB399800A45}"/>
              </a:ext>
            </a:extLst>
          </p:cNvPr>
          <p:cNvSpPr>
            <a:spLocks noGrp="1"/>
          </p:cNvSpPr>
          <p:nvPr>
            <p:ph type="sldNum" sz="quarter" idx="12"/>
          </p:nvPr>
        </p:nvSpPr>
        <p:spPr/>
        <p:txBody>
          <a:bodyPr/>
          <a:lstStyle/>
          <a:p>
            <a:fld id="{B6B988FE-5450-4D13-83CD-A9004418B02C}" type="slidenum">
              <a:rPr lang="en-US" smtClean="0"/>
              <a:t>‹#›</a:t>
            </a:fld>
            <a:endParaRPr lang="en-US"/>
          </a:p>
        </p:txBody>
      </p:sp>
    </p:spTree>
    <p:extLst>
      <p:ext uri="{BB962C8B-B14F-4D97-AF65-F5344CB8AC3E}">
        <p14:creationId xmlns:p14="http://schemas.microsoft.com/office/powerpoint/2010/main" val="37302653"/>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preserve="1" userDrawn="1">
  <p:cSld name="End cover">
    <p:spTree>
      <p:nvGrpSpPr>
        <p:cNvPr id="1" name=""/>
        <p:cNvGrpSpPr/>
        <p:nvPr/>
      </p:nvGrpSpPr>
      <p:grpSpPr>
        <a:xfrm>
          <a:off x="0" y="0"/>
          <a:ext cx="0" cy="0"/>
          <a:chOff x="0" y="0"/>
          <a:chExt cx="0" cy="0"/>
        </a:xfrm>
      </p:grpSpPr>
      <p:pic>
        <p:nvPicPr>
          <p:cNvPr id="8" name="Picture 7" descr="A yellow and black background&#10;&#10;AI-generated content may be incorrect.">
            <a:extLst>
              <a:ext uri="{FF2B5EF4-FFF2-40B4-BE49-F238E27FC236}">
                <a16:creationId xmlns:a16="http://schemas.microsoft.com/office/drawing/2014/main" id="{BB7477E2-F1F6-2F99-FA03-719441C047C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flipH="1">
            <a:off x="0" y="883623"/>
            <a:ext cx="3679593" cy="5974377"/>
          </a:xfrm>
          <a:prstGeom prst="rect">
            <a:avLst/>
          </a:prstGeom>
        </p:spPr>
      </p:pic>
      <p:sp>
        <p:nvSpPr>
          <p:cNvPr id="2" name="Rubrik 1">
            <a:extLst>
              <a:ext uri="{FF2B5EF4-FFF2-40B4-BE49-F238E27FC236}">
                <a16:creationId xmlns:a16="http://schemas.microsoft.com/office/drawing/2014/main" id="{A258EC79-F416-4E3D-A67E-4A13E8004581}"/>
              </a:ext>
            </a:extLst>
          </p:cNvPr>
          <p:cNvSpPr>
            <a:spLocks noGrp="1"/>
          </p:cNvSpPr>
          <p:nvPr>
            <p:ph type="ctrTitle" hasCustomPrompt="1"/>
          </p:nvPr>
        </p:nvSpPr>
        <p:spPr>
          <a:xfrm>
            <a:off x="223838" y="1877167"/>
            <a:ext cx="5810249" cy="904445"/>
          </a:xfrm>
          <a:prstGeom prst="rect">
            <a:avLst/>
          </a:prstGeom>
        </p:spPr>
        <p:txBody>
          <a:bodyPr anchor="t"/>
          <a:lstStyle>
            <a:lvl1pPr algn="l">
              <a:lnSpc>
                <a:spcPct val="82000"/>
              </a:lnSpc>
              <a:defRPr sz="6400" spc="-30" baseline="0">
                <a:solidFill>
                  <a:schemeClr val="tx1"/>
                </a:solidFill>
                <a:latin typeface="Host Grotesk SemiBold" panose="020B0504030402000203" pitchFamily="34" charset="0"/>
              </a:defRPr>
            </a:lvl1pPr>
          </a:lstStyle>
          <a:p>
            <a:r>
              <a:rPr lang="en-US" dirty="0"/>
              <a:t>Short end title</a:t>
            </a:r>
          </a:p>
        </p:txBody>
      </p:sp>
      <p:sp>
        <p:nvSpPr>
          <p:cNvPr id="3" name="Underrubrik 2">
            <a:extLst>
              <a:ext uri="{FF2B5EF4-FFF2-40B4-BE49-F238E27FC236}">
                <a16:creationId xmlns:a16="http://schemas.microsoft.com/office/drawing/2014/main" id="{0B04F11C-8931-4F2C-862F-B58C9926FB12}"/>
              </a:ext>
            </a:extLst>
          </p:cNvPr>
          <p:cNvSpPr>
            <a:spLocks noGrp="1"/>
          </p:cNvSpPr>
          <p:nvPr>
            <p:ph type="subTitle" idx="1"/>
          </p:nvPr>
        </p:nvSpPr>
        <p:spPr>
          <a:xfrm>
            <a:off x="223837" y="3083669"/>
            <a:ext cx="5810250" cy="916833"/>
          </a:xfrm>
          <a:prstGeom prst="rect">
            <a:avLst/>
          </a:prstGeom>
        </p:spPr>
        <p:txBody>
          <a:bodyPr/>
          <a:lstStyle>
            <a:lvl1pPr marL="0" indent="0" algn="l">
              <a:lnSpc>
                <a:spcPct val="90000"/>
              </a:lnSpc>
              <a:spcBef>
                <a:spcPts val="0"/>
              </a:spcBef>
              <a:spcAft>
                <a:spcPts val="0"/>
              </a:spcAft>
              <a:buNone/>
              <a:defRPr sz="2900" spc="-10" baseline="0">
                <a:solidFill>
                  <a:schemeClr val="tx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Platshållare för datum 3">
            <a:extLst>
              <a:ext uri="{FF2B5EF4-FFF2-40B4-BE49-F238E27FC236}">
                <a16:creationId xmlns:a16="http://schemas.microsoft.com/office/drawing/2014/main" id="{9964F6B1-10EC-43D7-8A6F-B43A304B5901}"/>
              </a:ext>
            </a:extLst>
          </p:cNvPr>
          <p:cNvSpPr>
            <a:spLocks noGrp="1"/>
          </p:cNvSpPr>
          <p:nvPr>
            <p:ph type="dt" sz="half" idx="10"/>
          </p:nvPr>
        </p:nvSpPr>
        <p:spPr/>
        <p:txBody>
          <a:bodyPr/>
          <a:lstStyle/>
          <a:p>
            <a:fld id="{4CE50542-535C-4D85-A570-0CB3FF66C3FF}" type="datetime1">
              <a:rPr lang="en-US" smtClean="0"/>
              <a:t>9/9/26</a:t>
            </a:fld>
            <a:endParaRPr lang="en-US"/>
          </a:p>
        </p:txBody>
      </p:sp>
      <p:sp>
        <p:nvSpPr>
          <p:cNvPr id="5" name="Platshållare för sidfot 4">
            <a:extLst>
              <a:ext uri="{FF2B5EF4-FFF2-40B4-BE49-F238E27FC236}">
                <a16:creationId xmlns:a16="http://schemas.microsoft.com/office/drawing/2014/main" id="{637ACD31-1B3B-4C51-AAAF-B74C576BADD5}"/>
              </a:ext>
            </a:extLst>
          </p:cNvPr>
          <p:cNvSpPr>
            <a:spLocks noGrp="1"/>
          </p:cNvSpPr>
          <p:nvPr>
            <p:ph type="ftr" sz="quarter" idx="11"/>
          </p:nvPr>
        </p:nvSpPr>
        <p:spPr/>
        <p:txBody>
          <a:bodyPr/>
          <a:lstStyle/>
          <a:p>
            <a:r>
              <a:rPr lang="en-US"/>
              <a:t>Date 2025</a:t>
            </a:r>
          </a:p>
        </p:txBody>
      </p:sp>
      <p:sp>
        <p:nvSpPr>
          <p:cNvPr id="6" name="Platshållare för bildnummer 5">
            <a:extLst>
              <a:ext uri="{FF2B5EF4-FFF2-40B4-BE49-F238E27FC236}">
                <a16:creationId xmlns:a16="http://schemas.microsoft.com/office/drawing/2014/main" id="{81FD2A41-9C0C-486B-814D-D78D722ED64C}"/>
              </a:ext>
            </a:extLst>
          </p:cNvPr>
          <p:cNvSpPr>
            <a:spLocks noGrp="1"/>
          </p:cNvSpPr>
          <p:nvPr>
            <p:ph type="sldNum" sz="quarter" idx="12"/>
          </p:nvPr>
        </p:nvSpPr>
        <p:spPr/>
        <p:txBody>
          <a:bodyPr/>
          <a:lstStyle/>
          <a:p>
            <a:fld id="{AE086683-F536-42AB-ABBC-F4803DFE8DBC}" type="slidenum">
              <a:rPr lang="en-US" smtClean="0"/>
              <a:t>‹#›</a:t>
            </a:fld>
            <a:endParaRPr lang="en-US"/>
          </a:p>
        </p:txBody>
      </p:sp>
      <p:pic>
        <p:nvPicPr>
          <p:cNvPr id="44" name="Graphic 43">
            <a:extLst>
              <a:ext uri="{FF2B5EF4-FFF2-40B4-BE49-F238E27FC236}">
                <a16:creationId xmlns:a16="http://schemas.microsoft.com/office/drawing/2014/main" id="{FDA0C664-1699-E9B9-7DF1-55E98EFC49D8}"/>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214312" y="258271"/>
            <a:ext cx="1902620" cy="406047"/>
          </a:xfrm>
          <a:prstGeom prst="rect">
            <a:avLst/>
          </a:prstGeom>
        </p:spPr>
      </p:pic>
      <p:sp>
        <p:nvSpPr>
          <p:cNvPr id="10" name="Picture Placeholder 9">
            <a:extLst>
              <a:ext uri="{FF2B5EF4-FFF2-40B4-BE49-F238E27FC236}">
                <a16:creationId xmlns:a16="http://schemas.microsoft.com/office/drawing/2014/main" id="{A6EB8854-4548-F033-B270-2294C48225CE}"/>
              </a:ext>
            </a:extLst>
          </p:cNvPr>
          <p:cNvSpPr>
            <a:spLocks noGrp="1"/>
          </p:cNvSpPr>
          <p:nvPr>
            <p:ph type="pic" sz="quarter" idx="13"/>
          </p:nvPr>
        </p:nvSpPr>
        <p:spPr>
          <a:xfrm>
            <a:off x="6096000" y="681040"/>
            <a:ext cx="5872162" cy="5873748"/>
          </a:xfrm>
          <a:prstGeom prst="roundRect">
            <a:avLst>
              <a:gd name="adj" fmla="val 3500"/>
            </a:avLst>
          </a:prstGeom>
          <a:solidFill>
            <a:schemeClr val="accent6"/>
          </a:solidFill>
        </p:spPr>
        <p:txBody>
          <a:bodyPr/>
          <a:lstStyle/>
          <a:p>
            <a:r>
              <a:rPr lang="en-US"/>
              <a:t>Click icon to add picture</a:t>
            </a:r>
          </a:p>
        </p:txBody>
      </p:sp>
      <p:sp>
        <p:nvSpPr>
          <p:cNvPr id="11" name="Text Placeholder 10">
            <a:extLst>
              <a:ext uri="{FF2B5EF4-FFF2-40B4-BE49-F238E27FC236}">
                <a16:creationId xmlns:a16="http://schemas.microsoft.com/office/drawing/2014/main" id="{FCF347F7-195F-9BBF-0CF2-48B123D1052C}"/>
              </a:ext>
            </a:extLst>
          </p:cNvPr>
          <p:cNvSpPr>
            <a:spLocks noGrp="1"/>
          </p:cNvSpPr>
          <p:nvPr>
            <p:ph type="body" sz="quarter" idx="14"/>
          </p:nvPr>
        </p:nvSpPr>
        <p:spPr>
          <a:xfrm>
            <a:off x="223836" y="4152900"/>
            <a:ext cx="5810251" cy="2401886"/>
          </a:xfrm>
        </p:spPr>
        <p:txBody>
          <a:bodyPr/>
          <a:lstStyle>
            <a:lvl1pPr>
              <a:defRPr>
                <a:solidFill>
                  <a:schemeClr val="tx1"/>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Box 6">
            <a:extLst>
              <a:ext uri="{FF2B5EF4-FFF2-40B4-BE49-F238E27FC236}">
                <a16:creationId xmlns:a16="http://schemas.microsoft.com/office/drawing/2014/main" id="{2A0E5EF6-CDFF-807D-3FD1-E2A5E3177978}"/>
              </a:ext>
            </a:extLst>
          </p:cNvPr>
          <p:cNvSpPr txBox="1"/>
          <p:nvPr userDrawn="1"/>
        </p:nvSpPr>
        <p:spPr>
          <a:xfrm rot="5400000">
            <a:off x="11607911" y="3407150"/>
            <a:ext cx="961802" cy="84190"/>
          </a:xfrm>
          <a:prstGeom prst="rect">
            <a:avLst/>
          </a:prstGeom>
          <a:noFill/>
          <a:ln>
            <a:noFill/>
          </a:ln>
        </p:spPr>
        <p:txBody>
          <a:bodyPr wrap="none" lIns="0" tIns="0" rIns="0" bIns="0" rtlCol="0" anchor="ctr">
            <a:spAutoFit/>
          </a:bodyPr>
          <a:lstStyle/>
          <a:p>
            <a:pPr algn="l">
              <a:lnSpc>
                <a:spcPct val="90000"/>
              </a:lnSpc>
            </a:pPr>
            <a:r>
              <a:rPr lang="en-US" sz="600" b="0" spc="0">
                <a:solidFill>
                  <a:schemeClr val="tx2"/>
                </a:solidFill>
                <a:latin typeface="+mj-lt"/>
                <a:cs typeface="Arial" panose="020B0604020202020204" pitchFamily="34" charset="0"/>
              </a:rPr>
              <a:t>©2026 All rights reserved</a:t>
            </a:r>
          </a:p>
        </p:txBody>
      </p:sp>
    </p:spTree>
    <p:extLst>
      <p:ext uri="{BB962C8B-B14F-4D97-AF65-F5344CB8AC3E}">
        <p14:creationId xmlns:p14="http://schemas.microsoft.com/office/powerpoint/2010/main" val="1820638651"/>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blank" preserve="1">
  <p:cSld name="Layouts after this one does not belong to this template">
    <p:spTree>
      <p:nvGrpSpPr>
        <p:cNvPr id="1" name=""/>
        <p:cNvGrpSpPr/>
        <p:nvPr/>
      </p:nvGrpSpPr>
      <p:grpSpPr>
        <a:xfrm>
          <a:off x="0" y="0"/>
          <a:ext cx="0" cy="0"/>
          <a:chOff x="0" y="0"/>
          <a:chExt cx="0" cy="0"/>
        </a:xfrm>
      </p:grpSpPr>
      <p:sp>
        <p:nvSpPr>
          <p:cNvPr id="5" name="textruta 4">
            <a:extLst>
              <a:ext uri="{FF2B5EF4-FFF2-40B4-BE49-F238E27FC236}">
                <a16:creationId xmlns:a16="http://schemas.microsoft.com/office/drawing/2014/main" id="{4405A5C8-297E-E3EB-142A-5DE16BD606D2}"/>
              </a:ext>
            </a:extLst>
          </p:cNvPr>
          <p:cNvSpPr txBox="1"/>
          <p:nvPr userDrawn="1"/>
        </p:nvSpPr>
        <p:spPr>
          <a:xfrm>
            <a:off x="1949450" y="1848787"/>
            <a:ext cx="8293100" cy="3559244"/>
          </a:xfrm>
          <a:prstGeom prst="rect">
            <a:avLst/>
          </a:prstGeom>
          <a:noFill/>
        </p:spPr>
        <p:txBody>
          <a:bodyPr wrap="square" rtlCol="0">
            <a:spAutoFit/>
          </a:bodyPr>
          <a:lstStyle/>
          <a:p>
            <a:pPr algn="ctr">
              <a:lnSpc>
                <a:spcPct val="90000"/>
              </a:lnSpc>
            </a:pPr>
            <a:r>
              <a:rPr lang="en-US" sz="5000" b="1" kern="1200">
                <a:solidFill>
                  <a:schemeClr val="tx1"/>
                </a:solidFill>
                <a:latin typeface="+mj-lt"/>
                <a:ea typeface="+mj-ea"/>
                <a:cs typeface="+mj-cs"/>
              </a:rPr>
              <a:t>Layouts after this one does not belong to this template. Select one of the layouts before this one in the layout list.</a:t>
            </a:r>
          </a:p>
        </p:txBody>
      </p:sp>
    </p:spTree>
    <p:extLst>
      <p:ext uri="{BB962C8B-B14F-4D97-AF65-F5344CB8AC3E}">
        <p14:creationId xmlns:p14="http://schemas.microsoft.com/office/powerpoint/2010/main" val="3393012169"/>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slideLayout" Target="../slideLayouts/slideLayout63.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theme" Target="../theme/theme1.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image" Target="../media/image1.svg"/><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78.xml"/><Relationship Id="rId18" Type="http://schemas.openxmlformats.org/officeDocument/2006/relationships/slideLayout" Target="../slideLayouts/slideLayout83.xml"/><Relationship Id="rId26" Type="http://schemas.openxmlformats.org/officeDocument/2006/relationships/slideLayout" Target="../slideLayouts/slideLayout91.xml"/><Relationship Id="rId39" Type="http://schemas.openxmlformats.org/officeDocument/2006/relationships/slideLayout" Target="../slideLayouts/slideLayout104.xml"/><Relationship Id="rId21" Type="http://schemas.openxmlformats.org/officeDocument/2006/relationships/slideLayout" Target="../slideLayouts/slideLayout86.xml"/><Relationship Id="rId34" Type="http://schemas.openxmlformats.org/officeDocument/2006/relationships/slideLayout" Target="../slideLayouts/slideLayout99.xml"/><Relationship Id="rId42" Type="http://schemas.openxmlformats.org/officeDocument/2006/relationships/slideLayout" Target="../slideLayouts/slideLayout107.xml"/><Relationship Id="rId47" Type="http://schemas.openxmlformats.org/officeDocument/2006/relationships/slideLayout" Target="../slideLayouts/slideLayout112.xml"/><Relationship Id="rId50" Type="http://schemas.openxmlformats.org/officeDocument/2006/relationships/slideLayout" Target="../slideLayouts/slideLayout115.xml"/><Relationship Id="rId55" Type="http://schemas.openxmlformats.org/officeDocument/2006/relationships/slideLayout" Target="../slideLayouts/slideLayout120.xml"/><Relationship Id="rId7" Type="http://schemas.openxmlformats.org/officeDocument/2006/relationships/slideLayout" Target="../slideLayouts/slideLayout72.xml"/><Relationship Id="rId2" Type="http://schemas.openxmlformats.org/officeDocument/2006/relationships/slideLayout" Target="../slideLayouts/slideLayout67.xml"/><Relationship Id="rId16" Type="http://schemas.openxmlformats.org/officeDocument/2006/relationships/slideLayout" Target="../slideLayouts/slideLayout81.xml"/><Relationship Id="rId29" Type="http://schemas.openxmlformats.org/officeDocument/2006/relationships/slideLayout" Target="../slideLayouts/slideLayout94.xml"/><Relationship Id="rId11" Type="http://schemas.openxmlformats.org/officeDocument/2006/relationships/slideLayout" Target="../slideLayouts/slideLayout76.xml"/><Relationship Id="rId24" Type="http://schemas.openxmlformats.org/officeDocument/2006/relationships/slideLayout" Target="../slideLayouts/slideLayout89.xml"/><Relationship Id="rId32" Type="http://schemas.openxmlformats.org/officeDocument/2006/relationships/slideLayout" Target="../slideLayouts/slideLayout97.xml"/><Relationship Id="rId37" Type="http://schemas.openxmlformats.org/officeDocument/2006/relationships/slideLayout" Target="../slideLayouts/slideLayout102.xml"/><Relationship Id="rId40" Type="http://schemas.openxmlformats.org/officeDocument/2006/relationships/slideLayout" Target="../slideLayouts/slideLayout105.xml"/><Relationship Id="rId45" Type="http://schemas.openxmlformats.org/officeDocument/2006/relationships/slideLayout" Target="../slideLayouts/slideLayout110.xml"/><Relationship Id="rId53" Type="http://schemas.openxmlformats.org/officeDocument/2006/relationships/slideLayout" Target="../slideLayouts/slideLayout118.xml"/><Relationship Id="rId5" Type="http://schemas.openxmlformats.org/officeDocument/2006/relationships/slideLayout" Target="../slideLayouts/slideLayout70.xml"/><Relationship Id="rId19" Type="http://schemas.openxmlformats.org/officeDocument/2006/relationships/slideLayout" Target="../slideLayouts/slideLayout84.xml"/><Relationship Id="rId4" Type="http://schemas.openxmlformats.org/officeDocument/2006/relationships/slideLayout" Target="../slideLayouts/slideLayout69.xml"/><Relationship Id="rId9" Type="http://schemas.openxmlformats.org/officeDocument/2006/relationships/slideLayout" Target="../slideLayouts/slideLayout74.xml"/><Relationship Id="rId14" Type="http://schemas.openxmlformats.org/officeDocument/2006/relationships/slideLayout" Target="../slideLayouts/slideLayout79.xml"/><Relationship Id="rId22" Type="http://schemas.openxmlformats.org/officeDocument/2006/relationships/slideLayout" Target="../slideLayouts/slideLayout87.xml"/><Relationship Id="rId27" Type="http://schemas.openxmlformats.org/officeDocument/2006/relationships/slideLayout" Target="../slideLayouts/slideLayout92.xml"/><Relationship Id="rId30" Type="http://schemas.openxmlformats.org/officeDocument/2006/relationships/slideLayout" Target="../slideLayouts/slideLayout95.xml"/><Relationship Id="rId35" Type="http://schemas.openxmlformats.org/officeDocument/2006/relationships/slideLayout" Target="../slideLayouts/slideLayout100.xml"/><Relationship Id="rId43" Type="http://schemas.openxmlformats.org/officeDocument/2006/relationships/slideLayout" Target="../slideLayouts/slideLayout108.xml"/><Relationship Id="rId48" Type="http://schemas.openxmlformats.org/officeDocument/2006/relationships/slideLayout" Target="../slideLayouts/slideLayout113.xml"/><Relationship Id="rId56" Type="http://schemas.openxmlformats.org/officeDocument/2006/relationships/theme" Target="../theme/theme2.xml"/><Relationship Id="rId8" Type="http://schemas.openxmlformats.org/officeDocument/2006/relationships/slideLayout" Target="../slideLayouts/slideLayout73.xml"/><Relationship Id="rId51" Type="http://schemas.openxmlformats.org/officeDocument/2006/relationships/slideLayout" Target="../slideLayouts/slideLayout116.xml"/><Relationship Id="rId3" Type="http://schemas.openxmlformats.org/officeDocument/2006/relationships/slideLayout" Target="../slideLayouts/slideLayout68.xml"/><Relationship Id="rId12" Type="http://schemas.openxmlformats.org/officeDocument/2006/relationships/slideLayout" Target="../slideLayouts/slideLayout77.xml"/><Relationship Id="rId17" Type="http://schemas.openxmlformats.org/officeDocument/2006/relationships/slideLayout" Target="../slideLayouts/slideLayout82.xml"/><Relationship Id="rId25" Type="http://schemas.openxmlformats.org/officeDocument/2006/relationships/slideLayout" Target="../slideLayouts/slideLayout90.xml"/><Relationship Id="rId33" Type="http://schemas.openxmlformats.org/officeDocument/2006/relationships/slideLayout" Target="../slideLayouts/slideLayout98.xml"/><Relationship Id="rId38" Type="http://schemas.openxmlformats.org/officeDocument/2006/relationships/slideLayout" Target="../slideLayouts/slideLayout103.xml"/><Relationship Id="rId46" Type="http://schemas.openxmlformats.org/officeDocument/2006/relationships/slideLayout" Target="../slideLayouts/slideLayout111.xml"/><Relationship Id="rId20" Type="http://schemas.openxmlformats.org/officeDocument/2006/relationships/slideLayout" Target="../slideLayouts/slideLayout85.xml"/><Relationship Id="rId41" Type="http://schemas.openxmlformats.org/officeDocument/2006/relationships/slideLayout" Target="../slideLayouts/slideLayout106.xml"/><Relationship Id="rId54" Type="http://schemas.openxmlformats.org/officeDocument/2006/relationships/slideLayout" Target="../slideLayouts/slideLayout119.xml"/><Relationship Id="rId1" Type="http://schemas.openxmlformats.org/officeDocument/2006/relationships/slideLayout" Target="../slideLayouts/slideLayout66.xml"/><Relationship Id="rId6" Type="http://schemas.openxmlformats.org/officeDocument/2006/relationships/slideLayout" Target="../slideLayouts/slideLayout71.xml"/><Relationship Id="rId15" Type="http://schemas.openxmlformats.org/officeDocument/2006/relationships/slideLayout" Target="../slideLayouts/slideLayout80.xml"/><Relationship Id="rId23" Type="http://schemas.openxmlformats.org/officeDocument/2006/relationships/slideLayout" Target="../slideLayouts/slideLayout88.xml"/><Relationship Id="rId28" Type="http://schemas.openxmlformats.org/officeDocument/2006/relationships/slideLayout" Target="../slideLayouts/slideLayout93.xml"/><Relationship Id="rId36" Type="http://schemas.openxmlformats.org/officeDocument/2006/relationships/slideLayout" Target="../slideLayouts/slideLayout101.xml"/><Relationship Id="rId49" Type="http://schemas.openxmlformats.org/officeDocument/2006/relationships/slideLayout" Target="../slideLayouts/slideLayout114.xml"/><Relationship Id="rId57" Type="http://schemas.openxmlformats.org/officeDocument/2006/relationships/image" Target="../media/image1.svg"/><Relationship Id="rId10" Type="http://schemas.openxmlformats.org/officeDocument/2006/relationships/slideLayout" Target="../slideLayouts/slideLayout75.xml"/><Relationship Id="rId31" Type="http://schemas.openxmlformats.org/officeDocument/2006/relationships/slideLayout" Target="../slideLayouts/slideLayout96.xml"/><Relationship Id="rId44" Type="http://schemas.openxmlformats.org/officeDocument/2006/relationships/slideLayout" Target="../slideLayouts/slideLayout109.xml"/><Relationship Id="rId52" Type="http://schemas.openxmlformats.org/officeDocument/2006/relationships/slideLayout" Target="../slideLayouts/slideLayout11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Platshållare för datum 3">
            <a:extLst>
              <a:ext uri="{FF2B5EF4-FFF2-40B4-BE49-F238E27FC236}">
                <a16:creationId xmlns:a16="http://schemas.microsoft.com/office/drawing/2014/main" id="{907D54BB-8EC7-458A-A082-8AF4306364DF}"/>
              </a:ext>
            </a:extLst>
          </p:cNvPr>
          <p:cNvSpPr>
            <a:spLocks noGrp="1"/>
          </p:cNvSpPr>
          <p:nvPr userDrawn="1">
            <p:ph type="dt" sz="half" idx="2"/>
          </p:nvPr>
        </p:nvSpPr>
        <p:spPr>
          <a:xfrm>
            <a:off x="437470" y="6858000"/>
            <a:ext cx="3078162" cy="0"/>
          </a:xfrm>
          <a:prstGeom prst="rect">
            <a:avLst/>
          </a:prstGeom>
        </p:spPr>
        <p:txBody>
          <a:bodyPr vert="horz" lIns="0" tIns="0" rIns="0" bIns="0" rtlCol="0" anchor="b">
            <a:noAutofit/>
          </a:bodyPr>
          <a:lstStyle>
            <a:lvl1pPr algn="l">
              <a:defRPr sz="100">
                <a:solidFill>
                  <a:schemeClr val="tx1">
                    <a:lumMod val="65000"/>
                    <a:lumOff val="35000"/>
                    <a:alpha val="0"/>
                  </a:schemeClr>
                </a:solidFill>
              </a:defRPr>
            </a:lvl1pPr>
          </a:lstStyle>
          <a:p>
            <a:fld id="{85C67BD2-9703-4CA2-9155-A096199ED0DE}" type="datetime1">
              <a:rPr lang="en-US" smtClean="0"/>
              <a:t>9/9/26</a:t>
            </a:fld>
            <a:endParaRPr lang="en-US"/>
          </a:p>
        </p:txBody>
      </p:sp>
      <p:sp>
        <p:nvSpPr>
          <p:cNvPr id="5" name="Platshållare för sidfot 4">
            <a:extLst>
              <a:ext uri="{FF2B5EF4-FFF2-40B4-BE49-F238E27FC236}">
                <a16:creationId xmlns:a16="http://schemas.microsoft.com/office/drawing/2014/main" id="{5C0A3ABB-C906-40E9-AF35-0DB0B3403226}"/>
              </a:ext>
            </a:extLst>
          </p:cNvPr>
          <p:cNvSpPr>
            <a:spLocks noGrp="1"/>
          </p:cNvSpPr>
          <p:nvPr userDrawn="1">
            <p:ph type="ftr" sz="quarter" idx="3"/>
          </p:nvPr>
        </p:nvSpPr>
        <p:spPr>
          <a:xfrm>
            <a:off x="9990138" y="6858000"/>
            <a:ext cx="1101724" cy="0"/>
          </a:xfrm>
          <a:prstGeom prst="rect">
            <a:avLst/>
          </a:prstGeom>
        </p:spPr>
        <p:txBody>
          <a:bodyPr vert="horz" lIns="0" tIns="0" rIns="0" bIns="0" rtlCol="0" anchor="ctr">
            <a:noAutofit/>
          </a:bodyPr>
          <a:lstStyle>
            <a:lvl1pPr algn="r">
              <a:defRPr sz="100" spc="10" baseline="0">
                <a:solidFill>
                  <a:schemeClr val="tx1">
                    <a:alpha val="0"/>
                  </a:schemeClr>
                </a:solidFill>
                <a:latin typeface="+mj-lt"/>
              </a:defRPr>
            </a:lvl1pPr>
          </a:lstStyle>
          <a:p>
            <a:r>
              <a:rPr lang="en-US"/>
              <a:t>Date 2025</a:t>
            </a:r>
          </a:p>
        </p:txBody>
      </p:sp>
      <p:sp>
        <p:nvSpPr>
          <p:cNvPr id="6" name="Platshållare för bildnummer 5">
            <a:extLst>
              <a:ext uri="{FF2B5EF4-FFF2-40B4-BE49-F238E27FC236}">
                <a16:creationId xmlns:a16="http://schemas.microsoft.com/office/drawing/2014/main" id="{37249AA9-CC7D-40E0-9894-3652F2EE8CF5}"/>
              </a:ext>
            </a:extLst>
          </p:cNvPr>
          <p:cNvSpPr>
            <a:spLocks noGrp="1"/>
          </p:cNvSpPr>
          <p:nvPr userDrawn="1">
            <p:ph type="sldNum" sz="quarter" idx="4"/>
          </p:nvPr>
        </p:nvSpPr>
        <p:spPr>
          <a:xfrm>
            <a:off x="11101388" y="6693695"/>
            <a:ext cx="866774" cy="90000"/>
          </a:xfrm>
          <a:prstGeom prst="rect">
            <a:avLst/>
          </a:prstGeom>
          <a:ln>
            <a:noFill/>
          </a:ln>
        </p:spPr>
        <p:txBody>
          <a:bodyPr vert="horz" wrap="none" lIns="0" tIns="0" rIns="0" bIns="0" rtlCol="0" anchor="ctr">
            <a:noAutofit/>
          </a:bodyPr>
          <a:lstStyle>
            <a:lvl1pPr algn="r">
              <a:defRPr sz="700">
                <a:solidFill>
                  <a:schemeClr val="tx2"/>
                </a:solidFill>
              </a:defRPr>
            </a:lvl1pPr>
          </a:lstStyle>
          <a:p>
            <a:fld id="{AE086683-F536-42AB-ABBC-F4803DFE8DBC}" type="slidenum">
              <a:rPr lang="en-US" smtClean="0"/>
              <a:pPr/>
              <a:t>‹#›</a:t>
            </a:fld>
            <a:endParaRPr lang="en-US" sz="700"/>
          </a:p>
        </p:txBody>
      </p:sp>
      <p:sp>
        <p:nvSpPr>
          <p:cNvPr id="7" name="Title Placeholder 6">
            <a:extLst>
              <a:ext uri="{FF2B5EF4-FFF2-40B4-BE49-F238E27FC236}">
                <a16:creationId xmlns:a16="http://schemas.microsoft.com/office/drawing/2014/main" id="{45401296-9B95-5420-8D6A-DD8DE74DB4C1}"/>
              </a:ext>
            </a:extLst>
          </p:cNvPr>
          <p:cNvSpPr>
            <a:spLocks noGrp="1"/>
          </p:cNvSpPr>
          <p:nvPr userDrawn="1">
            <p:ph type="title"/>
          </p:nvPr>
        </p:nvSpPr>
        <p:spPr>
          <a:xfrm>
            <a:off x="222251" y="685800"/>
            <a:ext cx="11745911" cy="720869"/>
          </a:xfrm>
          <a:prstGeom prst="rect">
            <a:avLst/>
          </a:prstGeom>
        </p:spPr>
        <p:txBody>
          <a:bodyPr vert="horz" wrap="square" lIns="180000" tIns="64800" rIns="180000" bIns="0" rtlCol="0" anchor="t">
            <a:spAutoFit/>
          </a:bodyPr>
          <a:lstStyle/>
          <a:p>
            <a:r>
              <a:rPr lang="sv-SE"/>
              <a:t>Klicka här för att ändra mall för rubrikformat</a:t>
            </a:r>
            <a:endParaRPr lang="en-US"/>
          </a:p>
        </p:txBody>
      </p:sp>
      <p:sp>
        <p:nvSpPr>
          <p:cNvPr id="8" name="Text Placeholder 7">
            <a:extLst>
              <a:ext uri="{FF2B5EF4-FFF2-40B4-BE49-F238E27FC236}">
                <a16:creationId xmlns:a16="http://schemas.microsoft.com/office/drawing/2014/main" id="{5285BCBA-8390-1D80-4227-16236B39A844}"/>
              </a:ext>
            </a:extLst>
          </p:cNvPr>
          <p:cNvSpPr>
            <a:spLocks noGrp="1"/>
          </p:cNvSpPr>
          <p:nvPr userDrawn="1">
            <p:ph type="body" idx="1"/>
          </p:nvPr>
        </p:nvSpPr>
        <p:spPr>
          <a:xfrm>
            <a:off x="222251" y="2224090"/>
            <a:ext cx="11745912" cy="4329375"/>
          </a:xfrm>
          <a:prstGeom prst="rect">
            <a:avLst/>
          </a:prstGeom>
        </p:spPr>
        <p:txBody>
          <a:bodyPr vert="horz" lIns="180000" tIns="0" rIns="180000" bIns="0" rtlCol="0" anchor="t">
            <a:noAutofit/>
          </a:bodyPr>
          <a:lstStyle/>
          <a:p>
            <a:pPr lvl="0"/>
            <a:r>
              <a:rPr lang="en-US" dirty="0"/>
              <a:t>Body MD</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9" name="TextBox 8">
            <a:extLst>
              <a:ext uri="{FF2B5EF4-FFF2-40B4-BE49-F238E27FC236}">
                <a16:creationId xmlns:a16="http://schemas.microsoft.com/office/drawing/2014/main" id="{79CDC8D1-379D-3D8B-1A98-0B79E8845415}"/>
              </a:ext>
            </a:extLst>
          </p:cNvPr>
          <p:cNvSpPr txBox="1"/>
          <p:nvPr userDrawn="1"/>
        </p:nvSpPr>
        <p:spPr>
          <a:xfrm rot="5400000">
            <a:off x="11607911" y="3407150"/>
            <a:ext cx="961802" cy="84190"/>
          </a:xfrm>
          <a:prstGeom prst="rect">
            <a:avLst/>
          </a:prstGeom>
          <a:noFill/>
          <a:ln>
            <a:noFill/>
          </a:ln>
        </p:spPr>
        <p:txBody>
          <a:bodyPr wrap="none" lIns="0" tIns="0" rIns="0" bIns="0" rtlCol="0" anchor="ctr">
            <a:spAutoFit/>
          </a:bodyPr>
          <a:lstStyle/>
          <a:p>
            <a:pPr algn="l">
              <a:lnSpc>
                <a:spcPct val="90000"/>
              </a:lnSpc>
            </a:pPr>
            <a:r>
              <a:rPr lang="en-US" sz="600" b="0" spc="0">
                <a:solidFill>
                  <a:schemeClr val="tx2"/>
                </a:solidFill>
                <a:latin typeface="+mj-lt"/>
                <a:cs typeface="Arial" panose="020B0604020202020204" pitchFamily="34" charset="0"/>
              </a:rPr>
              <a:t>©2026 All rights reserved</a:t>
            </a:r>
          </a:p>
        </p:txBody>
      </p:sp>
      <p:pic>
        <p:nvPicPr>
          <p:cNvPr id="11" name="Graphic 10">
            <a:extLst>
              <a:ext uri="{FF2B5EF4-FFF2-40B4-BE49-F238E27FC236}">
                <a16:creationId xmlns:a16="http://schemas.microsoft.com/office/drawing/2014/main" id="{6D2ACABA-AD29-3487-9315-7C6AFE3BF50B}"/>
              </a:ext>
            </a:extLst>
          </p:cNvPr>
          <p:cNvPicPr>
            <a:picLocks noChangeAspect="1"/>
          </p:cNvPicPr>
          <p:nvPr userDrawn="1"/>
        </p:nvPicPr>
        <p:blipFill>
          <a:blip>
            <a:extLst>
              <a:ext uri="{96DAC541-7B7A-43D3-8B79-37D633B846F1}">
                <asvg:svgBlip xmlns:asvg="http://schemas.microsoft.com/office/drawing/2016/SVG/main" r:embed="rId67"/>
              </a:ext>
            </a:extLst>
          </a:blip>
          <a:stretch>
            <a:fillRect/>
          </a:stretch>
        </p:blipFill>
        <p:spPr>
          <a:xfrm>
            <a:off x="11114723" y="267669"/>
            <a:ext cx="853440" cy="256032"/>
          </a:xfrm>
          <a:prstGeom prst="rect">
            <a:avLst/>
          </a:prstGeom>
        </p:spPr>
      </p:pic>
    </p:spTree>
    <p:extLst>
      <p:ext uri="{BB962C8B-B14F-4D97-AF65-F5344CB8AC3E}">
        <p14:creationId xmlns:p14="http://schemas.microsoft.com/office/powerpoint/2010/main" val="149138282"/>
      </p:ext>
    </p:extLst>
  </p:cSld>
  <p:clrMap bg1="lt1" tx1="dk1" bg2="lt2" tx2="dk2" accent1="accent1" accent2="accent2" accent3="accent3" accent4="accent4" accent5="accent5" accent6="accent6" hlink="hlink" folHlink="folHlink"/>
  <p:sldLayoutIdLst>
    <p:sldLayoutId id="2147483649" r:id="rId1"/>
    <p:sldLayoutId id="2147483694" r:id="rId2"/>
    <p:sldLayoutId id="2147483695" r:id="rId3"/>
    <p:sldLayoutId id="2147483674" r:id="rId4"/>
    <p:sldLayoutId id="2147483697" r:id="rId5"/>
    <p:sldLayoutId id="2147483699" r:id="rId6"/>
    <p:sldLayoutId id="2147483700" r:id="rId7"/>
    <p:sldLayoutId id="2147483710" r:id="rId8"/>
    <p:sldLayoutId id="2147483711" r:id="rId9"/>
    <p:sldLayoutId id="2147483712" r:id="rId10"/>
    <p:sldLayoutId id="2147483701" r:id="rId11"/>
    <p:sldLayoutId id="2147483702" r:id="rId12"/>
    <p:sldLayoutId id="2147483703" r:id="rId13"/>
    <p:sldLayoutId id="2147483722" r:id="rId14"/>
    <p:sldLayoutId id="2147483723" r:id="rId15"/>
    <p:sldLayoutId id="2147483724" r:id="rId16"/>
    <p:sldLayoutId id="2147483725" r:id="rId17"/>
    <p:sldLayoutId id="2147483726" r:id="rId18"/>
    <p:sldLayoutId id="2147483840" r:id="rId19"/>
    <p:sldLayoutId id="2147483946" r:id="rId20"/>
    <p:sldLayoutId id="2147483727" r:id="rId21"/>
    <p:sldLayoutId id="2147483728" r:id="rId22"/>
    <p:sldLayoutId id="2147483839" r:id="rId23"/>
    <p:sldLayoutId id="2147483742" r:id="rId24"/>
    <p:sldLayoutId id="2147483696" r:id="rId25"/>
    <p:sldLayoutId id="2147483698" r:id="rId26"/>
    <p:sldLayoutId id="2147483704" r:id="rId27"/>
    <p:sldLayoutId id="2147483705" r:id="rId28"/>
    <p:sldLayoutId id="2147483706" r:id="rId29"/>
    <p:sldLayoutId id="2147483707" r:id="rId30"/>
    <p:sldLayoutId id="2147483736" r:id="rId31"/>
    <p:sldLayoutId id="2147483737" r:id="rId32"/>
    <p:sldLayoutId id="2147483708" r:id="rId33"/>
    <p:sldLayoutId id="2147483716" r:id="rId34"/>
    <p:sldLayoutId id="2147483709" r:id="rId35"/>
    <p:sldLayoutId id="2147483715" r:id="rId36"/>
    <p:sldLayoutId id="2147483971" r:id="rId37"/>
    <p:sldLayoutId id="2147483959" r:id="rId38"/>
    <p:sldLayoutId id="2147483960" r:id="rId39"/>
    <p:sldLayoutId id="2147483714" r:id="rId40"/>
    <p:sldLayoutId id="2147483961" r:id="rId41"/>
    <p:sldLayoutId id="2147483738" r:id="rId42"/>
    <p:sldLayoutId id="2147483721" r:id="rId43"/>
    <p:sldLayoutId id="2147483739" r:id="rId44"/>
    <p:sldLayoutId id="2147483729" r:id="rId45"/>
    <p:sldLayoutId id="2147483730" r:id="rId46"/>
    <p:sldLayoutId id="2147483744" r:id="rId47"/>
    <p:sldLayoutId id="2147483740" r:id="rId48"/>
    <p:sldLayoutId id="2147483731" r:id="rId49"/>
    <p:sldLayoutId id="2147483743" r:id="rId50"/>
    <p:sldLayoutId id="2147483741" r:id="rId51"/>
    <p:sldLayoutId id="2147483732" r:id="rId52"/>
    <p:sldLayoutId id="2147483733" r:id="rId53"/>
    <p:sldLayoutId id="2147483734" r:id="rId54"/>
    <p:sldLayoutId id="2147483965" r:id="rId55"/>
    <p:sldLayoutId id="2147483953" r:id="rId56"/>
    <p:sldLayoutId id="2147483717" r:id="rId57"/>
    <p:sldLayoutId id="2147483719" r:id="rId58"/>
    <p:sldLayoutId id="2147483718" r:id="rId59"/>
    <p:sldLayoutId id="2147483720" r:id="rId60"/>
    <p:sldLayoutId id="2147483948" r:id="rId61"/>
    <p:sldLayoutId id="2147483692" r:id="rId62"/>
    <p:sldLayoutId id="2147483691" r:id="rId63"/>
    <p:sldLayoutId id="2147483713" r:id="rId64"/>
    <p:sldLayoutId id="2147483658" r:id="rId65"/>
  </p:sldLayoutIdLst>
  <p:hf hdr="0" ftr="0" dt="0"/>
  <p:txStyles>
    <p:titleStyle>
      <a:lvl1pPr algn="l" defTabSz="914400" rtl="0" eaLnBrk="1" latinLnBrk="0" hangingPunct="1">
        <a:lnSpc>
          <a:spcPct val="82000"/>
        </a:lnSpc>
        <a:spcBef>
          <a:spcPct val="0"/>
        </a:spcBef>
        <a:buNone/>
        <a:defRPr sz="5000" kern="1200" spc="-60" baseline="0">
          <a:solidFill>
            <a:schemeClr val="tx1"/>
          </a:solidFill>
          <a:latin typeface="+mj-lt"/>
          <a:ea typeface="+mj-ea"/>
          <a:cs typeface="+mj-cs"/>
        </a:defRPr>
      </a:lvl1pPr>
    </p:titleStyle>
    <p:bodyStyle>
      <a:lvl1pPr marL="180000" indent="-180000" algn="l" defTabSz="914400" rtl="0" eaLnBrk="1" latinLnBrk="0" hangingPunct="1">
        <a:lnSpc>
          <a:spcPct val="110000"/>
        </a:lnSpc>
        <a:spcBef>
          <a:spcPts val="225"/>
        </a:spcBef>
        <a:spcAft>
          <a:spcPts val="225"/>
        </a:spcAft>
        <a:buFont typeface="Arial" panose="020B0604020202020204" pitchFamily="34" charset="0"/>
        <a:buChar char="•"/>
        <a:defRPr sz="1400" kern="1200" spc="-20" baseline="0">
          <a:solidFill>
            <a:schemeClr val="tx2"/>
          </a:solidFill>
          <a:latin typeface="+mn-lt"/>
          <a:ea typeface="+mn-ea"/>
          <a:cs typeface="+mn-cs"/>
        </a:defRPr>
      </a:lvl1pPr>
      <a:lvl2pPr marL="360000" indent="-180000" algn="l" defTabSz="914400" rtl="0" eaLnBrk="1" latinLnBrk="0" hangingPunct="1">
        <a:lnSpc>
          <a:spcPct val="110000"/>
        </a:lnSpc>
        <a:spcBef>
          <a:spcPts val="0"/>
        </a:spcBef>
        <a:spcAft>
          <a:spcPts val="225"/>
        </a:spcAft>
        <a:buFont typeface="Arial" panose="020B0604020202020204" pitchFamily="34" charset="0"/>
        <a:buChar char="•"/>
        <a:defRPr sz="1200" b="0" kern="1200" spc="-20" baseline="0">
          <a:solidFill>
            <a:schemeClr val="tx1"/>
          </a:solidFill>
          <a:latin typeface="+mn-lt"/>
          <a:ea typeface="+mn-ea"/>
          <a:cs typeface="+mn-cs"/>
        </a:defRPr>
      </a:lvl2pPr>
      <a:lvl3pPr marL="540000" indent="-180000" algn="l" defTabSz="914400" rtl="0" eaLnBrk="1" latinLnBrk="0" hangingPunct="1">
        <a:lnSpc>
          <a:spcPct val="110000"/>
        </a:lnSpc>
        <a:spcBef>
          <a:spcPts val="0"/>
        </a:spcBef>
        <a:spcAft>
          <a:spcPts val="225"/>
        </a:spcAft>
        <a:buClrTx/>
        <a:buFont typeface="Arial" panose="020B0604020202020204" pitchFamily="34" charset="0"/>
        <a:buChar char="•"/>
        <a:defRPr sz="1200" kern="1200" spc="-20" baseline="0">
          <a:solidFill>
            <a:schemeClr val="tx2"/>
          </a:solidFill>
          <a:latin typeface="+mn-lt"/>
          <a:ea typeface="+mn-ea"/>
          <a:cs typeface="+mn-cs"/>
        </a:defRPr>
      </a:lvl3pPr>
      <a:lvl4pPr marL="720000" indent="-180000" algn="l" defTabSz="914400" rtl="0" eaLnBrk="1" latinLnBrk="0" hangingPunct="1">
        <a:lnSpc>
          <a:spcPct val="110000"/>
        </a:lnSpc>
        <a:spcBef>
          <a:spcPts val="0"/>
        </a:spcBef>
        <a:spcAft>
          <a:spcPts val="225"/>
        </a:spcAft>
        <a:buClrTx/>
        <a:buFont typeface="Arial" panose="020B0604020202020204" pitchFamily="34" charset="0"/>
        <a:buChar char="•"/>
        <a:defRPr sz="1200" kern="1200" spc="-20" baseline="0">
          <a:solidFill>
            <a:schemeClr val="tx2"/>
          </a:solidFill>
          <a:latin typeface="+mn-lt"/>
          <a:ea typeface="+mn-ea"/>
          <a:cs typeface="+mn-cs"/>
        </a:defRPr>
      </a:lvl4pPr>
      <a:lvl5pPr marL="900000" indent="-180000" algn="l" defTabSz="914400" rtl="0" eaLnBrk="1" latinLnBrk="0" hangingPunct="1">
        <a:lnSpc>
          <a:spcPct val="110000"/>
        </a:lnSpc>
        <a:spcBef>
          <a:spcPts val="0"/>
        </a:spcBef>
        <a:spcAft>
          <a:spcPts val="225"/>
        </a:spcAft>
        <a:buFont typeface="Arial" panose="020B0604020202020204" pitchFamily="34" charset="0"/>
        <a:buChar char="•"/>
        <a:defRPr sz="1200" kern="1200" spc="-20" baseline="0">
          <a:solidFill>
            <a:schemeClr val="tx2"/>
          </a:solidFill>
          <a:latin typeface="+mn-lt"/>
          <a:ea typeface="+mn-ea"/>
          <a:cs typeface="+mn-cs"/>
        </a:defRPr>
      </a:lvl5pPr>
      <a:lvl6pPr marL="1080000" indent="-180000" algn="l" defTabSz="914400" rtl="0" eaLnBrk="1" latinLnBrk="0" hangingPunct="1">
        <a:lnSpc>
          <a:spcPct val="110000"/>
        </a:lnSpc>
        <a:spcBef>
          <a:spcPts val="0"/>
        </a:spcBef>
        <a:spcAft>
          <a:spcPts val="225"/>
        </a:spcAft>
        <a:buFont typeface="Arial" panose="020B0604020202020204" pitchFamily="34" charset="0"/>
        <a:buChar char="•"/>
        <a:defRPr sz="1200" kern="1200">
          <a:solidFill>
            <a:schemeClr val="tx2"/>
          </a:solidFill>
          <a:latin typeface="+mn-lt"/>
          <a:ea typeface="+mn-ea"/>
          <a:cs typeface="+mn-cs"/>
        </a:defRPr>
      </a:lvl6pPr>
      <a:lvl7pPr marL="1260000" indent="-179388" algn="l" defTabSz="914400" rtl="0" eaLnBrk="1" latinLnBrk="0" hangingPunct="1">
        <a:lnSpc>
          <a:spcPct val="110000"/>
        </a:lnSpc>
        <a:spcBef>
          <a:spcPts val="0"/>
        </a:spcBef>
        <a:spcAft>
          <a:spcPts val="225"/>
        </a:spcAft>
        <a:buFont typeface="Arial" panose="020B0604020202020204" pitchFamily="34" charset="0"/>
        <a:buChar char="•"/>
        <a:defRPr sz="1200" kern="1200">
          <a:solidFill>
            <a:schemeClr val="tx2"/>
          </a:solidFill>
          <a:latin typeface="+mn-lt"/>
          <a:ea typeface="+mn-ea"/>
          <a:cs typeface="+mn-cs"/>
        </a:defRPr>
      </a:lvl7pPr>
      <a:lvl8pPr marL="1440000" indent="-179388" algn="l" defTabSz="914400" rtl="0" eaLnBrk="1" latinLnBrk="0" hangingPunct="1">
        <a:lnSpc>
          <a:spcPct val="110000"/>
        </a:lnSpc>
        <a:spcBef>
          <a:spcPts val="0"/>
        </a:spcBef>
        <a:spcAft>
          <a:spcPts val="225"/>
        </a:spcAft>
        <a:buFont typeface="Arial" panose="020B0604020202020204" pitchFamily="34" charset="0"/>
        <a:buChar char="•"/>
        <a:defRPr sz="1200" kern="1200">
          <a:solidFill>
            <a:schemeClr val="tx2"/>
          </a:solidFill>
          <a:latin typeface="+mn-lt"/>
          <a:ea typeface="+mn-ea"/>
          <a:cs typeface="+mn-cs"/>
        </a:defRPr>
      </a:lvl8pPr>
      <a:lvl9pPr marL="1620000" indent="-179388" algn="l" defTabSz="914400" rtl="0" eaLnBrk="1" latinLnBrk="0" hangingPunct="1">
        <a:lnSpc>
          <a:spcPct val="110000"/>
        </a:lnSpc>
        <a:spcBef>
          <a:spcPts val="0"/>
        </a:spcBef>
        <a:spcAft>
          <a:spcPts val="225"/>
        </a:spcAft>
        <a:buFont typeface="Arial" panose="020B0604020202020204" pitchFamily="34" charset="0"/>
        <a:buChar char="•"/>
        <a:defRPr sz="1200" kern="1200">
          <a:solidFill>
            <a:schemeClr val="tx2"/>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40" userDrawn="1">
          <p15:clr>
            <a:srgbClr val="646464"/>
          </p15:clr>
        </p15:guide>
        <p15:guide id="2" pos="686" userDrawn="1">
          <p15:clr>
            <a:srgbClr val="646464"/>
          </p15:clr>
        </p15:guide>
        <p15:guide id="3" pos="763" userDrawn="1">
          <p15:clr>
            <a:srgbClr val="646464"/>
          </p15:clr>
        </p15:guide>
        <p15:guide id="4" pos="1309" userDrawn="1">
          <p15:clr>
            <a:srgbClr val="646464"/>
          </p15:clr>
        </p15:guide>
        <p15:guide id="5" pos="1386" userDrawn="1">
          <p15:clr>
            <a:srgbClr val="646464"/>
          </p15:clr>
        </p15:guide>
        <p15:guide id="6" pos="1932" userDrawn="1">
          <p15:clr>
            <a:srgbClr val="646464"/>
          </p15:clr>
        </p15:guide>
        <p15:guide id="7" pos="2009" userDrawn="1">
          <p15:clr>
            <a:srgbClr val="646464"/>
          </p15:clr>
        </p15:guide>
        <p15:guide id="8" pos="2555" userDrawn="1">
          <p15:clr>
            <a:srgbClr val="646464"/>
          </p15:clr>
        </p15:guide>
        <p15:guide id="9" pos="2632" userDrawn="1">
          <p15:clr>
            <a:srgbClr val="646464"/>
          </p15:clr>
        </p15:guide>
        <p15:guide id="10" pos="3178" userDrawn="1">
          <p15:clr>
            <a:srgbClr val="646464"/>
          </p15:clr>
        </p15:guide>
        <p15:guide id="11" pos="3255" userDrawn="1">
          <p15:clr>
            <a:srgbClr val="646464"/>
          </p15:clr>
        </p15:guide>
        <p15:guide id="12" pos="3801" userDrawn="1">
          <p15:clr>
            <a:srgbClr val="646464"/>
          </p15:clr>
        </p15:guide>
        <p15:guide id="13" pos="3878" userDrawn="1">
          <p15:clr>
            <a:srgbClr val="646464"/>
          </p15:clr>
        </p15:guide>
        <p15:guide id="14" pos="4424" userDrawn="1">
          <p15:clr>
            <a:srgbClr val="646464"/>
          </p15:clr>
        </p15:guide>
        <p15:guide id="15" pos="4501" userDrawn="1">
          <p15:clr>
            <a:srgbClr val="646464"/>
          </p15:clr>
        </p15:guide>
        <p15:guide id="16" pos="5047" userDrawn="1">
          <p15:clr>
            <a:srgbClr val="646464"/>
          </p15:clr>
        </p15:guide>
        <p15:guide id="17" pos="5124" userDrawn="1">
          <p15:clr>
            <a:srgbClr val="646464"/>
          </p15:clr>
        </p15:guide>
        <p15:guide id="18" pos="5670" userDrawn="1">
          <p15:clr>
            <a:srgbClr val="646464"/>
          </p15:clr>
        </p15:guide>
        <p15:guide id="19" pos="5747" userDrawn="1">
          <p15:clr>
            <a:srgbClr val="646464"/>
          </p15:clr>
        </p15:guide>
        <p15:guide id="20" pos="6293" userDrawn="1">
          <p15:clr>
            <a:srgbClr val="646464"/>
          </p15:clr>
        </p15:guide>
        <p15:guide id="21" pos="6370" userDrawn="1">
          <p15:clr>
            <a:srgbClr val="646464"/>
          </p15:clr>
        </p15:guide>
        <p15:guide id="22" pos="6916" userDrawn="1">
          <p15:clr>
            <a:srgbClr val="646464"/>
          </p15:clr>
        </p15:guide>
        <p15:guide id="23" pos="6993" userDrawn="1">
          <p15:clr>
            <a:srgbClr val="646464"/>
          </p15:clr>
        </p15:guide>
        <p15:guide id="24" pos="7539" userDrawn="1">
          <p15:clr>
            <a:srgbClr val="646464"/>
          </p15:clr>
        </p15:guide>
        <p15:guide id="25" orient="horz" pos="429" userDrawn="1">
          <p15:clr>
            <a:srgbClr val="646464"/>
          </p15:clr>
        </p15:guide>
        <p15:guide id="26" orient="horz" pos="4130" userDrawn="1">
          <p15:clr>
            <a:srgbClr val="646464"/>
          </p15:clr>
        </p15:guide>
        <p15:guide id="27" pos="252" userDrawn="1">
          <p15:clr>
            <a:srgbClr val="F26B43"/>
          </p15:clr>
        </p15:guide>
        <p15:guide id="28" orient="horz" pos="1401" userDrawn="1">
          <p15:clr>
            <a:srgbClr val="646464"/>
          </p15:clr>
        </p15:guide>
        <p15:guide id="29"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Platshållare för datum 3">
            <a:extLst>
              <a:ext uri="{FF2B5EF4-FFF2-40B4-BE49-F238E27FC236}">
                <a16:creationId xmlns:a16="http://schemas.microsoft.com/office/drawing/2014/main" id="{907D54BB-8EC7-458A-A082-8AF4306364DF}"/>
              </a:ext>
            </a:extLst>
          </p:cNvPr>
          <p:cNvSpPr>
            <a:spLocks noGrp="1"/>
          </p:cNvSpPr>
          <p:nvPr userDrawn="1">
            <p:ph type="dt" sz="half" idx="2"/>
          </p:nvPr>
        </p:nvSpPr>
        <p:spPr>
          <a:xfrm>
            <a:off x="437470" y="6858000"/>
            <a:ext cx="3078162" cy="0"/>
          </a:xfrm>
          <a:prstGeom prst="rect">
            <a:avLst/>
          </a:prstGeom>
        </p:spPr>
        <p:txBody>
          <a:bodyPr vert="horz" lIns="0" tIns="0" rIns="0" bIns="0" rtlCol="0" anchor="b">
            <a:noAutofit/>
          </a:bodyPr>
          <a:lstStyle>
            <a:lvl1pPr algn="l">
              <a:defRPr sz="100">
                <a:solidFill>
                  <a:schemeClr val="tx1">
                    <a:lumMod val="65000"/>
                    <a:lumOff val="35000"/>
                    <a:alpha val="0"/>
                  </a:schemeClr>
                </a:solidFill>
              </a:defRPr>
            </a:lvl1pPr>
          </a:lstStyle>
          <a:p>
            <a:fld id="{82F7C616-C2F3-4C0D-A346-C787553C963B}" type="datetime1">
              <a:rPr lang="en-US" smtClean="0"/>
              <a:t>9/9/26</a:t>
            </a:fld>
            <a:endParaRPr lang="en-US"/>
          </a:p>
        </p:txBody>
      </p:sp>
      <p:sp>
        <p:nvSpPr>
          <p:cNvPr id="5" name="Platshållare för sidfot 4">
            <a:extLst>
              <a:ext uri="{FF2B5EF4-FFF2-40B4-BE49-F238E27FC236}">
                <a16:creationId xmlns:a16="http://schemas.microsoft.com/office/drawing/2014/main" id="{5C0A3ABB-C906-40E9-AF35-0DB0B3403226}"/>
              </a:ext>
            </a:extLst>
          </p:cNvPr>
          <p:cNvSpPr>
            <a:spLocks noGrp="1"/>
          </p:cNvSpPr>
          <p:nvPr userDrawn="1">
            <p:ph type="ftr" sz="quarter" idx="3"/>
          </p:nvPr>
        </p:nvSpPr>
        <p:spPr>
          <a:xfrm>
            <a:off x="9990138" y="6858000"/>
            <a:ext cx="1101724" cy="0"/>
          </a:xfrm>
          <a:prstGeom prst="rect">
            <a:avLst/>
          </a:prstGeom>
        </p:spPr>
        <p:txBody>
          <a:bodyPr vert="horz" lIns="0" tIns="0" rIns="0" bIns="0" rtlCol="0" anchor="ctr">
            <a:noAutofit/>
          </a:bodyPr>
          <a:lstStyle>
            <a:lvl1pPr algn="r">
              <a:defRPr sz="100" spc="10" baseline="0">
                <a:solidFill>
                  <a:schemeClr val="tx1">
                    <a:alpha val="0"/>
                  </a:schemeClr>
                </a:solidFill>
                <a:latin typeface="+mj-lt"/>
              </a:defRPr>
            </a:lvl1pPr>
          </a:lstStyle>
          <a:p>
            <a:r>
              <a:rPr lang="en-US"/>
              <a:t>Date 2025</a:t>
            </a:r>
          </a:p>
        </p:txBody>
      </p:sp>
      <p:sp>
        <p:nvSpPr>
          <p:cNvPr id="6" name="Platshållare för bildnummer 5">
            <a:extLst>
              <a:ext uri="{FF2B5EF4-FFF2-40B4-BE49-F238E27FC236}">
                <a16:creationId xmlns:a16="http://schemas.microsoft.com/office/drawing/2014/main" id="{37249AA9-CC7D-40E0-9894-3652F2EE8CF5}"/>
              </a:ext>
            </a:extLst>
          </p:cNvPr>
          <p:cNvSpPr>
            <a:spLocks noGrp="1"/>
          </p:cNvSpPr>
          <p:nvPr userDrawn="1">
            <p:ph type="sldNum" sz="quarter" idx="4"/>
          </p:nvPr>
        </p:nvSpPr>
        <p:spPr>
          <a:xfrm>
            <a:off x="11101388" y="6693695"/>
            <a:ext cx="866774" cy="90000"/>
          </a:xfrm>
          <a:prstGeom prst="rect">
            <a:avLst/>
          </a:prstGeom>
          <a:ln>
            <a:noFill/>
          </a:ln>
        </p:spPr>
        <p:txBody>
          <a:bodyPr vert="horz" wrap="none" lIns="0" tIns="0" rIns="0" bIns="0" rtlCol="0" anchor="ctr">
            <a:noAutofit/>
          </a:bodyPr>
          <a:lstStyle>
            <a:lvl1pPr algn="r">
              <a:defRPr sz="700">
                <a:solidFill>
                  <a:schemeClr val="tx2"/>
                </a:solidFill>
              </a:defRPr>
            </a:lvl1pPr>
          </a:lstStyle>
          <a:p>
            <a:fld id="{AE086683-F536-42AB-ABBC-F4803DFE8DBC}" type="slidenum">
              <a:rPr lang="en-US" smtClean="0"/>
              <a:pPr/>
              <a:t>‹#›</a:t>
            </a:fld>
            <a:endParaRPr lang="en-US" sz="700"/>
          </a:p>
        </p:txBody>
      </p:sp>
      <p:sp>
        <p:nvSpPr>
          <p:cNvPr id="7" name="Title Placeholder 6">
            <a:extLst>
              <a:ext uri="{FF2B5EF4-FFF2-40B4-BE49-F238E27FC236}">
                <a16:creationId xmlns:a16="http://schemas.microsoft.com/office/drawing/2014/main" id="{45401296-9B95-5420-8D6A-DD8DE74DB4C1}"/>
              </a:ext>
            </a:extLst>
          </p:cNvPr>
          <p:cNvSpPr>
            <a:spLocks noGrp="1"/>
          </p:cNvSpPr>
          <p:nvPr userDrawn="1">
            <p:ph type="title"/>
          </p:nvPr>
        </p:nvSpPr>
        <p:spPr>
          <a:xfrm>
            <a:off x="222251" y="685800"/>
            <a:ext cx="11745911" cy="720869"/>
          </a:xfrm>
          <a:prstGeom prst="rect">
            <a:avLst/>
          </a:prstGeom>
        </p:spPr>
        <p:txBody>
          <a:bodyPr vert="horz" wrap="square" lIns="180000" tIns="64800" rIns="180000" bIns="0" rtlCol="0" anchor="t">
            <a:spAutoFit/>
          </a:bodyPr>
          <a:lstStyle/>
          <a:p>
            <a:r>
              <a:rPr lang="sv-SE"/>
              <a:t>Klicka här för att ändra mall för rubrikformat</a:t>
            </a:r>
            <a:endParaRPr lang="en-US"/>
          </a:p>
        </p:txBody>
      </p:sp>
      <p:sp>
        <p:nvSpPr>
          <p:cNvPr id="8" name="Text Placeholder 7">
            <a:extLst>
              <a:ext uri="{FF2B5EF4-FFF2-40B4-BE49-F238E27FC236}">
                <a16:creationId xmlns:a16="http://schemas.microsoft.com/office/drawing/2014/main" id="{5285BCBA-8390-1D80-4227-16236B39A844}"/>
              </a:ext>
            </a:extLst>
          </p:cNvPr>
          <p:cNvSpPr>
            <a:spLocks noGrp="1"/>
          </p:cNvSpPr>
          <p:nvPr userDrawn="1">
            <p:ph type="body" idx="1"/>
          </p:nvPr>
        </p:nvSpPr>
        <p:spPr>
          <a:xfrm>
            <a:off x="222251" y="2224090"/>
            <a:ext cx="11745912" cy="4329375"/>
          </a:xfrm>
          <a:prstGeom prst="rect">
            <a:avLst/>
          </a:prstGeom>
        </p:spPr>
        <p:txBody>
          <a:bodyPr vert="horz" lIns="180000" tIns="0" rIns="180000" bIns="0" rtlCol="0" anchor="t">
            <a:noAutofit/>
          </a:bodyPr>
          <a:lstStyle/>
          <a:p>
            <a:pPr lvl="0"/>
            <a:r>
              <a:rPr lang="en-US" dirty="0"/>
              <a:t>Body MD</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9" name="TextBox 8">
            <a:extLst>
              <a:ext uri="{FF2B5EF4-FFF2-40B4-BE49-F238E27FC236}">
                <a16:creationId xmlns:a16="http://schemas.microsoft.com/office/drawing/2014/main" id="{79CDC8D1-379D-3D8B-1A98-0B79E8845415}"/>
              </a:ext>
            </a:extLst>
          </p:cNvPr>
          <p:cNvSpPr txBox="1"/>
          <p:nvPr userDrawn="1"/>
        </p:nvSpPr>
        <p:spPr>
          <a:xfrm rot="5400000">
            <a:off x="11607911" y="3407150"/>
            <a:ext cx="961802" cy="84190"/>
          </a:xfrm>
          <a:prstGeom prst="rect">
            <a:avLst/>
          </a:prstGeom>
          <a:noFill/>
          <a:ln>
            <a:noFill/>
          </a:ln>
        </p:spPr>
        <p:txBody>
          <a:bodyPr wrap="none" lIns="0" tIns="0" rIns="0" bIns="0" rtlCol="0" anchor="ctr">
            <a:spAutoFit/>
          </a:bodyPr>
          <a:lstStyle/>
          <a:p>
            <a:pPr algn="l">
              <a:lnSpc>
                <a:spcPct val="90000"/>
              </a:lnSpc>
            </a:pPr>
            <a:r>
              <a:rPr lang="en-US" sz="600" b="0" spc="0">
                <a:solidFill>
                  <a:schemeClr val="tx2"/>
                </a:solidFill>
                <a:latin typeface="+mj-lt"/>
                <a:cs typeface="Arial" panose="020B0604020202020204" pitchFamily="34" charset="0"/>
              </a:rPr>
              <a:t>©2026 All rights reserved</a:t>
            </a:r>
          </a:p>
        </p:txBody>
      </p:sp>
      <p:pic>
        <p:nvPicPr>
          <p:cNvPr id="11" name="Graphic 10">
            <a:extLst>
              <a:ext uri="{FF2B5EF4-FFF2-40B4-BE49-F238E27FC236}">
                <a16:creationId xmlns:a16="http://schemas.microsoft.com/office/drawing/2014/main" id="{6D2ACABA-AD29-3487-9315-7C6AFE3BF50B}"/>
              </a:ext>
            </a:extLst>
          </p:cNvPr>
          <p:cNvPicPr>
            <a:picLocks noChangeAspect="1"/>
          </p:cNvPicPr>
          <p:nvPr userDrawn="1"/>
        </p:nvPicPr>
        <p:blipFill>
          <a:blip>
            <a:extLst>
              <a:ext uri="{96DAC541-7B7A-43D3-8B79-37D633B846F1}">
                <asvg:svgBlip xmlns:asvg="http://schemas.microsoft.com/office/drawing/2016/SVG/main" r:embed="rId57"/>
              </a:ext>
            </a:extLst>
          </a:blip>
          <a:stretch>
            <a:fillRect/>
          </a:stretch>
        </p:blipFill>
        <p:spPr>
          <a:xfrm>
            <a:off x="11114723" y="267669"/>
            <a:ext cx="853440" cy="256032"/>
          </a:xfrm>
          <a:prstGeom prst="rect">
            <a:avLst/>
          </a:prstGeom>
        </p:spPr>
      </p:pic>
    </p:spTree>
    <p:extLst>
      <p:ext uri="{BB962C8B-B14F-4D97-AF65-F5344CB8AC3E}">
        <p14:creationId xmlns:p14="http://schemas.microsoft.com/office/powerpoint/2010/main" val="586920067"/>
      </p:ext>
    </p:extLst>
  </p:cSld>
  <p:clrMap bg1="lt1" tx1="dk1" bg2="lt2" tx2="dk2" accent1="accent1" accent2="accent2" accent3="accent3" accent4="accent4" accent5="accent5" accent6="accent6" hlink="hlink" folHlink="folHlink"/>
  <p:sldLayoutIdLst>
    <p:sldLayoutId id="2147483894" r:id="rId1"/>
    <p:sldLayoutId id="2147483895" r:id="rId2"/>
    <p:sldLayoutId id="2147483896" r:id="rId3"/>
    <p:sldLayoutId id="2147483897" r:id="rId4"/>
    <p:sldLayoutId id="2147483898" r:id="rId5"/>
    <p:sldLayoutId id="2147483899" r:id="rId6"/>
    <p:sldLayoutId id="2147483900" r:id="rId7"/>
    <p:sldLayoutId id="2147483901" r:id="rId8"/>
    <p:sldLayoutId id="2147483902" r:id="rId9"/>
    <p:sldLayoutId id="2147483903" r:id="rId10"/>
    <p:sldLayoutId id="2147483904" r:id="rId11"/>
    <p:sldLayoutId id="2147483905" r:id="rId12"/>
    <p:sldLayoutId id="2147483906" r:id="rId13"/>
    <p:sldLayoutId id="2147483907" r:id="rId14"/>
    <p:sldLayoutId id="2147483908" r:id="rId15"/>
    <p:sldLayoutId id="2147483909" r:id="rId16"/>
    <p:sldLayoutId id="2147483910" r:id="rId17"/>
    <p:sldLayoutId id="2147483911" r:id="rId18"/>
    <p:sldLayoutId id="2147483912" r:id="rId19"/>
    <p:sldLayoutId id="2147483913" r:id="rId20"/>
    <p:sldLayoutId id="2147483914" r:id="rId21"/>
    <p:sldLayoutId id="2147483915" r:id="rId22"/>
    <p:sldLayoutId id="2147483916" r:id="rId23"/>
    <p:sldLayoutId id="2147483917" r:id="rId24"/>
    <p:sldLayoutId id="2147483918" r:id="rId25"/>
    <p:sldLayoutId id="2147483919" r:id="rId26"/>
    <p:sldLayoutId id="2147483920" r:id="rId27"/>
    <p:sldLayoutId id="2147483921" r:id="rId28"/>
    <p:sldLayoutId id="2147483922" r:id="rId29"/>
    <p:sldLayoutId id="2147483923" r:id="rId30"/>
    <p:sldLayoutId id="2147483924" r:id="rId31"/>
    <p:sldLayoutId id="2147483925" r:id="rId32"/>
    <p:sldLayoutId id="2147483926" r:id="rId33"/>
    <p:sldLayoutId id="2147483927" r:id="rId34"/>
    <p:sldLayoutId id="2147483962" r:id="rId35"/>
    <p:sldLayoutId id="2147483928" r:id="rId36"/>
    <p:sldLayoutId id="2147483929" r:id="rId37"/>
    <p:sldLayoutId id="2147483930" r:id="rId38"/>
    <p:sldLayoutId id="2147483931" r:id="rId39"/>
    <p:sldLayoutId id="2147483932" r:id="rId40"/>
    <p:sldLayoutId id="2147483933" r:id="rId41"/>
    <p:sldLayoutId id="2147483934" r:id="rId42"/>
    <p:sldLayoutId id="2147483935" r:id="rId43"/>
    <p:sldLayoutId id="2147483936" r:id="rId44"/>
    <p:sldLayoutId id="2147483973" r:id="rId45"/>
    <p:sldLayoutId id="2147483974" r:id="rId46"/>
    <p:sldLayoutId id="2147483937" r:id="rId47"/>
    <p:sldLayoutId id="2147483938" r:id="rId48"/>
    <p:sldLayoutId id="2147483939" r:id="rId49"/>
    <p:sldLayoutId id="2147483940" r:id="rId50"/>
    <p:sldLayoutId id="2147483972" r:id="rId51"/>
    <p:sldLayoutId id="2147483941" r:id="rId52"/>
    <p:sldLayoutId id="2147483942" r:id="rId53"/>
    <p:sldLayoutId id="2147483943" r:id="rId54"/>
    <p:sldLayoutId id="2147483944" r:id="rId55"/>
  </p:sldLayoutIdLst>
  <p:hf hdr="0" ftr="0" dt="0"/>
  <p:txStyles>
    <p:titleStyle>
      <a:lvl1pPr algn="l" defTabSz="914400" rtl="0" eaLnBrk="1" latinLnBrk="0" hangingPunct="1">
        <a:lnSpc>
          <a:spcPct val="82000"/>
        </a:lnSpc>
        <a:spcBef>
          <a:spcPct val="0"/>
        </a:spcBef>
        <a:buNone/>
        <a:defRPr sz="5000" kern="1200" spc="-60" baseline="0">
          <a:solidFill>
            <a:schemeClr val="tx1"/>
          </a:solidFill>
          <a:latin typeface="+mj-lt"/>
          <a:ea typeface="+mj-ea"/>
          <a:cs typeface="+mj-cs"/>
        </a:defRPr>
      </a:lvl1pPr>
    </p:titleStyle>
    <p:bodyStyle>
      <a:lvl1pPr marL="176213" indent="-176213" algn="l" defTabSz="914400" rtl="0" eaLnBrk="1" latinLnBrk="0" hangingPunct="1">
        <a:lnSpc>
          <a:spcPct val="110000"/>
        </a:lnSpc>
        <a:spcBef>
          <a:spcPts val="225"/>
        </a:spcBef>
        <a:spcAft>
          <a:spcPts val="225"/>
        </a:spcAft>
        <a:buFont typeface="Arial" panose="020B0604020202020204" pitchFamily="34" charset="0"/>
        <a:buChar char="•"/>
        <a:defRPr sz="1400" kern="1200" spc="-20" baseline="0">
          <a:solidFill>
            <a:schemeClr val="tx2"/>
          </a:solidFill>
          <a:latin typeface="+mn-lt"/>
          <a:ea typeface="+mn-ea"/>
          <a:cs typeface="+mn-cs"/>
        </a:defRPr>
      </a:lvl1pPr>
      <a:lvl2pPr marL="360000" indent="-180000" algn="l" defTabSz="914400" rtl="0" eaLnBrk="1" latinLnBrk="0" hangingPunct="1">
        <a:lnSpc>
          <a:spcPct val="110000"/>
        </a:lnSpc>
        <a:spcBef>
          <a:spcPts val="0"/>
        </a:spcBef>
        <a:spcAft>
          <a:spcPts val="250"/>
        </a:spcAft>
        <a:buFont typeface="Arial" panose="020B0604020202020204" pitchFamily="34" charset="0"/>
        <a:buChar char="•"/>
        <a:defRPr sz="1200" b="0" kern="1200" spc="-20" baseline="0">
          <a:solidFill>
            <a:schemeClr val="tx1"/>
          </a:solidFill>
          <a:latin typeface="+mn-lt"/>
          <a:ea typeface="+mn-ea"/>
          <a:cs typeface="+mn-cs"/>
        </a:defRPr>
      </a:lvl2pPr>
      <a:lvl3pPr marL="540000" indent="-180000" algn="l" defTabSz="914400" rtl="0" eaLnBrk="1" latinLnBrk="0" hangingPunct="1">
        <a:lnSpc>
          <a:spcPct val="110000"/>
        </a:lnSpc>
        <a:spcBef>
          <a:spcPts val="0"/>
        </a:spcBef>
        <a:spcAft>
          <a:spcPts val="250"/>
        </a:spcAft>
        <a:buClrTx/>
        <a:buFont typeface="Arial" panose="020B0604020202020204" pitchFamily="34" charset="0"/>
        <a:buChar char="•"/>
        <a:defRPr sz="1200" kern="1200" spc="-20" baseline="0">
          <a:solidFill>
            <a:schemeClr val="tx2"/>
          </a:solidFill>
          <a:latin typeface="+mn-lt"/>
          <a:ea typeface="+mn-ea"/>
          <a:cs typeface="+mn-cs"/>
        </a:defRPr>
      </a:lvl3pPr>
      <a:lvl4pPr marL="720000" indent="-180000" algn="l" defTabSz="914400" rtl="0" eaLnBrk="1" latinLnBrk="0" hangingPunct="1">
        <a:lnSpc>
          <a:spcPct val="110000"/>
        </a:lnSpc>
        <a:spcBef>
          <a:spcPts val="0"/>
        </a:spcBef>
        <a:spcAft>
          <a:spcPts val="250"/>
        </a:spcAft>
        <a:buClrTx/>
        <a:buFont typeface="Arial" panose="020B0604020202020204" pitchFamily="34" charset="0"/>
        <a:buChar char="•"/>
        <a:defRPr sz="1200" kern="1200" spc="-20" baseline="0">
          <a:solidFill>
            <a:schemeClr val="tx2"/>
          </a:solidFill>
          <a:latin typeface="+mn-lt"/>
          <a:ea typeface="+mn-ea"/>
          <a:cs typeface="+mn-cs"/>
        </a:defRPr>
      </a:lvl4pPr>
      <a:lvl5pPr marL="900000" indent="-180000" algn="l" defTabSz="914400" rtl="0" eaLnBrk="1" latinLnBrk="0" hangingPunct="1">
        <a:lnSpc>
          <a:spcPct val="110000"/>
        </a:lnSpc>
        <a:spcBef>
          <a:spcPts val="225"/>
        </a:spcBef>
        <a:spcAft>
          <a:spcPts val="250"/>
        </a:spcAft>
        <a:buFont typeface="Arial" panose="020B0604020202020204" pitchFamily="34" charset="0"/>
        <a:buChar char="•"/>
        <a:defRPr sz="1200" kern="1200" spc="-20" baseline="0">
          <a:solidFill>
            <a:schemeClr val="tx2"/>
          </a:solidFill>
          <a:latin typeface="+mn-lt"/>
          <a:ea typeface="+mn-ea"/>
          <a:cs typeface="+mn-cs"/>
        </a:defRPr>
      </a:lvl5pPr>
      <a:lvl6pPr marL="1080000" indent="-180000" algn="l" defTabSz="914400" rtl="0" eaLnBrk="1" latinLnBrk="0" hangingPunct="1">
        <a:lnSpc>
          <a:spcPct val="110000"/>
        </a:lnSpc>
        <a:spcBef>
          <a:spcPts val="225"/>
        </a:spcBef>
        <a:spcAft>
          <a:spcPts val="250"/>
        </a:spcAft>
        <a:buFont typeface="Arial" panose="020B0604020202020204" pitchFamily="34" charset="0"/>
        <a:buChar char="•"/>
        <a:defRPr sz="1200" kern="1200">
          <a:solidFill>
            <a:schemeClr val="tx2"/>
          </a:solidFill>
          <a:latin typeface="+mn-lt"/>
          <a:ea typeface="+mn-ea"/>
          <a:cs typeface="+mn-cs"/>
        </a:defRPr>
      </a:lvl6pPr>
      <a:lvl7pPr marL="1260000" indent="-180000" algn="l" defTabSz="914400" rtl="0" eaLnBrk="1" latinLnBrk="0" hangingPunct="1">
        <a:lnSpc>
          <a:spcPct val="110000"/>
        </a:lnSpc>
        <a:spcBef>
          <a:spcPts val="225"/>
        </a:spcBef>
        <a:spcAft>
          <a:spcPts val="250"/>
        </a:spcAft>
        <a:buFont typeface="Arial" panose="020B0604020202020204" pitchFamily="34" charset="0"/>
        <a:buChar char="•"/>
        <a:defRPr sz="1200" kern="1200">
          <a:solidFill>
            <a:schemeClr val="tx2"/>
          </a:solidFill>
          <a:latin typeface="+mn-lt"/>
          <a:ea typeface="+mn-ea"/>
          <a:cs typeface="+mn-cs"/>
        </a:defRPr>
      </a:lvl7pPr>
      <a:lvl8pPr marL="1440000" indent="-180000" algn="l" defTabSz="914400" rtl="0" eaLnBrk="1" latinLnBrk="0" hangingPunct="1">
        <a:lnSpc>
          <a:spcPct val="110000"/>
        </a:lnSpc>
        <a:spcBef>
          <a:spcPts val="225"/>
        </a:spcBef>
        <a:spcAft>
          <a:spcPts val="250"/>
        </a:spcAft>
        <a:buFont typeface="Arial" panose="020B0604020202020204" pitchFamily="34" charset="0"/>
        <a:buChar char="•"/>
        <a:defRPr sz="1200" kern="1200">
          <a:solidFill>
            <a:schemeClr val="tx2"/>
          </a:solidFill>
          <a:latin typeface="+mn-lt"/>
          <a:ea typeface="+mn-ea"/>
          <a:cs typeface="+mn-cs"/>
        </a:defRPr>
      </a:lvl8pPr>
      <a:lvl9pPr marL="1620000" indent="-180000" algn="l" defTabSz="914400" rtl="0" eaLnBrk="1" latinLnBrk="0" hangingPunct="1">
        <a:lnSpc>
          <a:spcPct val="110000"/>
        </a:lnSpc>
        <a:spcBef>
          <a:spcPts val="225"/>
        </a:spcBef>
        <a:spcAft>
          <a:spcPts val="250"/>
        </a:spcAft>
        <a:buFont typeface="Arial" panose="020B0604020202020204" pitchFamily="34" charset="0"/>
        <a:buChar char="•"/>
        <a:defRPr sz="1200" kern="1200">
          <a:solidFill>
            <a:schemeClr val="tx2"/>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40">
          <p15:clr>
            <a:srgbClr val="646464"/>
          </p15:clr>
        </p15:guide>
        <p15:guide id="2" pos="686">
          <p15:clr>
            <a:srgbClr val="646464"/>
          </p15:clr>
        </p15:guide>
        <p15:guide id="3" pos="763">
          <p15:clr>
            <a:srgbClr val="646464"/>
          </p15:clr>
        </p15:guide>
        <p15:guide id="4" pos="1309">
          <p15:clr>
            <a:srgbClr val="646464"/>
          </p15:clr>
        </p15:guide>
        <p15:guide id="5" pos="1386">
          <p15:clr>
            <a:srgbClr val="646464"/>
          </p15:clr>
        </p15:guide>
        <p15:guide id="6" pos="1932">
          <p15:clr>
            <a:srgbClr val="646464"/>
          </p15:clr>
        </p15:guide>
        <p15:guide id="7" pos="2009">
          <p15:clr>
            <a:srgbClr val="646464"/>
          </p15:clr>
        </p15:guide>
        <p15:guide id="8" pos="2555">
          <p15:clr>
            <a:srgbClr val="646464"/>
          </p15:clr>
        </p15:guide>
        <p15:guide id="9" pos="2632">
          <p15:clr>
            <a:srgbClr val="646464"/>
          </p15:clr>
        </p15:guide>
        <p15:guide id="10" pos="3178">
          <p15:clr>
            <a:srgbClr val="646464"/>
          </p15:clr>
        </p15:guide>
        <p15:guide id="11" pos="3255">
          <p15:clr>
            <a:srgbClr val="646464"/>
          </p15:clr>
        </p15:guide>
        <p15:guide id="12" pos="3801">
          <p15:clr>
            <a:srgbClr val="646464"/>
          </p15:clr>
        </p15:guide>
        <p15:guide id="13" pos="3878">
          <p15:clr>
            <a:srgbClr val="646464"/>
          </p15:clr>
        </p15:guide>
        <p15:guide id="14" pos="4424">
          <p15:clr>
            <a:srgbClr val="646464"/>
          </p15:clr>
        </p15:guide>
        <p15:guide id="15" pos="4501">
          <p15:clr>
            <a:srgbClr val="646464"/>
          </p15:clr>
        </p15:guide>
        <p15:guide id="16" pos="5047">
          <p15:clr>
            <a:srgbClr val="646464"/>
          </p15:clr>
        </p15:guide>
        <p15:guide id="17" pos="5124">
          <p15:clr>
            <a:srgbClr val="646464"/>
          </p15:clr>
        </p15:guide>
        <p15:guide id="18" pos="5670">
          <p15:clr>
            <a:srgbClr val="646464"/>
          </p15:clr>
        </p15:guide>
        <p15:guide id="19" pos="5747">
          <p15:clr>
            <a:srgbClr val="646464"/>
          </p15:clr>
        </p15:guide>
        <p15:guide id="20" pos="6293">
          <p15:clr>
            <a:srgbClr val="646464"/>
          </p15:clr>
        </p15:guide>
        <p15:guide id="21" pos="6370">
          <p15:clr>
            <a:srgbClr val="646464"/>
          </p15:clr>
        </p15:guide>
        <p15:guide id="22" pos="6916">
          <p15:clr>
            <a:srgbClr val="646464"/>
          </p15:clr>
        </p15:guide>
        <p15:guide id="23" pos="6993">
          <p15:clr>
            <a:srgbClr val="646464"/>
          </p15:clr>
        </p15:guide>
        <p15:guide id="24" pos="7539">
          <p15:clr>
            <a:srgbClr val="646464"/>
          </p15:clr>
        </p15:guide>
        <p15:guide id="25" orient="horz" pos="429">
          <p15:clr>
            <a:srgbClr val="646464"/>
          </p15:clr>
        </p15:guide>
        <p15:guide id="26" orient="horz" pos="4130">
          <p15:clr>
            <a:srgbClr val="646464"/>
          </p15:clr>
        </p15:guide>
        <p15:guide id="27" pos="252">
          <p15:clr>
            <a:srgbClr val="F26B43"/>
          </p15:clr>
        </p15:guide>
        <p15:guide id="28" orient="horz" pos="1401">
          <p15:clr>
            <a:srgbClr val="646464"/>
          </p15:clr>
        </p15:guide>
        <p15:guide id="29"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3.xml"/><Relationship Id="rId1" Type="http://schemas.openxmlformats.org/officeDocument/2006/relationships/slideLayout" Target="../slideLayouts/slideLayout50.xml"/><Relationship Id="rId5" Type="http://schemas.openxmlformats.org/officeDocument/2006/relationships/image" Target="../media/image11.svg"/><Relationship Id="rId4" Type="http://schemas.openxmlformats.org/officeDocument/2006/relationships/image" Target="../media/image10.svg"/></Relationships>
</file>

<file path=ppt/slides/_rels/slide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4.xml"/><Relationship Id="rId1" Type="http://schemas.openxmlformats.org/officeDocument/2006/relationships/slideLayout" Target="../slideLayouts/slideLayout50.xml"/><Relationship Id="rId5" Type="http://schemas.openxmlformats.org/officeDocument/2006/relationships/image" Target="../media/image11.svg"/><Relationship Id="rId4" Type="http://schemas.openxmlformats.org/officeDocument/2006/relationships/image" Target="../media/image10.svg"/></Relationships>
</file>

<file path=ppt/slides/_rels/slide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5.xml"/><Relationship Id="rId1" Type="http://schemas.openxmlformats.org/officeDocument/2006/relationships/slideLayout" Target="../slideLayouts/slideLayout50.xml"/><Relationship Id="rId5" Type="http://schemas.openxmlformats.org/officeDocument/2006/relationships/image" Target="../media/image11.svg"/><Relationship Id="rId4" Type="http://schemas.openxmlformats.org/officeDocument/2006/relationships/image" Target="../media/image10.svg"/></Relationships>
</file>

<file path=ppt/slides/_rels/slide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6.xml"/><Relationship Id="rId1" Type="http://schemas.openxmlformats.org/officeDocument/2006/relationships/slideLayout" Target="../slideLayouts/slideLayout50.xml"/><Relationship Id="rId5" Type="http://schemas.openxmlformats.org/officeDocument/2006/relationships/image" Target="../media/image11.svg"/><Relationship Id="rId4" Type="http://schemas.openxmlformats.org/officeDocument/2006/relationships/image" Target="../media/image10.svg"/></Relationships>
</file>

<file path=ppt/slides/_rels/slide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7.xml"/><Relationship Id="rId1" Type="http://schemas.openxmlformats.org/officeDocument/2006/relationships/slideLayout" Target="../slideLayouts/slideLayout50.xml"/><Relationship Id="rId5" Type="http://schemas.openxmlformats.org/officeDocument/2006/relationships/image" Target="../media/image11.svg"/><Relationship Id="rId4" Type="http://schemas.openxmlformats.org/officeDocument/2006/relationships/image" Target="../media/image10.svg"/></Relationships>
</file>

<file path=ppt/slides/_rels/slide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8.xml"/><Relationship Id="rId1" Type="http://schemas.openxmlformats.org/officeDocument/2006/relationships/slideLayout" Target="../slideLayouts/slideLayout50.xml"/><Relationship Id="rId5" Type="http://schemas.openxmlformats.org/officeDocument/2006/relationships/image" Target="../media/image11.svg"/><Relationship Id="rId4" Type="http://schemas.openxmlformats.org/officeDocument/2006/relationships/image" Target="../media/image10.svg"/></Relationships>
</file>

<file path=ppt/slides/_rels/slide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9.xml"/><Relationship Id="rId1" Type="http://schemas.openxmlformats.org/officeDocument/2006/relationships/slideLayout" Target="../slideLayouts/slideLayout50.xml"/><Relationship Id="rId5" Type="http://schemas.openxmlformats.org/officeDocument/2006/relationships/image" Target="../media/image11.svg"/><Relationship Id="rId4" Type="http://schemas.openxmlformats.org/officeDocument/2006/relationships/image" Target="../media/image10.svg"/></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2.xml"/></Relationships>
</file>

<file path=ppt/slides/_rels/slide12.xml.rels><?xml version="1.0" encoding="UTF-8" standalone="yes"?>
<Relationships xmlns="http://schemas.openxmlformats.org/package/2006/relationships"><Relationship Id="rId3" Type="http://schemas.openxmlformats.org/officeDocument/2006/relationships/hyperlink" Target="https://community.sinch.com/t5/Toll-Free-Numbers-TFN/What-is-Business-Registration-Number-for-Toll-Free-Sender/ta-p/18775" TargetMode="External"/><Relationship Id="rId2" Type="http://schemas.openxmlformats.org/officeDocument/2006/relationships/notesSlide" Target="../notesSlides/notesSlide10.xml"/><Relationship Id="rId1" Type="http://schemas.openxmlformats.org/officeDocument/2006/relationships/slideLayout" Target="../slideLayouts/slideLayout50.xml"/><Relationship Id="rId6" Type="http://schemas.openxmlformats.org/officeDocument/2006/relationships/image" Target="../media/image11.svg"/><Relationship Id="rId5" Type="http://schemas.openxmlformats.org/officeDocument/2006/relationships/image" Target="../media/image10.svg"/><Relationship Id="rId4" Type="http://schemas.openxmlformats.org/officeDocument/2006/relationships/image" Target="../media/image9.svg"/></Relationships>
</file>

<file path=ppt/slides/_rels/slide1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11.xml"/><Relationship Id="rId1" Type="http://schemas.openxmlformats.org/officeDocument/2006/relationships/slideLayout" Target="../slideLayouts/slideLayout50.xml"/><Relationship Id="rId5" Type="http://schemas.openxmlformats.org/officeDocument/2006/relationships/image" Target="../media/image11.svg"/><Relationship Id="rId4" Type="http://schemas.openxmlformats.org/officeDocument/2006/relationships/image" Target="../media/image10.svg"/></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13.xml"/><Relationship Id="rId1" Type="http://schemas.openxmlformats.org/officeDocument/2006/relationships/slideLayout" Target="../slideLayouts/slideLayout50.xml"/><Relationship Id="rId5" Type="http://schemas.openxmlformats.org/officeDocument/2006/relationships/image" Target="../media/image11.svg"/><Relationship Id="rId4" Type="http://schemas.openxmlformats.org/officeDocument/2006/relationships/image" Target="../media/image10.svg"/></Relationships>
</file>

<file path=ppt/slides/_rels/slide1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14.xml"/><Relationship Id="rId1" Type="http://schemas.openxmlformats.org/officeDocument/2006/relationships/slideLayout" Target="../slideLayouts/slideLayout50.xml"/><Relationship Id="rId5" Type="http://schemas.openxmlformats.org/officeDocument/2006/relationships/image" Target="../media/image11.svg"/><Relationship Id="rId4" Type="http://schemas.openxmlformats.org/officeDocument/2006/relationships/image" Target="../media/image10.svg"/></Relationships>
</file>

<file path=ppt/slides/_rels/slide1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15.xml"/><Relationship Id="rId1" Type="http://schemas.openxmlformats.org/officeDocument/2006/relationships/slideLayout" Target="../slideLayouts/slideLayout50.xml"/><Relationship Id="rId5" Type="http://schemas.openxmlformats.org/officeDocument/2006/relationships/image" Target="../media/image11.svg"/><Relationship Id="rId4" Type="http://schemas.openxmlformats.org/officeDocument/2006/relationships/image" Target="../media/image10.svg"/></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17.xml"/><Relationship Id="rId1" Type="http://schemas.openxmlformats.org/officeDocument/2006/relationships/slideLayout" Target="../slideLayouts/slideLayout50.xml"/><Relationship Id="rId5" Type="http://schemas.openxmlformats.org/officeDocument/2006/relationships/image" Target="../media/image11.svg"/><Relationship Id="rId4" Type="http://schemas.openxmlformats.org/officeDocument/2006/relationships/image" Target="../media/image10.svg"/></Relationships>
</file>

<file path=ppt/slides/_rels/slide2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18.xml"/><Relationship Id="rId1" Type="http://schemas.openxmlformats.org/officeDocument/2006/relationships/slideLayout" Target="../slideLayouts/slideLayout50.xml"/><Relationship Id="rId5" Type="http://schemas.openxmlformats.org/officeDocument/2006/relationships/image" Target="../media/image11.svg"/><Relationship Id="rId4" Type="http://schemas.openxmlformats.org/officeDocument/2006/relationships/image" Target="../media/image10.svg"/></Relationships>
</file>

<file path=ppt/slides/_rels/slide2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19.xml"/><Relationship Id="rId1" Type="http://schemas.openxmlformats.org/officeDocument/2006/relationships/slideLayout" Target="../slideLayouts/slideLayout50.xml"/><Relationship Id="rId5" Type="http://schemas.openxmlformats.org/officeDocument/2006/relationships/image" Target="../media/image11.svg"/><Relationship Id="rId4" Type="http://schemas.openxmlformats.org/officeDocument/2006/relationships/image" Target="../media/image10.svg"/></Relationships>
</file>

<file path=ppt/slides/_rels/slide22.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Layout" Target="../slideLayouts/slideLayout43.xml"/></Relationships>
</file>

<file path=ppt/slides/_rels/slide23.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svg"/><Relationship Id="rId1" Type="http://schemas.openxmlformats.org/officeDocument/2006/relationships/slideLayout" Target="../slideLayouts/slideLayout43.xml"/><Relationship Id="rId4" Type="http://schemas.openxmlformats.org/officeDocument/2006/relationships/image" Target="../media/image11.svg"/></Relationships>
</file>

<file path=ppt/slides/_rels/slide24.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1.svg"/><Relationship Id="rId1" Type="http://schemas.openxmlformats.org/officeDocument/2006/relationships/slideLayout" Target="../slideLayouts/slideLayout43.xml"/><Relationship Id="rId4" Type="http://schemas.openxmlformats.org/officeDocument/2006/relationships/image" Target="../media/image17.svg"/></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31.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notesSlide" Target="../notesSlides/notesSlide21.xml"/><Relationship Id="rId1" Type="http://schemas.openxmlformats.org/officeDocument/2006/relationships/slideLayout" Target="../slideLayouts/slideLayout49.xml"/><Relationship Id="rId4" Type="http://schemas.openxmlformats.org/officeDocument/2006/relationships/image" Target="../media/image20.sv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33.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notesSlide" Target="../notesSlides/notesSlide22.xml"/><Relationship Id="rId1" Type="http://schemas.openxmlformats.org/officeDocument/2006/relationships/slideLayout" Target="../slideLayouts/slideLayout5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9.xml"/></Relationships>
</file>

<file path=ppt/slides/_rels/slide3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26.xml"/><Relationship Id="rId1" Type="http://schemas.openxmlformats.org/officeDocument/2006/relationships/slideLayout" Target="../slideLayouts/slideLayout50.xml"/><Relationship Id="rId5" Type="http://schemas.openxmlformats.org/officeDocument/2006/relationships/image" Target="../media/image11.svg"/><Relationship Id="rId4" Type="http://schemas.openxmlformats.org/officeDocument/2006/relationships/image" Target="../media/image10.svg"/></Relationships>
</file>

<file path=ppt/slides/_rels/slide3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27.xml"/><Relationship Id="rId1" Type="http://schemas.openxmlformats.org/officeDocument/2006/relationships/slideLayout" Target="../slideLayouts/slideLayout50.xml"/><Relationship Id="rId5" Type="http://schemas.openxmlformats.org/officeDocument/2006/relationships/image" Target="../media/image11.svg"/><Relationship Id="rId4" Type="http://schemas.openxmlformats.org/officeDocument/2006/relationships/image" Target="../media/image10.svg"/></Relationships>
</file>

<file path=ppt/slides/_rels/slide4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28.xml"/><Relationship Id="rId1" Type="http://schemas.openxmlformats.org/officeDocument/2006/relationships/slideLayout" Target="../slideLayouts/slideLayout50.xml"/><Relationship Id="rId5" Type="http://schemas.openxmlformats.org/officeDocument/2006/relationships/image" Target="../media/image11.svg"/><Relationship Id="rId4" Type="http://schemas.openxmlformats.org/officeDocument/2006/relationships/image" Target="../media/image10.svg"/></Relationships>
</file>

<file path=ppt/slides/_rels/slide4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29.xml"/><Relationship Id="rId1" Type="http://schemas.openxmlformats.org/officeDocument/2006/relationships/slideLayout" Target="../slideLayouts/slideLayout50.xml"/><Relationship Id="rId5" Type="http://schemas.openxmlformats.org/officeDocument/2006/relationships/image" Target="../media/image11.svg"/><Relationship Id="rId4" Type="http://schemas.openxmlformats.org/officeDocument/2006/relationships/image" Target="../media/image10.svg"/></Relationships>
</file>

<file path=ppt/slides/_rels/slide4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31.xml"/><Relationship Id="rId1" Type="http://schemas.openxmlformats.org/officeDocument/2006/relationships/slideLayout" Target="../slideLayouts/slideLayout50.xml"/><Relationship Id="rId5" Type="http://schemas.openxmlformats.org/officeDocument/2006/relationships/image" Target="../media/image11.svg"/><Relationship Id="rId4" Type="http://schemas.openxmlformats.org/officeDocument/2006/relationships/image" Target="../media/image10.svg"/></Relationships>
</file>

<file path=ppt/slides/_rels/slide4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32.xml"/><Relationship Id="rId1" Type="http://schemas.openxmlformats.org/officeDocument/2006/relationships/slideLayout" Target="../slideLayouts/slideLayout50.xml"/><Relationship Id="rId5" Type="http://schemas.openxmlformats.org/officeDocument/2006/relationships/image" Target="../media/image11.svg"/><Relationship Id="rId4" Type="http://schemas.openxmlformats.org/officeDocument/2006/relationships/image" Target="../media/image10.svg"/></Relationships>
</file>

<file path=ppt/slides/_rels/slide4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33.xml"/><Relationship Id="rId1" Type="http://schemas.openxmlformats.org/officeDocument/2006/relationships/slideLayout" Target="../slideLayouts/slideLayout50.xml"/><Relationship Id="rId5" Type="http://schemas.openxmlformats.org/officeDocument/2006/relationships/image" Target="../media/image11.svg"/><Relationship Id="rId4" Type="http://schemas.openxmlformats.org/officeDocument/2006/relationships/image" Target="../media/image10.svg"/></Relationships>
</file>

<file path=ppt/slides/_rels/slide4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35.xml"/><Relationship Id="rId1" Type="http://schemas.openxmlformats.org/officeDocument/2006/relationships/slideLayout" Target="../slideLayouts/slideLayout50.xml"/><Relationship Id="rId5" Type="http://schemas.openxmlformats.org/officeDocument/2006/relationships/image" Target="../media/image11.svg"/><Relationship Id="rId4" Type="http://schemas.openxmlformats.org/officeDocument/2006/relationships/image" Target="../media/image10.svg"/></Relationships>
</file>

<file path=ppt/slides/_rels/slide4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hyperlink" Target="https://community.sinch.com/t5/SMS/T-Mobile-Code-of-Conduct-for-Messaging/ta-p/7090" TargetMode="External"/><Relationship Id="rId2" Type="http://schemas.openxmlformats.org/officeDocument/2006/relationships/notesSlide" Target="../notesSlides/notesSlide37.xml"/><Relationship Id="rId1" Type="http://schemas.openxmlformats.org/officeDocument/2006/relationships/slideLayout" Target="../slideLayouts/slideLayout50.xml"/><Relationship Id="rId6" Type="http://schemas.openxmlformats.org/officeDocument/2006/relationships/image" Target="../media/image11.svg"/><Relationship Id="rId5" Type="http://schemas.openxmlformats.org/officeDocument/2006/relationships/image" Target="../media/image10.svg"/><Relationship Id="rId4" Type="http://schemas.openxmlformats.org/officeDocument/2006/relationships/image" Target="../media/image9.svg"/></Relationships>
</file>

<file path=ppt/slides/_rels/slide50.xml.rels><?xml version="1.0" encoding="UTF-8" standalone="yes"?>
<Relationships xmlns="http://schemas.openxmlformats.org/package/2006/relationships"><Relationship Id="rId3" Type="http://schemas.openxmlformats.org/officeDocument/2006/relationships/hyperlink" Target="https://www.campaignverify.org/" TargetMode="External"/><Relationship Id="rId2" Type="http://schemas.openxmlformats.org/officeDocument/2006/relationships/notesSlide" Target="../notesSlides/notesSlide38.xml"/><Relationship Id="rId1" Type="http://schemas.openxmlformats.org/officeDocument/2006/relationships/slideLayout" Target="../slideLayouts/slideLayout50.xml"/><Relationship Id="rId6" Type="http://schemas.openxmlformats.org/officeDocument/2006/relationships/image" Target="../media/image11.svg"/><Relationship Id="rId5" Type="http://schemas.openxmlformats.org/officeDocument/2006/relationships/image" Target="../media/image10.svg"/><Relationship Id="rId4" Type="http://schemas.openxmlformats.org/officeDocument/2006/relationships/image" Target="../media/image9.svg"/></Relationships>
</file>

<file path=ppt/slides/_rels/slide51.xml.rels><?xml version="1.0" encoding="UTF-8" standalone="yes"?>
<Relationships xmlns="http://schemas.openxmlformats.org/package/2006/relationships"><Relationship Id="rId3" Type="http://schemas.openxmlformats.org/officeDocument/2006/relationships/hyperlink" Target="https://www.charitynavigator.org/" TargetMode="External"/><Relationship Id="rId7" Type="http://schemas.openxmlformats.org/officeDocument/2006/relationships/image" Target="../media/image11.svg"/><Relationship Id="rId2" Type="http://schemas.openxmlformats.org/officeDocument/2006/relationships/notesSlide" Target="../notesSlides/notesSlide39.xml"/><Relationship Id="rId1" Type="http://schemas.openxmlformats.org/officeDocument/2006/relationships/slideLayout" Target="../slideLayouts/slideLayout50.xml"/><Relationship Id="rId6" Type="http://schemas.openxmlformats.org/officeDocument/2006/relationships/image" Target="../media/image10.svg"/><Relationship Id="rId5" Type="http://schemas.openxmlformats.org/officeDocument/2006/relationships/image" Target="../media/image9.svg"/><Relationship Id="rId4" Type="http://schemas.openxmlformats.org/officeDocument/2006/relationships/hyperlink" Target="https://give.org/" TargetMode="External"/></Relationships>
</file>

<file path=ppt/slides/_rels/slide5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40.xml"/><Relationship Id="rId1" Type="http://schemas.openxmlformats.org/officeDocument/2006/relationships/slideLayout" Target="../slideLayouts/slideLayout50.xml"/><Relationship Id="rId5" Type="http://schemas.openxmlformats.org/officeDocument/2006/relationships/image" Target="../media/image11.svg"/><Relationship Id="rId4" Type="http://schemas.openxmlformats.org/officeDocument/2006/relationships/image" Target="../media/image10.svg"/></Relationships>
</file>

<file path=ppt/slides/_rels/slide5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41.xml"/><Relationship Id="rId1" Type="http://schemas.openxmlformats.org/officeDocument/2006/relationships/slideLayout" Target="../slideLayouts/slideLayout50.xml"/><Relationship Id="rId5" Type="http://schemas.openxmlformats.org/officeDocument/2006/relationships/image" Target="../media/image11.svg"/><Relationship Id="rId4" Type="http://schemas.openxmlformats.org/officeDocument/2006/relationships/image" Target="../media/image10.svg"/></Relationships>
</file>

<file path=ppt/slides/_rels/slide5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42.xml"/><Relationship Id="rId1" Type="http://schemas.openxmlformats.org/officeDocument/2006/relationships/slideLayout" Target="../slideLayouts/slideLayout50.xml"/><Relationship Id="rId5" Type="http://schemas.openxmlformats.org/officeDocument/2006/relationships/image" Target="../media/image11.svg"/><Relationship Id="rId4" Type="http://schemas.openxmlformats.org/officeDocument/2006/relationships/image" Target="../media/image10.svg"/></Relationships>
</file>

<file path=ppt/slides/_rels/slide55.xml.rels><?xml version="1.0" encoding="UTF-8" standalone="yes"?>
<Relationships xmlns="http://schemas.openxmlformats.org/package/2006/relationships"><Relationship Id="rId3" Type="http://schemas.openxmlformats.org/officeDocument/2006/relationships/hyperlink" Target="https://community.sinch.com/t5/Toll-Free-Numbers-TFN/TFN-Verification-Compliance-Guidance/ta-p/13982" TargetMode="External"/><Relationship Id="rId2" Type="http://schemas.openxmlformats.org/officeDocument/2006/relationships/notesSlide" Target="../notesSlides/notesSlide43.xml"/><Relationship Id="rId1" Type="http://schemas.openxmlformats.org/officeDocument/2006/relationships/slideLayout" Target="../slideLayouts/slideLayout64.xml"/><Relationship Id="rId4"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A081DF-8FB6-82B9-5BFF-1D4879D66E4B}"/>
              </a:ext>
            </a:extLst>
          </p:cNvPr>
          <p:cNvSpPr>
            <a:spLocks noGrp="1"/>
          </p:cNvSpPr>
          <p:nvPr>
            <p:ph type="ctrTitle"/>
          </p:nvPr>
        </p:nvSpPr>
        <p:spPr>
          <a:xfrm>
            <a:off x="222251" y="2121367"/>
            <a:ext cx="5634038" cy="1791033"/>
          </a:xfrm>
        </p:spPr>
        <p:txBody>
          <a:bodyPr anchor="t"/>
          <a:lstStyle/>
          <a:p>
            <a:r>
              <a:rPr lang="en-US" sz="4500" dirty="0"/>
              <a:t>Toll-Free Numbers (TFN) Messaging </a:t>
            </a:r>
            <a:r>
              <a:rPr lang="en-US" sz="4500" dirty="0">
                <a:solidFill>
                  <a:schemeClr val="bg2"/>
                </a:solidFill>
              </a:rPr>
              <a:t>compliance guide</a:t>
            </a:r>
          </a:p>
        </p:txBody>
      </p:sp>
      <p:sp>
        <p:nvSpPr>
          <p:cNvPr id="3" name="Subtitle 2">
            <a:extLst>
              <a:ext uri="{FF2B5EF4-FFF2-40B4-BE49-F238E27FC236}">
                <a16:creationId xmlns:a16="http://schemas.microsoft.com/office/drawing/2014/main" id="{C337871E-B686-90DB-D58E-9B85CDDB1E78}"/>
              </a:ext>
            </a:extLst>
          </p:cNvPr>
          <p:cNvSpPr>
            <a:spLocks noGrp="1"/>
          </p:cNvSpPr>
          <p:nvPr>
            <p:ph type="subTitle" idx="1"/>
          </p:nvPr>
        </p:nvSpPr>
        <p:spPr>
          <a:xfrm>
            <a:off x="222252" y="4000501"/>
            <a:ext cx="3715904" cy="1381125"/>
          </a:xfrm>
        </p:spPr>
        <p:txBody>
          <a:bodyPr/>
          <a:lstStyle/>
          <a:p>
            <a:r>
              <a:rPr lang="en-US" dirty="0"/>
              <a:t>A visual guide to what makes a submission successful </a:t>
            </a:r>
          </a:p>
        </p:txBody>
      </p:sp>
      <p:sp>
        <p:nvSpPr>
          <p:cNvPr id="13" name="Slide Number Placeholder 12">
            <a:extLst>
              <a:ext uri="{FF2B5EF4-FFF2-40B4-BE49-F238E27FC236}">
                <a16:creationId xmlns:a16="http://schemas.microsoft.com/office/drawing/2014/main" id="{0AE29F28-46D8-EEAC-01AE-CB09D193CEAE}"/>
              </a:ext>
            </a:extLst>
          </p:cNvPr>
          <p:cNvSpPr>
            <a:spLocks noGrp="1"/>
          </p:cNvSpPr>
          <p:nvPr>
            <p:ph type="sldNum" sz="quarter" idx="12"/>
          </p:nvPr>
        </p:nvSpPr>
        <p:spPr/>
        <p:txBody>
          <a:bodyPr/>
          <a:lstStyle/>
          <a:p>
            <a:fld id="{AE086683-F536-42AB-ABBC-F4803DFE8DBC}" type="slidenum">
              <a:rPr lang="en-US" smtClean="0"/>
              <a:pPr/>
              <a:t>1</a:t>
            </a:fld>
            <a:endParaRPr lang="en-US"/>
          </a:p>
        </p:txBody>
      </p:sp>
      <p:sp>
        <p:nvSpPr>
          <p:cNvPr id="40" name="Text Placeholder 39">
            <a:extLst>
              <a:ext uri="{FF2B5EF4-FFF2-40B4-BE49-F238E27FC236}">
                <a16:creationId xmlns:a16="http://schemas.microsoft.com/office/drawing/2014/main" id="{E95E1B13-A930-AEEB-D7EE-828C7A2D445C}"/>
              </a:ext>
            </a:extLst>
          </p:cNvPr>
          <p:cNvSpPr>
            <a:spLocks noGrp="1"/>
          </p:cNvSpPr>
          <p:nvPr>
            <p:ph type="body" sz="quarter" idx="14"/>
          </p:nvPr>
        </p:nvSpPr>
        <p:spPr>
          <a:xfrm>
            <a:off x="222251" y="1816894"/>
            <a:ext cx="2529493" cy="169277"/>
          </a:xfrm>
        </p:spPr>
        <p:txBody>
          <a:bodyPr/>
          <a:lstStyle/>
          <a:p>
            <a:r>
              <a:rPr lang="en-US" dirty="0"/>
              <a:t>Toll-Free Verification</a:t>
            </a:r>
          </a:p>
        </p:txBody>
      </p:sp>
      <p:pic>
        <p:nvPicPr>
          <p:cNvPr id="8" name="Picture Placeholder 7" descr="A person sitting at a table talking on a phone&#10;&#10;AI-generated content may be incorrect.">
            <a:extLst>
              <a:ext uri="{FF2B5EF4-FFF2-40B4-BE49-F238E27FC236}">
                <a16:creationId xmlns:a16="http://schemas.microsoft.com/office/drawing/2014/main" id="{0C58D198-8518-6C57-C08B-1592159C217A}"/>
              </a:ext>
            </a:extLst>
          </p:cNvPr>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a:fillRect/>
          </a:stretch>
        </p:blipFill>
        <p:spPr>
          <a:xfrm>
            <a:off x="7145338" y="681040"/>
            <a:ext cx="4822824" cy="5873748"/>
          </a:xfrm>
          <a:prstGeom prst="roundRect">
            <a:avLst>
              <a:gd name="adj" fmla="val 3500"/>
            </a:avLst>
          </a:prstGeom>
          <a:solidFill>
            <a:srgbClr val="EBE6E1"/>
          </a:solidFill>
        </p:spPr>
      </p:pic>
    </p:spTree>
    <p:extLst>
      <p:ext uri="{BB962C8B-B14F-4D97-AF65-F5344CB8AC3E}">
        <p14:creationId xmlns:p14="http://schemas.microsoft.com/office/powerpoint/2010/main" val="20018410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9D9A67-E874-156F-379E-B71F2F6CEB7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8634B9-6F0D-C675-C676-CF89CC05502A}"/>
              </a:ext>
            </a:extLst>
          </p:cNvPr>
          <p:cNvSpPr>
            <a:spLocks noGrp="1"/>
          </p:cNvSpPr>
          <p:nvPr>
            <p:ph type="ctrTitle"/>
          </p:nvPr>
        </p:nvSpPr>
        <p:spPr/>
        <p:txBody>
          <a:bodyPr anchor="t"/>
          <a:lstStyle/>
          <a:p>
            <a:r>
              <a:rPr lang="en-US" dirty="0"/>
              <a:t>Business information</a:t>
            </a:r>
          </a:p>
        </p:txBody>
      </p:sp>
      <p:sp>
        <p:nvSpPr>
          <p:cNvPr id="6" name="Slide Number Placeholder 5">
            <a:extLst>
              <a:ext uri="{FF2B5EF4-FFF2-40B4-BE49-F238E27FC236}">
                <a16:creationId xmlns:a16="http://schemas.microsoft.com/office/drawing/2014/main" id="{AA15ADAE-605F-5EE9-0E4A-F30B2EC599B7}"/>
              </a:ext>
            </a:extLst>
          </p:cNvPr>
          <p:cNvSpPr>
            <a:spLocks noGrp="1"/>
          </p:cNvSpPr>
          <p:nvPr>
            <p:ph type="sldNum" sz="quarter" idx="12"/>
          </p:nvPr>
        </p:nvSpPr>
        <p:spPr/>
        <p:txBody>
          <a:bodyPr/>
          <a:lstStyle/>
          <a:p>
            <a:fld id="{AE086683-F536-42AB-ABBC-F4803DFE8DBC}" type="slidenum">
              <a:rPr lang="en-US" smtClean="0"/>
              <a:pPr/>
              <a:t>2</a:t>
            </a:fld>
            <a:endParaRPr lang="en-US"/>
          </a:p>
        </p:txBody>
      </p:sp>
      <p:pic>
        <p:nvPicPr>
          <p:cNvPr id="4" name="Picture Placeholder 3">
            <a:extLst>
              <a:ext uri="{FF2B5EF4-FFF2-40B4-BE49-F238E27FC236}">
                <a16:creationId xmlns:a16="http://schemas.microsoft.com/office/drawing/2014/main" id="{CA609843-256C-D11F-4BC8-3C3FEBA76EA4}"/>
              </a:ext>
            </a:extLst>
          </p:cNvPr>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p:blipFill>
        <p:spPr>
          <a:prstGeom prst="roundRect">
            <a:avLst>
              <a:gd name="adj" fmla="val 3500"/>
            </a:avLst>
          </a:prstGeom>
          <a:solidFill>
            <a:srgbClr val="EBE6E1"/>
          </a:solidFill>
        </p:spPr>
      </p:pic>
      <p:sp>
        <p:nvSpPr>
          <p:cNvPr id="40" name="Text Placeholder 39">
            <a:extLst>
              <a:ext uri="{FF2B5EF4-FFF2-40B4-BE49-F238E27FC236}">
                <a16:creationId xmlns:a16="http://schemas.microsoft.com/office/drawing/2014/main" id="{ED816EE7-C18A-D41F-3C7C-FA6EA34A872D}"/>
              </a:ext>
            </a:extLst>
          </p:cNvPr>
          <p:cNvSpPr>
            <a:spLocks noGrp="1"/>
          </p:cNvSpPr>
          <p:nvPr>
            <p:ph type="body" sz="quarter" idx="14"/>
          </p:nvPr>
        </p:nvSpPr>
        <p:spPr>
          <a:xfrm>
            <a:off x="222251" y="1816894"/>
            <a:ext cx="1314738" cy="169277"/>
          </a:xfrm>
        </p:spPr>
        <p:txBody>
          <a:bodyPr/>
          <a:lstStyle/>
          <a:p>
            <a:r>
              <a:rPr lang="en-US" dirty="0"/>
              <a:t>Chapter 1</a:t>
            </a:r>
          </a:p>
        </p:txBody>
      </p:sp>
    </p:spTree>
    <p:extLst>
      <p:ext uri="{BB962C8B-B14F-4D97-AF65-F5344CB8AC3E}">
        <p14:creationId xmlns:p14="http://schemas.microsoft.com/office/powerpoint/2010/main" val="26128858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37A9179-AA7A-F8DD-61B6-28660B2E3B28}"/>
              </a:ext>
            </a:extLst>
          </p:cNvPr>
          <p:cNvSpPr>
            <a:spLocks noGrp="1"/>
          </p:cNvSpPr>
          <p:nvPr>
            <p:ph type="body" sz="quarter" idx="29"/>
          </p:nvPr>
        </p:nvSpPr>
        <p:spPr>
          <a:xfrm>
            <a:off x="223200" y="1778531"/>
            <a:ext cx="3833812" cy="4777844"/>
          </a:xfrm>
        </p:spPr>
        <p:txBody>
          <a:bodyPr/>
          <a:lstStyle/>
          <a:p>
            <a:pPr marL="0" indent="0">
              <a:buNone/>
            </a:pPr>
            <a:br>
              <a:rPr lang="en-US" b="1" dirty="0"/>
            </a:br>
            <a:br>
              <a:rPr lang="en-US" b="1" dirty="0"/>
            </a:br>
            <a:br>
              <a:rPr lang="en-US" b="1" dirty="0"/>
            </a:br>
            <a:br>
              <a:rPr lang="en-US" b="1" dirty="0"/>
            </a:br>
            <a:br>
              <a:rPr lang="en-US" b="1" dirty="0"/>
            </a:br>
            <a:br>
              <a:rPr lang="en-US" b="1" dirty="0"/>
            </a:br>
            <a:endParaRPr lang="en-US" b="1" dirty="0"/>
          </a:p>
          <a:p>
            <a:pPr marL="0" indent="0">
              <a:buNone/>
            </a:pPr>
            <a:r>
              <a:rPr lang="en-US" b="1" dirty="0"/>
              <a:t>Why it’s compliant:</a:t>
            </a:r>
            <a:endParaRPr lang="en-US" dirty="0"/>
          </a:p>
          <a:p>
            <a:r>
              <a:rPr lang="en-US" dirty="0"/>
              <a:t>Matches BRN and IRS records exactly</a:t>
            </a:r>
          </a:p>
          <a:p>
            <a:r>
              <a:rPr lang="en-US" dirty="0"/>
              <a:t>Includes the end business or </a:t>
            </a:r>
            <a:br>
              <a:rPr lang="en-US" dirty="0"/>
            </a:br>
            <a:r>
              <a:rPr lang="en-US" dirty="0"/>
              <a:t>brand name</a:t>
            </a:r>
          </a:p>
          <a:p>
            <a:endParaRPr lang="en-US" dirty="0"/>
          </a:p>
          <a:p>
            <a:endParaRPr lang="en-US" dirty="0"/>
          </a:p>
        </p:txBody>
      </p:sp>
      <p:sp>
        <p:nvSpPr>
          <p:cNvPr id="3" name="Text Placeholder 2">
            <a:extLst>
              <a:ext uri="{FF2B5EF4-FFF2-40B4-BE49-F238E27FC236}">
                <a16:creationId xmlns:a16="http://schemas.microsoft.com/office/drawing/2014/main" id="{72DB55DE-83D9-525D-2D8A-236E04BF3762}"/>
              </a:ext>
            </a:extLst>
          </p:cNvPr>
          <p:cNvSpPr>
            <a:spLocks noGrp="1"/>
          </p:cNvSpPr>
          <p:nvPr>
            <p:ph type="body" sz="quarter" idx="19"/>
          </p:nvPr>
        </p:nvSpPr>
        <p:spPr/>
        <p:txBody>
          <a:bodyPr/>
          <a:lstStyle/>
          <a:p>
            <a:r>
              <a:rPr lang="en-US" dirty="0"/>
              <a:t>Business name</a:t>
            </a:r>
          </a:p>
        </p:txBody>
      </p:sp>
      <p:sp>
        <p:nvSpPr>
          <p:cNvPr id="5" name="Slide Number Placeholder 4">
            <a:extLst>
              <a:ext uri="{FF2B5EF4-FFF2-40B4-BE49-F238E27FC236}">
                <a16:creationId xmlns:a16="http://schemas.microsoft.com/office/drawing/2014/main" id="{423A9B68-B71D-6083-27D6-3546B3225940}"/>
              </a:ext>
            </a:extLst>
          </p:cNvPr>
          <p:cNvSpPr>
            <a:spLocks noGrp="1"/>
          </p:cNvSpPr>
          <p:nvPr>
            <p:ph type="sldNum" sz="quarter" idx="16"/>
          </p:nvPr>
        </p:nvSpPr>
        <p:spPr/>
        <p:txBody>
          <a:bodyPr/>
          <a:lstStyle/>
          <a:p>
            <a:fld id="{AE086683-F536-42AB-ABBC-F4803DFE8DBC}" type="slidenum">
              <a:rPr lang="en-US" smtClean="0"/>
              <a:pPr/>
              <a:t>3</a:t>
            </a:fld>
            <a:endParaRPr lang="en-US"/>
          </a:p>
        </p:txBody>
      </p:sp>
      <p:sp>
        <p:nvSpPr>
          <p:cNvPr id="7" name="Text Placeholder 6">
            <a:extLst>
              <a:ext uri="{FF2B5EF4-FFF2-40B4-BE49-F238E27FC236}">
                <a16:creationId xmlns:a16="http://schemas.microsoft.com/office/drawing/2014/main" id="{E7787862-174A-6EFE-4B79-3770A5AED80A}"/>
              </a:ext>
            </a:extLst>
          </p:cNvPr>
          <p:cNvSpPr>
            <a:spLocks noGrp="1"/>
          </p:cNvSpPr>
          <p:nvPr>
            <p:ph type="body" sz="quarter" idx="30"/>
          </p:nvPr>
        </p:nvSpPr>
        <p:spPr>
          <a:xfrm>
            <a:off x="4179094" y="1778531"/>
            <a:ext cx="3833812" cy="4777844"/>
          </a:xfrm>
          <a:solidFill>
            <a:srgbClr val="F2EEE8"/>
          </a:solidFill>
        </p:spPr>
        <p:txBody>
          <a:bodyPr/>
          <a:lstStyle/>
          <a:p>
            <a:pPr marL="0" indent="0">
              <a:buNone/>
            </a:pPr>
            <a:br>
              <a:rPr lang="en-US" b="1" dirty="0"/>
            </a:br>
            <a:br>
              <a:rPr lang="en-US" b="1" dirty="0"/>
            </a:br>
            <a:br>
              <a:rPr lang="en-US" b="1" dirty="0"/>
            </a:br>
            <a:br>
              <a:rPr lang="en-US" b="1" dirty="0"/>
            </a:br>
            <a:br>
              <a:rPr lang="en-US" b="1" dirty="0"/>
            </a:br>
            <a:br>
              <a:rPr lang="en-US" b="1" dirty="0"/>
            </a:br>
            <a:endParaRPr lang="en-US" b="1" dirty="0"/>
          </a:p>
          <a:p>
            <a:pPr marL="0" indent="0">
              <a:buNone/>
            </a:pPr>
            <a:r>
              <a:rPr lang="en-US" b="1" dirty="0"/>
              <a:t>Why it’s NOT compliant:</a:t>
            </a:r>
            <a:endParaRPr lang="en-US" dirty="0"/>
          </a:p>
          <a:p>
            <a:r>
              <a:rPr lang="en-US" dirty="0"/>
              <a:t>States a generic placeholder like </a:t>
            </a:r>
            <a:br>
              <a:rPr lang="en-US" dirty="0"/>
            </a:br>
            <a:r>
              <a:rPr lang="en-US" dirty="0"/>
              <a:t>“Your business here”</a:t>
            </a:r>
          </a:p>
          <a:p>
            <a:r>
              <a:rPr lang="en-US" dirty="0"/>
              <a:t>Uses the ISV’s name instead of the </a:t>
            </a:r>
            <a:br>
              <a:rPr lang="en-US" dirty="0"/>
            </a:br>
            <a:r>
              <a:rPr lang="en-US" dirty="0"/>
              <a:t>end business</a:t>
            </a:r>
          </a:p>
          <a:p>
            <a:endParaRPr lang="en-US" dirty="0"/>
          </a:p>
          <a:p>
            <a:endParaRPr lang="en-US" dirty="0"/>
          </a:p>
        </p:txBody>
      </p:sp>
      <p:sp>
        <p:nvSpPr>
          <p:cNvPr id="9" name="Text Placeholder 8">
            <a:extLst>
              <a:ext uri="{FF2B5EF4-FFF2-40B4-BE49-F238E27FC236}">
                <a16:creationId xmlns:a16="http://schemas.microsoft.com/office/drawing/2014/main" id="{82210CF9-550C-0046-AAEB-23B681C8D61B}"/>
              </a:ext>
            </a:extLst>
          </p:cNvPr>
          <p:cNvSpPr>
            <a:spLocks noGrp="1"/>
          </p:cNvSpPr>
          <p:nvPr>
            <p:ph type="body" sz="quarter" idx="32"/>
          </p:nvPr>
        </p:nvSpPr>
        <p:spPr>
          <a:xfrm>
            <a:off x="8134349" y="1778531"/>
            <a:ext cx="3833812" cy="4777844"/>
          </a:xfrm>
        </p:spPr>
        <p:txBody>
          <a:bodyPr/>
          <a:lstStyle/>
          <a:p>
            <a:pPr marL="0" indent="0">
              <a:buNone/>
            </a:pPr>
            <a:r>
              <a:rPr lang="en-US" b="1" dirty="0"/>
              <a:t>Key takeaway: </a:t>
            </a:r>
          </a:p>
          <a:p>
            <a:pPr marL="0" indent="0">
              <a:buNone/>
            </a:pPr>
            <a:r>
              <a:rPr lang="en-US" dirty="0"/>
              <a:t>The name on the submission must match the name in the message content and the BRN. The brand name submitted must represent the actual business communicating with the end recipient. Submissions with missing or incorrect brand details will be rejected.</a:t>
            </a:r>
          </a:p>
          <a:p>
            <a:endParaRPr lang="en-US" dirty="0"/>
          </a:p>
          <a:p>
            <a:endParaRPr lang="en-US" dirty="0"/>
          </a:p>
          <a:p>
            <a:endParaRPr lang="en-US" dirty="0"/>
          </a:p>
          <a:p>
            <a:endParaRPr lang="en-US" dirty="0"/>
          </a:p>
        </p:txBody>
      </p:sp>
      <p:pic>
        <p:nvPicPr>
          <p:cNvPr id="12" name="Picture Placeholder 11">
            <a:extLst>
              <a:ext uri="{FF2B5EF4-FFF2-40B4-BE49-F238E27FC236}">
                <a16:creationId xmlns:a16="http://schemas.microsoft.com/office/drawing/2014/main" id="{23239BBD-F95A-EAFC-4D58-B357750B1933}"/>
              </a:ext>
            </a:extLst>
          </p:cNvPr>
          <p:cNvPicPr>
            <a:picLocks noGrp="1" noChangeAspect="1"/>
          </p:cNvPicPr>
          <p:nvPr>
            <p:ph type="pic" sz="quarter" idx="21"/>
          </p:nvPr>
        </p:nvPicPr>
        <p:blipFill>
          <a:blip>
            <a:extLst>
              <a:ext uri="{96DAC541-7B7A-43D3-8B79-37D633B846F1}">
                <asvg:svgBlip xmlns:asvg="http://schemas.microsoft.com/office/drawing/2016/SVG/main" r:embed="rId3"/>
              </a:ext>
            </a:extLst>
          </a:blip>
          <a:srcRect t="6250" b="6250"/>
          <a:stretch>
            <a:fillRect/>
          </a:stretch>
        </p:blipFill>
        <p:spPr>
          <a:xfrm>
            <a:off x="381000" y="1915848"/>
            <a:ext cx="368300" cy="324273"/>
          </a:xfrm>
          <a:prstGeom prst="rect">
            <a:avLst/>
          </a:prstGeom>
        </p:spPr>
      </p:pic>
      <p:pic>
        <p:nvPicPr>
          <p:cNvPr id="13" name="Picture Placeholder 12">
            <a:extLst>
              <a:ext uri="{FF2B5EF4-FFF2-40B4-BE49-F238E27FC236}">
                <a16:creationId xmlns:a16="http://schemas.microsoft.com/office/drawing/2014/main" id="{8680DCD5-3A30-52EE-83E1-0343C7222DD1}"/>
              </a:ext>
            </a:extLst>
          </p:cNvPr>
          <p:cNvPicPr>
            <a:picLocks noGrp="1" noChangeAspect="1"/>
          </p:cNvPicPr>
          <p:nvPr>
            <p:ph type="pic" sz="quarter" idx="31"/>
          </p:nvPr>
        </p:nvPicPr>
        <p:blipFill>
          <a:blip>
            <a:extLst>
              <a:ext uri="{96DAC541-7B7A-43D3-8B79-37D633B846F1}">
                <asvg:svgBlip xmlns:asvg="http://schemas.microsoft.com/office/drawing/2016/SVG/main" r:embed="rId4"/>
              </a:ext>
            </a:extLst>
          </a:blip>
          <a:srcRect t="6250" b="6250"/>
          <a:stretch>
            <a:fillRect/>
          </a:stretch>
        </p:blipFill>
        <p:spPr>
          <a:xfrm>
            <a:off x="4332288" y="1915848"/>
            <a:ext cx="368300" cy="324273"/>
          </a:xfrm>
          <a:prstGeom prst="rect">
            <a:avLst/>
          </a:prstGeom>
        </p:spPr>
      </p:pic>
      <p:grpSp>
        <p:nvGrpSpPr>
          <p:cNvPr id="47" name="Group 46">
            <a:extLst>
              <a:ext uri="{FF2B5EF4-FFF2-40B4-BE49-F238E27FC236}">
                <a16:creationId xmlns:a16="http://schemas.microsoft.com/office/drawing/2014/main" id="{65F431C6-AA06-B929-8539-2DD9D2F8D58C}"/>
              </a:ext>
            </a:extLst>
          </p:cNvPr>
          <p:cNvGrpSpPr/>
          <p:nvPr/>
        </p:nvGrpSpPr>
        <p:grpSpPr>
          <a:xfrm>
            <a:off x="576112" y="2354595"/>
            <a:ext cx="3126091" cy="1205339"/>
            <a:chOff x="659206" y="2470532"/>
            <a:chExt cx="3126091" cy="1197864"/>
          </a:xfrm>
        </p:grpSpPr>
        <p:grpSp>
          <p:nvGrpSpPr>
            <p:cNvPr id="48" name="Group 47">
              <a:extLst>
                <a:ext uri="{FF2B5EF4-FFF2-40B4-BE49-F238E27FC236}">
                  <a16:creationId xmlns:a16="http://schemas.microsoft.com/office/drawing/2014/main" id="{4D066C84-7DA5-4002-3817-92023B9886C9}"/>
                </a:ext>
              </a:extLst>
            </p:cNvPr>
            <p:cNvGrpSpPr/>
            <p:nvPr/>
          </p:nvGrpSpPr>
          <p:grpSpPr>
            <a:xfrm>
              <a:off x="659206" y="2470532"/>
              <a:ext cx="3126091" cy="1197864"/>
              <a:chOff x="659206" y="2470532"/>
              <a:chExt cx="3126091" cy="1197864"/>
            </a:xfrm>
          </p:grpSpPr>
          <p:sp>
            <p:nvSpPr>
              <p:cNvPr id="50" name="Shape 5">
                <a:extLst>
                  <a:ext uri="{FF2B5EF4-FFF2-40B4-BE49-F238E27FC236}">
                    <a16:creationId xmlns:a16="http://schemas.microsoft.com/office/drawing/2014/main" id="{F77F0B50-0791-DC03-8EDB-4C0EE97D0B38}"/>
                  </a:ext>
                </a:extLst>
              </p:cNvPr>
              <p:cNvSpPr/>
              <p:nvPr/>
            </p:nvSpPr>
            <p:spPr>
              <a:xfrm>
                <a:off x="659206" y="2470532"/>
                <a:ext cx="3126091" cy="1197864"/>
              </a:xfrm>
              <a:prstGeom prst="roundRect">
                <a:avLst>
                  <a:gd name="adj" fmla="val 5344"/>
                </a:avLst>
              </a:prstGeom>
              <a:solidFill>
                <a:srgbClr val="FFFFFF"/>
              </a:solidFill>
              <a:ln w="12700">
                <a:solidFill>
                  <a:srgbClr val="E6EBED"/>
                </a:solidFill>
                <a:prstDash val="solid"/>
              </a:ln>
              <a:effectLst>
                <a:outerShdw blurRad="63500" dist="25400" dir="5400000" algn="bl" rotWithShape="0">
                  <a:srgbClr val="000000">
                    <a:alpha val="10000"/>
                  </a:srgbClr>
                </a:outerShdw>
              </a:effectLst>
            </p:spPr>
            <p:txBody>
              <a:bodyPr/>
              <a:lstStyle/>
              <a:p>
                <a:endParaRPr lang="en-US"/>
              </a:p>
            </p:txBody>
          </p:sp>
          <p:sp>
            <p:nvSpPr>
              <p:cNvPr id="51" name="Shape 6">
                <a:extLst>
                  <a:ext uri="{FF2B5EF4-FFF2-40B4-BE49-F238E27FC236}">
                    <a16:creationId xmlns:a16="http://schemas.microsoft.com/office/drawing/2014/main" id="{BA01D06D-FE09-6439-BE2C-B96951C17E7B}"/>
                  </a:ext>
                </a:extLst>
              </p:cNvPr>
              <p:cNvSpPr/>
              <p:nvPr/>
            </p:nvSpPr>
            <p:spPr>
              <a:xfrm>
                <a:off x="668350" y="2477183"/>
                <a:ext cx="3110400" cy="309600"/>
              </a:xfrm>
              <a:prstGeom prst="round2SameRect">
                <a:avLst>
                  <a:gd name="adj1" fmla="val 16667"/>
                  <a:gd name="adj2" fmla="val 0"/>
                </a:avLst>
              </a:prstGeom>
              <a:solidFill>
                <a:srgbClr val="F7F9FA"/>
              </a:solidFill>
              <a:ln/>
            </p:spPr>
            <p:txBody>
              <a:bodyPr/>
              <a:lstStyle/>
              <a:p>
                <a:endParaRPr lang="en-US"/>
              </a:p>
            </p:txBody>
          </p:sp>
          <p:sp>
            <p:nvSpPr>
              <p:cNvPr id="52" name="Shape 7">
                <a:extLst>
                  <a:ext uri="{FF2B5EF4-FFF2-40B4-BE49-F238E27FC236}">
                    <a16:creationId xmlns:a16="http://schemas.microsoft.com/office/drawing/2014/main" id="{655FC8E6-E7B4-D29E-5519-891B24355952}"/>
                  </a:ext>
                </a:extLst>
              </p:cNvPr>
              <p:cNvSpPr/>
              <p:nvPr/>
            </p:nvSpPr>
            <p:spPr>
              <a:xfrm>
                <a:off x="805510" y="2589404"/>
                <a:ext cx="68580" cy="68580"/>
              </a:xfrm>
              <a:prstGeom prst="ellipse">
                <a:avLst/>
              </a:prstGeom>
              <a:solidFill>
                <a:srgbClr val="8F9AA1"/>
              </a:solidFill>
              <a:ln/>
            </p:spPr>
            <p:txBody>
              <a:bodyPr/>
              <a:lstStyle/>
              <a:p>
                <a:endParaRPr lang="en-US"/>
              </a:p>
            </p:txBody>
          </p:sp>
          <p:sp>
            <p:nvSpPr>
              <p:cNvPr id="53" name="Shape 8">
                <a:extLst>
                  <a:ext uri="{FF2B5EF4-FFF2-40B4-BE49-F238E27FC236}">
                    <a16:creationId xmlns:a16="http://schemas.microsoft.com/office/drawing/2014/main" id="{DA0D7E12-1C83-0556-0CBE-10C210AD189E}"/>
                  </a:ext>
                </a:extLst>
              </p:cNvPr>
              <p:cNvSpPr/>
              <p:nvPr/>
            </p:nvSpPr>
            <p:spPr>
              <a:xfrm>
                <a:off x="942670" y="2589404"/>
                <a:ext cx="68580" cy="68580"/>
              </a:xfrm>
              <a:prstGeom prst="ellipse">
                <a:avLst/>
              </a:prstGeom>
              <a:solidFill>
                <a:srgbClr val="8F9AA1"/>
              </a:solidFill>
              <a:ln/>
            </p:spPr>
            <p:txBody>
              <a:bodyPr/>
              <a:lstStyle/>
              <a:p>
                <a:endParaRPr lang="en-US"/>
              </a:p>
            </p:txBody>
          </p:sp>
          <p:sp>
            <p:nvSpPr>
              <p:cNvPr id="54" name="Shape 9">
                <a:extLst>
                  <a:ext uri="{FF2B5EF4-FFF2-40B4-BE49-F238E27FC236}">
                    <a16:creationId xmlns:a16="http://schemas.microsoft.com/office/drawing/2014/main" id="{58C6014E-B01D-7E05-A5A5-981DC7A92191}"/>
                  </a:ext>
                </a:extLst>
              </p:cNvPr>
              <p:cNvSpPr/>
              <p:nvPr/>
            </p:nvSpPr>
            <p:spPr>
              <a:xfrm>
                <a:off x="1079830" y="2589404"/>
                <a:ext cx="68580" cy="68580"/>
              </a:xfrm>
              <a:prstGeom prst="ellipse">
                <a:avLst/>
              </a:prstGeom>
              <a:solidFill>
                <a:srgbClr val="8F9AA1"/>
              </a:solidFill>
              <a:ln/>
            </p:spPr>
            <p:txBody>
              <a:bodyPr/>
              <a:lstStyle/>
              <a:p>
                <a:endParaRPr lang="en-US"/>
              </a:p>
            </p:txBody>
          </p:sp>
          <p:sp>
            <p:nvSpPr>
              <p:cNvPr id="55" name="Shape 10">
                <a:extLst>
                  <a:ext uri="{FF2B5EF4-FFF2-40B4-BE49-F238E27FC236}">
                    <a16:creationId xmlns:a16="http://schemas.microsoft.com/office/drawing/2014/main" id="{EADA32DA-C469-3841-758B-69573B1C46AE}"/>
                  </a:ext>
                </a:extLst>
              </p:cNvPr>
              <p:cNvSpPr/>
              <p:nvPr/>
            </p:nvSpPr>
            <p:spPr>
              <a:xfrm>
                <a:off x="1280998" y="2548256"/>
                <a:ext cx="2311288" cy="164592"/>
              </a:xfrm>
              <a:prstGeom prst="roundRect">
                <a:avLst>
                  <a:gd name="adj" fmla="val 27778"/>
                </a:avLst>
              </a:prstGeom>
              <a:solidFill>
                <a:srgbClr val="FFFFFF"/>
              </a:solidFill>
              <a:ln w="9525">
                <a:solidFill>
                  <a:srgbClr val="E6EBED"/>
                </a:solidFill>
                <a:prstDash val="solid"/>
              </a:ln>
            </p:spPr>
            <p:txBody>
              <a:bodyPr/>
              <a:lstStyle/>
              <a:p>
                <a:endParaRPr lang="en-US" dirty="0"/>
              </a:p>
            </p:txBody>
          </p:sp>
          <p:sp>
            <p:nvSpPr>
              <p:cNvPr id="56" name="Text 11">
                <a:extLst>
                  <a:ext uri="{FF2B5EF4-FFF2-40B4-BE49-F238E27FC236}">
                    <a16:creationId xmlns:a16="http://schemas.microsoft.com/office/drawing/2014/main" id="{D6E4B3FC-E237-A44B-26A7-3B4BB2B7F495}"/>
                  </a:ext>
                </a:extLst>
              </p:cNvPr>
              <p:cNvSpPr/>
              <p:nvPr/>
            </p:nvSpPr>
            <p:spPr>
              <a:xfrm>
                <a:off x="1363294" y="2548256"/>
                <a:ext cx="2228992" cy="164592"/>
              </a:xfrm>
              <a:prstGeom prst="rect">
                <a:avLst/>
              </a:prstGeom>
              <a:noFill/>
              <a:ln/>
            </p:spPr>
            <p:txBody>
              <a:bodyPr wrap="square" lIns="0" tIns="0" rIns="0" bIns="0" rtlCol="0" anchor="ctr"/>
              <a:lstStyle/>
              <a:p>
                <a:pPr marL="0" indent="0" algn="l">
                  <a:buNone/>
                </a:pPr>
                <a:r>
                  <a:rPr lang="en-US" sz="900" dirty="0" err="1">
                    <a:solidFill>
                      <a:srgbClr val="4B575E"/>
                    </a:solidFill>
                    <a:ea typeface="Arial" pitchFamily="34" charset="-122"/>
                    <a:cs typeface="Arial" pitchFamily="34" charset="-120"/>
                  </a:rPr>
                  <a:t>verify.sinch.com</a:t>
                </a:r>
                <a:r>
                  <a:rPr lang="en-US" sz="900" dirty="0">
                    <a:solidFill>
                      <a:srgbClr val="4B575E"/>
                    </a:solidFill>
                    <a:ea typeface="Arial" pitchFamily="34" charset="-122"/>
                    <a:cs typeface="Arial" pitchFamily="34" charset="-120"/>
                  </a:rPr>
                  <a:t>/submission</a:t>
                </a:r>
              </a:p>
            </p:txBody>
          </p:sp>
          <p:sp>
            <p:nvSpPr>
              <p:cNvPr id="57" name="Shape 13">
                <a:extLst>
                  <a:ext uri="{FF2B5EF4-FFF2-40B4-BE49-F238E27FC236}">
                    <a16:creationId xmlns:a16="http://schemas.microsoft.com/office/drawing/2014/main" id="{C0E48357-F337-D6FA-12AE-1EDB8E712AAC}"/>
                  </a:ext>
                </a:extLst>
              </p:cNvPr>
              <p:cNvSpPr/>
              <p:nvPr/>
            </p:nvSpPr>
            <p:spPr>
              <a:xfrm>
                <a:off x="860374" y="3092324"/>
                <a:ext cx="2731912" cy="384048"/>
              </a:xfrm>
              <a:prstGeom prst="roundRect">
                <a:avLst>
                  <a:gd name="adj" fmla="val 11905"/>
                </a:avLst>
              </a:prstGeom>
              <a:solidFill>
                <a:srgbClr val="F7F9FA"/>
              </a:solidFill>
              <a:ln w="12700">
                <a:solidFill>
                  <a:srgbClr val="E6EBED"/>
                </a:solidFill>
                <a:prstDash val="solid"/>
              </a:ln>
            </p:spPr>
            <p:txBody>
              <a:bodyPr/>
              <a:lstStyle/>
              <a:p>
                <a:endParaRPr lang="en-US" dirty="0"/>
              </a:p>
            </p:txBody>
          </p:sp>
          <p:sp>
            <p:nvSpPr>
              <p:cNvPr id="58" name="Text 14">
                <a:extLst>
                  <a:ext uri="{FF2B5EF4-FFF2-40B4-BE49-F238E27FC236}">
                    <a16:creationId xmlns:a16="http://schemas.microsoft.com/office/drawing/2014/main" id="{F54C6A83-952C-C849-2BB5-B2A44D9B2368}"/>
                  </a:ext>
                </a:extLst>
              </p:cNvPr>
              <p:cNvSpPr/>
              <p:nvPr/>
            </p:nvSpPr>
            <p:spPr>
              <a:xfrm>
                <a:off x="970102" y="3092324"/>
                <a:ext cx="2622184" cy="384048"/>
              </a:xfrm>
              <a:prstGeom prst="rect">
                <a:avLst/>
              </a:prstGeom>
              <a:noFill/>
              <a:ln/>
            </p:spPr>
            <p:txBody>
              <a:bodyPr wrap="square" lIns="0" tIns="0" rIns="0" bIns="0" rtlCol="0" anchor="ctr"/>
              <a:lstStyle/>
              <a:p>
                <a:pPr marL="0" indent="0">
                  <a:buNone/>
                </a:pPr>
                <a:r>
                  <a:rPr lang="en-US" sz="1050" spc="-20" dirty="0">
                    <a:solidFill>
                      <a:srgbClr val="000000"/>
                    </a:solidFill>
                    <a:ea typeface="Arial" pitchFamily="34" charset="-122"/>
                    <a:cs typeface="Arial"/>
                  </a:rPr>
                  <a:t>Riverside Retail Group LLC</a:t>
                </a:r>
              </a:p>
            </p:txBody>
          </p:sp>
        </p:grpSp>
        <p:sp>
          <p:nvSpPr>
            <p:cNvPr id="49" name="Text 12">
              <a:extLst>
                <a:ext uri="{FF2B5EF4-FFF2-40B4-BE49-F238E27FC236}">
                  <a16:creationId xmlns:a16="http://schemas.microsoft.com/office/drawing/2014/main" id="{15166139-715B-C76B-03EF-6333F535E4B7}"/>
                </a:ext>
              </a:extLst>
            </p:cNvPr>
            <p:cNvSpPr/>
            <p:nvPr/>
          </p:nvSpPr>
          <p:spPr>
            <a:xfrm>
              <a:off x="860374" y="2872868"/>
              <a:ext cx="2731912" cy="201168"/>
            </a:xfrm>
            <a:prstGeom prst="rect">
              <a:avLst/>
            </a:prstGeom>
            <a:noFill/>
            <a:ln/>
          </p:spPr>
          <p:txBody>
            <a:bodyPr wrap="square" lIns="0" tIns="0" rIns="0" bIns="0" rtlCol="0" anchor="ctr"/>
            <a:lstStyle/>
            <a:p>
              <a:pPr marL="0" indent="0">
                <a:buNone/>
              </a:pPr>
              <a:r>
                <a:rPr lang="en-US" sz="1000" b="1" spc="-20" dirty="0">
                  <a:solidFill>
                    <a:schemeClr val="tx2"/>
                  </a:solidFill>
                  <a:latin typeface="+mj-lt"/>
                  <a:ea typeface="Arial" pitchFamily="34" charset="-122"/>
                  <a:cs typeface="Arial" pitchFamily="34" charset="-120"/>
                </a:rPr>
                <a:t>Business name</a:t>
              </a:r>
              <a:endParaRPr lang="en-US" sz="1000" spc="-20" dirty="0">
                <a:solidFill>
                  <a:schemeClr val="tx2"/>
                </a:solidFill>
                <a:latin typeface="+mj-lt"/>
              </a:endParaRPr>
            </a:p>
          </p:txBody>
        </p:sp>
      </p:grpSp>
      <p:grpSp>
        <p:nvGrpSpPr>
          <p:cNvPr id="71" name="Group 70">
            <a:extLst>
              <a:ext uri="{FF2B5EF4-FFF2-40B4-BE49-F238E27FC236}">
                <a16:creationId xmlns:a16="http://schemas.microsoft.com/office/drawing/2014/main" id="{577AFE9C-3DBE-0439-EE68-AACB14AF8990}"/>
              </a:ext>
            </a:extLst>
          </p:cNvPr>
          <p:cNvGrpSpPr/>
          <p:nvPr/>
        </p:nvGrpSpPr>
        <p:grpSpPr>
          <a:xfrm>
            <a:off x="4534501" y="2354595"/>
            <a:ext cx="3126091" cy="1205339"/>
            <a:chOff x="659206" y="2470532"/>
            <a:chExt cx="3126091" cy="1197864"/>
          </a:xfrm>
        </p:grpSpPr>
        <p:grpSp>
          <p:nvGrpSpPr>
            <p:cNvPr id="72" name="Group 71">
              <a:extLst>
                <a:ext uri="{FF2B5EF4-FFF2-40B4-BE49-F238E27FC236}">
                  <a16:creationId xmlns:a16="http://schemas.microsoft.com/office/drawing/2014/main" id="{B3E6457D-69E6-15B1-BBDB-79502CEFF8BA}"/>
                </a:ext>
              </a:extLst>
            </p:cNvPr>
            <p:cNvGrpSpPr/>
            <p:nvPr/>
          </p:nvGrpSpPr>
          <p:grpSpPr>
            <a:xfrm>
              <a:off x="659206" y="2470532"/>
              <a:ext cx="3126091" cy="1197864"/>
              <a:chOff x="659206" y="2470532"/>
              <a:chExt cx="3126091" cy="1197864"/>
            </a:xfrm>
          </p:grpSpPr>
          <p:sp>
            <p:nvSpPr>
              <p:cNvPr id="74" name="Shape 5">
                <a:extLst>
                  <a:ext uri="{FF2B5EF4-FFF2-40B4-BE49-F238E27FC236}">
                    <a16:creationId xmlns:a16="http://schemas.microsoft.com/office/drawing/2014/main" id="{F81BD3AB-8D1B-4C82-E01D-533443349A90}"/>
                  </a:ext>
                </a:extLst>
              </p:cNvPr>
              <p:cNvSpPr/>
              <p:nvPr/>
            </p:nvSpPr>
            <p:spPr>
              <a:xfrm>
                <a:off x="659206" y="2470532"/>
                <a:ext cx="3126091" cy="1197864"/>
              </a:xfrm>
              <a:prstGeom prst="roundRect">
                <a:avLst>
                  <a:gd name="adj" fmla="val 5344"/>
                </a:avLst>
              </a:prstGeom>
              <a:solidFill>
                <a:srgbClr val="FFFFFF"/>
              </a:solidFill>
              <a:ln w="12700">
                <a:solidFill>
                  <a:srgbClr val="E6EBED"/>
                </a:solidFill>
                <a:prstDash val="solid"/>
              </a:ln>
              <a:effectLst>
                <a:outerShdw blurRad="63500" dist="25400" dir="5400000" algn="bl" rotWithShape="0">
                  <a:srgbClr val="000000">
                    <a:alpha val="10000"/>
                  </a:srgbClr>
                </a:outerShdw>
              </a:effectLst>
            </p:spPr>
            <p:txBody>
              <a:bodyPr/>
              <a:lstStyle/>
              <a:p>
                <a:endParaRPr lang="en-US"/>
              </a:p>
            </p:txBody>
          </p:sp>
          <p:sp>
            <p:nvSpPr>
              <p:cNvPr id="75" name="Shape 6">
                <a:extLst>
                  <a:ext uri="{FF2B5EF4-FFF2-40B4-BE49-F238E27FC236}">
                    <a16:creationId xmlns:a16="http://schemas.microsoft.com/office/drawing/2014/main" id="{1F9EB672-32BB-77E1-5CFC-66D81335DC43}"/>
                  </a:ext>
                </a:extLst>
              </p:cNvPr>
              <p:cNvSpPr/>
              <p:nvPr/>
            </p:nvSpPr>
            <p:spPr>
              <a:xfrm>
                <a:off x="668350" y="2477183"/>
                <a:ext cx="3110400" cy="309600"/>
              </a:xfrm>
              <a:prstGeom prst="round2SameRect">
                <a:avLst>
                  <a:gd name="adj1" fmla="val 16667"/>
                  <a:gd name="adj2" fmla="val 0"/>
                </a:avLst>
              </a:prstGeom>
              <a:solidFill>
                <a:srgbClr val="F7F9FA"/>
              </a:solidFill>
              <a:ln/>
            </p:spPr>
            <p:txBody>
              <a:bodyPr/>
              <a:lstStyle/>
              <a:p>
                <a:endParaRPr lang="en-US"/>
              </a:p>
            </p:txBody>
          </p:sp>
          <p:sp>
            <p:nvSpPr>
              <p:cNvPr id="76" name="Shape 7">
                <a:extLst>
                  <a:ext uri="{FF2B5EF4-FFF2-40B4-BE49-F238E27FC236}">
                    <a16:creationId xmlns:a16="http://schemas.microsoft.com/office/drawing/2014/main" id="{AC09BBC9-9599-487F-202E-0EC5E1DE1561}"/>
                  </a:ext>
                </a:extLst>
              </p:cNvPr>
              <p:cNvSpPr/>
              <p:nvPr/>
            </p:nvSpPr>
            <p:spPr>
              <a:xfrm>
                <a:off x="805510" y="2589404"/>
                <a:ext cx="68580" cy="68580"/>
              </a:xfrm>
              <a:prstGeom prst="ellipse">
                <a:avLst/>
              </a:prstGeom>
              <a:solidFill>
                <a:srgbClr val="8F9AA1"/>
              </a:solidFill>
              <a:ln/>
            </p:spPr>
            <p:txBody>
              <a:bodyPr/>
              <a:lstStyle/>
              <a:p>
                <a:endParaRPr lang="en-US"/>
              </a:p>
            </p:txBody>
          </p:sp>
          <p:sp>
            <p:nvSpPr>
              <p:cNvPr id="77" name="Shape 8">
                <a:extLst>
                  <a:ext uri="{FF2B5EF4-FFF2-40B4-BE49-F238E27FC236}">
                    <a16:creationId xmlns:a16="http://schemas.microsoft.com/office/drawing/2014/main" id="{E4E0C5D3-0FD0-542A-A844-6917F01E7930}"/>
                  </a:ext>
                </a:extLst>
              </p:cNvPr>
              <p:cNvSpPr/>
              <p:nvPr/>
            </p:nvSpPr>
            <p:spPr>
              <a:xfrm>
                <a:off x="942670" y="2589404"/>
                <a:ext cx="68580" cy="68580"/>
              </a:xfrm>
              <a:prstGeom prst="ellipse">
                <a:avLst/>
              </a:prstGeom>
              <a:solidFill>
                <a:srgbClr val="8F9AA1"/>
              </a:solidFill>
              <a:ln/>
            </p:spPr>
            <p:txBody>
              <a:bodyPr/>
              <a:lstStyle/>
              <a:p>
                <a:endParaRPr lang="en-US"/>
              </a:p>
            </p:txBody>
          </p:sp>
          <p:sp>
            <p:nvSpPr>
              <p:cNvPr id="78" name="Shape 9">
                <a:extLst>
                  <a:ext uri="{FF2B5EF4-FFF2-40B4-BE49-F238E27FC236}">
                    <a16:creationId xmlns:a16="http://schemas.microsoft.com/office/drawing/2014/main" id="{BB18A549-BB09-6D09-DB78-3FB0AB669AD4}"/>
                  </a:ext>
                </a:extLst>
              </p:cNvPr>
              <p:cNvSpPr/>
              <p:nvPr/>
            </p:nvSpPr>
            <p:spPr>
              <a:xfrm>
                <a:off x="1079830" y="2589404"/>
                <a:ext cx="68580" cy="68580"/>
              </a:xfrm>
              <a:prstGeom prst="ellipse">
                <a:avLst/>
              </a:prstGeom>
              <a:solidFill>
                <a:srgbClr val="8F9AA1"/>
              </a:solidFill>
              <a:ln/>
            </p:spPr>
            <p:txBody>
              <a:bodyPr/>
              <a:lstStyle/>
              <a:p>
                <a:endParaRPr lang="en-US"/>
              </a:p>
            </p:txBody>
          </p:sp>
          <p:sp>
            <p:nvSpPr>
              <p:cNvPr id="79" name="Shape 10">
                <a:extLst>
                  <a:ext uri="{FF2B5EF4-FFF2-40B4-BE49-F238E27FC236}">
                    <a16:creationId xmlns:a16="http://schemas.microsoft.com/office/drawing/2014/main" id="{9DD7086F-5394-283A-35F1-E001F86016E8}"/>
                  </a:ext>
                </a:extLst>
              </p:cNvPr>
              <p:cNvSpPr/>
              <p:nvPr/>
            </p:nvSpPr>
            <p:spPr>
              <a:xfrm>
                <a:off x="1280998" y="2548256"/>
                <a:ext cx="2311288" cy="164592"/>
              </a:xfrm>
              <a:prstGeom prst="roundRect">
                <a:avLst>
                  <a:gd name="adj" fmla="val 27778"/>
                </a:avLst>
              </a:prstGeom>
              <a:solidFill>
                <a:srgbClr val="FFFFFF"/>
              </a:solidFill>
              <a:ln w="9525">
                <a:solidFill>
                  <a:srgbClr val="E6EBED"/>
                </a:solidFill>
                <a:prstDash val="solid"/>
              </a:ln>
            </p:spPr>
            <p:txBody>
              <a:bodyPr/>
              <a:lstStyle/>
              <a:p>
                <a:endParaRPr lang="en-US" dirty="0"/>
              </a:p>
            </p:txBody>
          </p:sp>
          <p:sp>
            <p:nvSpPr>
              <p:cNvPr id="80" name="Text 11">
                <a:extLst>
                  <a:ext uri="{FF2B5EF4-FFF2-40B4-BE49-F238E27FC236}">
                    <a16:creationId xmlns:a16="http://schemas.microsoft.com/office/drawing/2014/main" id="{0904DBAA-4A69-7355-8BEA-2A28511B2E3D}"/>
                  </a:ext>
                </a:extLst>
              </p:cNvPr>
              <p:cNvSpPr/>
              <p:nvPr/>
            </p:nvSpPr>
            <p:spPr>
              <a:xfrm>
                <a:off x="1363294" y="2548256"/>
                <a:ext cx="2228992" cy="164592"/>
              </a:xfrm>
              <a:prstGeom prst="rect">
                <a:avLst/>
              </a:prstGeom>
              <a:noFill/>
              <a:ln/>
            </p:spPr>
            <p:txBody>
              <a:bodyPr wrap="square" lIns="0" tIns="0" rIns="0" bIns="0" rtlCol="0" anchor="ctr"/>
              <a:lstStyle/>
              <a:p>
                <a:pPr marL="0" indent="0" algn="l">
                  <a:buNone/>
                </a:pPr>
                <a:r>
                  <a:rPr lang="en-US" sz="900" dirty="0" err="1">
                    <a:solidFill>
                      <a:srgbClr val="4B575E"/>
                    </a:solidFill>
                    <a:ea typeface="Arial" pitchFamily="34" charset="-122"/>
                    <a:cs typeface="Arial" pitchFamily="34" charset="-120"/>
                  </a:rPr>
                  <a:t>verify.sinch.com</a:t>
                </a:r>
                <a:r>
                  <a:rPr lang="en-US" sz="900" dirty="0">
                    <a:solidFill>
                      <a:srgbClr val="4B575E"/>
                    </a:solidFill>
                    <a:ea typeface="Arial" pitchFamily="34" charset="-122"/>
                    <a:cs typeface="Arial" pitchFamily="34" charset="-120"/>
                  </a:rPr>
                  <a:t>/submission</a:t>
                </a:r>
              </a:p>
            </p:txBody>
          </p:sp>
          <p:sp>
            <p:nvSpPr>
              <p:cNvPr id="81" name="Shape 13">
                <a:extLst>
                  <a:ext uri="{FF2B5EF4-FFF2-40B4-BE49-F238E27FC236}">
                    <a16:creationId xmlns:a16="http://schemas.microsoft.com/office/drawing/2014/main" id="{72BB4A1B-660D-C287-8D66-1EF8E0DD8DEF}"/>
                  </a:ext>
                </a:extLst>
              </p:cNvPr>
              <p:cNvSpPr/>
              <p:nvPr/>
            </p:nvSpPr>
            <p:spPr>
              <a:xfrm>
                <a:off x="860374" y="3092324"/>
                <a:ext cx="2731912" cy="384048"/>
              </a:xfrm>
              <a:prstGeom prst="roundRect">
                <a:avLst>
                  <a:gd name="adj" fmla="val 11905"/>
                </a:avLst>
              </a:prstGeom>
              <a:solidFill>
                <a:srgbClr val="F7F9FA"/>
              </a:solidFill>
              <a:ln w="12700">
                <a:solidFill>
                  <a:srgbClr val="E6EBED"/>
                </a:solidFill>
                <a:prstDash val="solid"/>
              </a:ln>
            </p:spPr>
            <p:txBody>
              <a:bodyPr/>
              <a:lstStyle/>
              <a:p>
                <a:endParaRPr lang="en-US"/>
              </a:p>
            </p:txBody>
          </p:sp>
          <p:sp>
            <p:nvSpPr>
              <p:cNvPr id="82" name="Text 14">
                <a:extLst>
                  <a:ext uri="{FF2B5EF4-FFF2-40B4-BE49-F238E27FC236}">
                    <a16:creationId xmlns:a16="http://schemas.microsoft.com/office/drawing/2014/main" id="{B424BC72-A014-9F1D-30EC-3167CFCB7CD4}"/>
                  </a:ext>
                </a:extLst>
              </p:cNvPr>
              <p:cNvSpPr/>
              <p:nvPr/>
            </p:nvSpPr>
            <p:spPr>
              <a:xfrm>
                <a:off x="970102" y="3092324"/>
                <a:ext cx="2622184" cy="384048"/>
              </a:xfrm>
              <a:prstGeom prst="rect">
                <a:avLst/>
              </a:prstGeom>
              <a:noFill/>
              <a:ln/>
            </p:spPr>
            <p:txBody>
              <a:bodyPr wrap="square" lIns="0" tIns="0" rIns="0" bIns="0" rtlCol="0" anchor="ctr"/>
              <a:lstStyle/>
              <a:p>
                <a:pPr marL="0" indent="0">
                  <a:buNone/>
                </a:pPr>
                <a:r>
                  <a:rPr lang="en-US" sz="1050" spc="-20" dirty="0">
                    <a:solidFill>
                      <a:srgbClr val="000000"/>
                    </a:solidFill>
                    <a:ea typeface="Arial" pitchFamily="34" charset="-122"/>
                    <a:cs typeface="Arial"/>
                  </a:rPr>
                  <a:t>Your business here</a:t>
                </a:r>
              </a:p>
            </p:txBody>
          </p:sp>
        </p:grpSp>
        <p:sp>
          <p:nvSpPr>
            <p:cNvPr id="73" name="Text 12">
              <a:extLst>
                <a:ext uri="{FF2B5EF4-FFF2-40B4-BE49-F238E27FC236}">
                  <a16:creationId xmlns:a16="http://schemas.microsoft.com/office/drawing/2014/main" id="{E587B4F3-FEE6-8047-CFDA-18B246887F56}"/>
                </a:ext>
              </a:extLst>
            </p:cNvPr>
            <p:cNvSpPr/>
            <p:nvPr/>
          </p:nvSpPr>
          <p:spPr>
            <a:xfrm>
              <a:off x="860374" y="2872868"/>
              <a:ext cx="2731912" cy="201168"/>
            </a:xfrm>
            <a:prstGeom prst="rect">
              <a:avLst/>
            </a:prstGeom>
            <a:noFill/>
            <a:ln/>
          </p:spPr>
          <p:txBody>
            <a:bodyPr wrap="square" lIns="0" tIns="0" rIns="0" bIns="0" rtlCol="0" anchor="ctr"/>
            <a:lstStyle/>
            <a:p>
              <a:pPr marL="0" indent="0">
                <a:buNone/>
              </a:pPr>
              <a:r>
                <a:rPr lang="en-US" sz="1000" b="1" spc="-20" dirty="0">
                  <a:solidFill>
                    <a:schemeClr val="tx2"/>
                  </a:solidFill>
                  <a:latin typeface="+mj-lt"/>
                  <a:ea typeface="Arial" pitchFamily="34" charset="-122"/>
                  <a:cs typeface="Arial" pitchFamily="34" charset="-120"/>
                </a:rPr>
                <a:t>Business name</a:t>
              </a:r>
              <a:endParaRPr lang="en-US" sz="1000" spc="-20" dirty="0">
                <a:solidFill>
                  <a:schemeClr val="tx2"/>
                </a:solidFill>
                <a:latin typeface="+mj-lt"/>
              </a:endParaRPr>
            </a:p>
          </p:txBody>
        </p:sp>
      </p:grpSp>
      <p:pic>
        <p:nvPicPr>
          <p:cNvPr id="88" name="Picture Placeholder 87">
            <a:extLst>
              <a:ext uri="{FF2B5EF4-FFF2-40B4-BE49-F238E27FC236}">
                <a16:creationId xmlns:a16="http://schemas.microsoft.com/office/drawing/2014/main" id="{53FFAD53-598E-01E8-A3FE-0950B48E43F9}"/>
              </a:ext>
            </a:extLst>
          </p:cNvPr>
          <p:cNvPicPr>
            <a:picLocks noGrp="1" noChangeAspect="1"/>
          </p:cNvPicPr>
          <p:nvPr>
            <p:ph type="pic" sz="quarter" idx="33"/>
          </p:nvPr>
        </p:nvPicPr>
        <p:blipFill>
          <a:blip>
            <a:extLst>
              <a:ext uri="{96DAC541-7B7A-43D3-8B79-37D633B846F1}">
                <asvg:svgBlip xmlns:asvg="http://schemas.microsoft.com/office/drawing/2016/SVG/main" r:embed="rId5"/>
              </a:ext>
            </a:extLst>
          </a:blip>
          <a:srcRect t="6250" b="6250"/>
          <a:stretch>
            <a:fillRect/>
          </a:stretch>
        </p:blipFill>
        <p:spPr>
          <a:xfrm>
            <a:off x="8288336" y="1915848"/>
            <a:ext cx="368300" cy="324273"/>
          </a:xfrm>
          <a:prstGeom prst="rect">
            <a:avLst/>
          </a:prstGeom>
        </p:spPr>
      </p:pic>
    </p:spTree>
    <p:extLst>
      <p:ext uri="{BB962C8B-B14F-4D97-AF65-F5344CB8AC3E}">
        <p14:creationId xmlns:p14="http://schemas.microsoft.com/office/powerpoint/2010/main" val="19052689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7EB6E5-7C8F-F8E2-7C20-0C99D5150F8B}"/>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AE6CB92B-0442-BB5C-6718-833DB2946374}"/>
              </a:ext>
            </a:extLst>
          </p:cNvPr>
          <p:cNvSpPr>
            <a:spLocks noGrp="1"/>
          </p:cNvSpPr>
          <p:nvPr>
            <p:ph type="body" sz="quarter" idx="29"/>
          </p:nvPr>
        </p:nvSpPr>
        <p:spPr>
          <a:xfrm>
            <a:off x="222252" y="1778290"/>
            <a:ext cx="3833812" cy="4777621"/>
          </a:xfrm>
        </p:spPr>
        <p:txBody>
          <a:bodyPr/>
          <a:lstStyle/>
          <a:p>
            <a:pPr marL="0" indent="0">
              <a:buNone/>
            </a:pPr>
            <a:br>
              <a:rPr lang="en-US" b="1" dirty="0"/>
            </a:br>
            <a:br>
              <a:rPr lang="en-US" b="1" dirty="0"/>
            </a:br>
            <a:br>
              <a:rPr lang="en-US" b="1" dirty="0"/>
            </a:br>
            <a:br>
              <a:rPr lang="en-US" b="1" dirty="0"/>
            </a:br>
            <a:br>
              <a:rPr lang="en-US" b="1" dirty="0"/>
            </a:br>
            <a:br>
              <a:rPr lang="en-US" b="1" dirty="0"/>
            </a:br>
            <a:endParaRPr lang="en-US" b="1" dirty="0"/>
          </a:p>
          <a:p>
            <a:pPr marL="0" indent="0">
              <a:buNone/>
            </a:pPr>
            <a:endParaRPr lang="en-US" b="1" dirty="0"/>
          </a:p>
          <a:p>
            <a:pPr marL="0" indent="0">
              <a:buNone/>
            </a:pPr>
            <a:endParaRPr lang="en-US" b="1" dirty="0"/>
          </a:p>
          <a:p>
            <a:pPr marL="0" indent="0">
              <a:buNone/>
            </a:pPr>
            <a:br>
              <a:rPr lang="en-US" b="1" dirty="0"/>
            </a:br>
            <a:br>
              <a:rPr lang="en-US" b="1" dirty="0"/>
            </a:br>
            <a:r>
              <a:rPr lang="en-US" b="1" dirty="0"/>
              <a:t>Why it’s compliant:</a:t>
            </a:r>
            <a:endParaRPr lang="en-US" dirty="0"/>
          </a:p>
          <a:p>
            <a:r>
              <a:rPr lang="en-US" sz="1200" dirty="0"/>
              <a:t>Matches BRN and IRS records exactly</a:t>
            </a:r>
          </a:p>
          <a:p>
            <a:r>
              <a:rPr lang="en-US" sz="1200" dirty="0"/>
              <a:t>Includes the DBA where the legal entity differs from the brand name</a:t>
            </a:r>
          </a:p>
          <a:p>
            <a:pPr marL="0" indent="0">
              <a:buNone/>
            </a:pPr>
            <a:endParaRPr lang="en-US" dirty="0"/>
          </a:p>
          <a:p>
            <a:endParaRPr lang="en-US" dirty="0"/>
          </a:p>
        </p:txBody>
      </p:sp>
      <p:sp>
        <p:nvSpPr>
          <p:cNvPr id="3" name="Text Placeholder 2">
            <a:extLst>
              <a:ext uri="{FF2B5EF4-FFF2-40B4-BE49-F238E27FC236}">
                <a16:creationId xmlns:a16="http://schemas.microsoft.com/office/drawing/2014/main" id="{12F0F197-1588-8F2C-23A2-A94AD408345A}"/>
              </a:ext>
            </a:extLst>
          </p:cNvPr>
          <p:cNvSpPr>
            <a:spLocks noGrp="1"/>
          </p:cNvSpPr>
          <p:nvPr>
            <p:ph type="body" sz="quarter" idx="19"/>
          </p:nvPr>
        </p:nvSpPr>
        <p:spPr/>
        <p:txBody>
          <a:bodyPr/>
          <a:lstStyle/>
          <a:p>
            <a:r>
              <a:rPr lang="en-US" dirty="0"/>
              <a:t>DBA (Doing business as)</a:t>
            </a:r>
          </a:p>
        </p:txBody>
      </p:sp>
      <p:sp>
        <p:nvSpPr>
          <p:cNvPr id="5" name="Slide Number Placeholder 4">
            <a:extLst>
              <a:ext uri="{FF2B5EF4-FFF2-40B4-BE49-F238E27FC236}">
                <a16:creationId xmlns:a16="http://schemas.microsoft.com/office/drawing/2014/main" id="{FD09E3E9-CC99-9170-CD3C-37F8D0D3EBBE}"/>
              </a:ext>
            </a:extLst>
          </p:cNvPr>
          <p:cNvSpPr>
            <a:spLocks noGrp="1"/>
          </p:cNvSpPr>
          <p:nvPr>
            <p:ph type="sldNum" sz="quarter" idx="16"/>
          </p:nvPr>
        </p:nvSpPr>
        <p:spPr/>
        <p:txBody>
          <a:bodyPr/>
          <a:lstStyle/>
          <a:p>
            <a:fld id="{AE086683-F536-42AB-ABBC-F4803DFE8DBC}" type="slidenum">
              <a:rPr lang="en-US" smtClean="0"/>
              <a:pPr/>
              <a:t>4</a:t>
            </a:fld>
            <a:endParaRPr lang="en-US"/>
          </a:p>
        </p:txBody>
      </p:sp>
      <p:sp>
        <p:nvSpPr>
          <p:cNvPr id="7" name="Text Placeholder 6">
            <a:extLst>
              <a:ext uri="{FF2B5EF4-FFF2-40B4-BE49-F238E27FC236}">
                <a16:creationId xmlns:a16="http://schemas.microsoft.com/office/drawing/2014/main" id="{6B081A2F-B1BE-DEDA-888A-AAF2C2E4A243}"/>
              </a:ext>
            </a:extLst>
          </p:cNvPr>
          <p:cNvSpPr>
            <a:spLocks noGrp="1"/>
          </p:cNvSpPr>
          <p:nvPr>
            <p:ph type="body" sz="quarter" idx="30"/>
          </p:nvPr>
        </p:nvSpPr>
        <p:spPr>
          <a:xfrm>
            <a:off x="4179094" y="1778754"/>
            <a:ext cx="3833812" cy="4777621"/>
          </a:xfrm>
          <a:solidFill>
            <a:srgbClr val="F2EEE8"/>
          </a:solidFill>
        </p:spPr>
        <p:txBody>
          <a:bodyPr/>
          <a:lstStyle/>
          <a:p>
            <a:pPr marL="0" indent="0">
              <a:buNone/>
            </a:pPr>
            <a:br>
              <a:rPr lang="en-US" b="1" dirty="0"/>
            </a:br>
            <a:br>
              <a:rPr lang="en-US" b="1" dirty="0"/>
            </a:br>
            <a:br>
              <a:rPr lang="en-US" b="1" dirty="0"/>
            </a:br>
            <a:br>
              <a:rPr lang="en-US" b="1" dirty="0"/>
            </a:br>
            <a:br>
              <a:rPr lang="en-US" b="1" dirty="0"/>
            </a:br>
            <a:br>
              <a:rPr lang="en-US" b="1" dirty="0"/>
            </a:br>
            <a:endParaRPr lang="en-US" b="1" dirty="0"/>
          </a:p>
          <a:p>
            <a:pPr marL="0" indent="0">
              <a:buNone/>
            </a:pPr>
            <a:endParaRPr lang="en-US" b="1" dirty="0"/>
          </a:p>
          <a:p>
            <a:pPr marL="0" indent="0">
              <a:buNone/>
            </a:pPr>
            <a:endParaRPr lang="en-US" b="1" dirty="0"/>
          </a:p>
          <a:p>
            <a:pPr marL="0" indent="0">
              <a:buNone/>
            </a:pPr>
            <a:br>
              <a:rPr lang="en-US" b="1" dirty="0"/>
            </a:br>
            <a:br>
              <a:rPr lang="en-US" b="1" dirty="0"/>
            </a:br>
            <a:r>
              <a:rPr lang="en-US" b="1" dirty="0"/>
              <a:t>Why it’s NOT compliant:</a:t>
            </a:r>
            <a:endParaRPr lang="en-US" dirty="0"/>
          </a:p>
          <a:p>
            <a:r>
              <a:rPr lang="en-US" sz="1200" dirty="0"/>
              <a:t>States a generic placeholder like </a:t>
            </a:r>
            <a:br>
              <a:rPr lang="en-US" sz="1200" dirty="0"/>
            </a:br>
            <a:r>
              <a:rPr lang="en-US" sz="1200" dirty="0"/>
              <a:t>“Your Business Here”</a:t>
            </a:r>
          </a:p>
          <a:p>
            <a:r>
              <a:rPr lang="en-US" sz="1200" dirty="0"/>
              <a:t>Enters their aggregator's name like Sinch instead of the actual end-brand interacting with the consumer</a:t>
            </a:r>
          </a:p>
          <a:p>
            <a:endParaRPr lang="en-US" dirty="0"/>
          </a:p>
          <a:p>
            <a:endParaRPr lang="en-US" dirty="0"/>
          </a:p>
          <a:p>
            <a:endParaRPr lang="en-US" dirty="0"/>
          </a:p>
        </p:txBody>
      </p:sp>
      <p:sp>
        <p:nvSpPr>
          <p:cNvPr id="9" name="Text Placeholder 8">
            <a:extLst>
              <a:ext uri="{FF2B5EF4-FFF2-40B4-BE49-F238E27FC236}">
                <a16:creationId xmlns:a16="http://schemas.microsoft.com/office/drawing/2014/main" id="{B82FF311-4C22-8331-E7FE-D35444DD0F79}"/>
              </a:ext>
            </a:extLst>
          </p:cNvPr>
          <p:cNvSpPr>
            <a:spLocks noGrp="1"/>
          </p:cNvSpPr>
          <p:nvPr>
            <p:ph type="body" sz="quarter" idx="32"/>
          </p:nvPr>
        </p:nvSpPr>
        <p:spPr>
          <a:xfrm>
            <a:off x="8134349" y="1778754"/>
            <a:ext cx="3833812" cy="4777621"/>
          </a:xfrm>
        </p:spPr>
        <p:txBody>
          <a:bodyPr/>
          <a:lstStyle/>
          <a:p>
            <a:pPr marL="0" indent="0">
              <a:buNone/>
            </a:pPr>
            <a:r>
              <a:rPr lang="en-US" b="1" dirty="0"/>
              <a:t>Key takeaway: </a:t>
            </a:r>
          </a:p>
          <a:p>
            <a:pPr marL="0" indent="0">
              <a:buNone/>
            </a:pPr>
            <a:r>
              <a:rPr lang="en-US" dirty="0"/>
              <a:t>Always ask yourself: "If someone goes to my website or opt-in, can they easily see a clear connection between my public DBA name and my registered legal entity?" If not, then enter your trade </a:t>
            </a:r>
            <a:br>
              <a:rPr lang="en-US" dirty="0"/>
            </a:br>
            <a:r>
              <a:rPr lang="en-US" dirty="0"/>
              <a:t>name in the "Business Name" field and your public name in the "DBA" field.</a:t>
            </a:r>
          </a:p>
          <a:p>
            <a:endParaRPr lang="en-US" dirty="0"/>
          </a:p>
          <a:p>
            <a:endParaRPr lang="en-US" dirty="0"/>
          </a:p>
        </p:txBody>
      </p:sp>
      <p:pic>
        <p:nvPicPr>
          <p:cNvPr id="12" name="Picture Placeholder 11">
            <a:extLst>
              <a:ext uri="{FF2B5EF4-FFF2-40B4-BE49-F238E27FC236}">
                <a16:creationId xmlns:a16="http://schemas.microsoft.com/office/drawing/2014/main" id="{E4CC9588-C98F-2703-CC43-F1A18DD9CFC8}"/>
              </a:ext>
            </a:extLst>
          </p:cNvPr>
          <p:cNvPicPr>
            <a:picLocks noGrp="1" noChangeAspect="1"/>
          </p:cNvPicPr>
          <p:nvPr>
            <p:ph type="pic" sz="quarter" idx="21"/>
          </p:nvPr>
        </p:nvPicPr>
        <p:blipFill>
          <a:blip>
            <a:extLst>
              <a:ext uri="{96DAC541-7B7A-43D3-8B79-37D633B846F1}">
                <asvg:svgBlip xmlns:asvg="http://schemas.microsoft.com/office/drawing/2016/SVG/main" r:embed="rId3"/>
              </a:ext>
            </a:extLst>
          </a:blip>
          <a:srcRect t="6250" b="6250"/>
          <a:stretch>
            <a:fillRect/>
          </a:stretch>
        </p:blipFill>
        <p:spPr>
          <a:xfrm>
            <a:off x="381000" y="1916072"/>
            <a:ext cx="368300" cy="322262"/>
          </a:xfrm>
          <a:prstGeom prst="rect">
            <a:avLst/>
          </a:prstGeom>
        </p:spPr>
      </p:pic>
      <p:pic>
        <p:nvPicPr>
          <p:cNvPr id="13" name="Picture Placeholder 12">
            <a:extLst>
              <a:ext uri="{FF2B5EF4-FFF2-40B4-BE49-F238E27FC236}">
                <a16:creationId xmlns:a16="http://schemas.microsoft.com/office/drawing/2014/main" id="{50BBC2CE-DBEF-ADE9-5686-4E74C39CC96E}"/>
              </a:ext>
            </a:extLst>
          </p:cNvPr>
          <p:cNvPicPr>
            <a:picLocks noGrp="1" noChangeAspect="1"/>
          </p:cNvPicPr>
          <p:nvPr>
            <p:ph type="pic" sz="quarter" idx="31"/>
          </p:nvPr>
        </p:nvPicPr>
        <p:blipFill>
          <a:blip>
            <a:extLst>
              <a:ext uri="{96DAC541-7B7A-43D3-8B79-37D633B846F1}">
                <asvg:svgBlip xmlns:asvg="http://schemas.microsoft.com/office/drawing/2016/SVG/main" r:embed="rId4"/>
              </a:ext>
            </a:extLst>
          </a:blip>
          <a:srcRect t="6250" b="6250"/>
          <a:stretch>
            <a:fillRect/>
          </a:stretch>
        </p:blipFill>
        <p:spPr>
          <a:xfrm>
            <a:off x="4332288" y="1916072"/>
            <a:ext cx="368300" cy="322262"/>
          </a:xfrm>
          <a:prstGeom prst="rect">
            <a:avLst/>
          </a:prstGeom>
        </p:spPr>
      </p:pic>
      <p:pic>
        <p:nvPicPr>
          <p:cNvPr id="88" name="Picture Placeholder 87">
            <a:extLst>
              <a:ext uri="{FF2B5EF4-FFF2-40B4-BE49-F238E27FC236}">
                <a16:creationId xmlns:a16="http://schemas.microsoft.com/office/drawing/2014/main" id="{CFC7153D-28FB-EDFE-F645-9B0BC1E7A434}"/>
              </a:ext>
            </a:extLst>
          </p:cNvPr>
          <p:cNvPicPr>
            <a:picLocks noGrp="1" noChangeAspect="1"/>
          </p:cNvPicPr>
          <p:nvPr>
            <p:ph type="pic" sz="quarter" idx="33"/>
          </p:nvPr>
        </p:nvPicPr>
        <p:blipFill>
          <a:blip>
            <a:extLst>
              <a:ext uri="{96DAC541-7B7A-43D3-8B79-37D633B846F1}">
                <asvg:svgBlip xmlns:asvg="http://schemas.microsoft.com/office/drawing/2016/SVG/main" r:embed="rId5"/>
              </a:ext>
            </a:extLst>
          </a:blip>
          <a:srcRect t="6250" b="6250"/>
          <a:stretch>
            <a:fillRect/>
          </a:stretch>
        </p:blipFill>
        <p:spPr>
          <a:xfrm>
            <a:off x="8288336" y="1916072"/>
            <a:ext cx="368300" cy="322262"/>
          </a:xfrm>
          <a:prstGeom prst="rect">
            <a:avLst/>
          </a:prstGeom>
        </p:spPr>
      </p:pic>
      <p:grpSp>
        <p:nvGrpSpPr>
          <p:cNvPr id="61" name="Group 60">
            <a:extLst>
              <a:ext uri="{FF2B5EF4-FFF2-40B4-BE49-F238E27FC236}">
                <a16:creationId xmlns:a16="http://schemas.microsoft.com/office/drawing/2014/main" id="{E7FC784F-0BDD-EBF2-5387-C47FC5E93334}"/>
              </a:ext>
            </a:extLst>
          </p:cNvPr>
          <p:cNvGrpSpPr/>
          <p:nvPr/>
        </p:nvGrpSpPr>
        <p:grpSpPr>
          <a:xfrm>
            <a:off x="576112" y="3686330"/>
            <a:ext cx="3126091" cy="1197864"/>
            <a:chOff x="659206" y="2470532"/>
            <a:chExt cx="3126091" cy="1197864"/>
          </a:xfrm>
        </p:grpSpPr>
        <p:grpSp>
          <p:nvGrpSpPr>
            <p:cNvPr id="62" name="Group 61">
              <a:extLst>
                <a:ext uri="{FF2B5EF4-FFF2-40B4-BE49-F238E27FC236}">
                  <a16:creationId xmlns:a16="http://schemas.microsoft.com/office/drawing/2014/main" id="{F8844C4D-99F4-736A-9789-5F61D480A4B8}"/>
                </a:ext>
              </a:extLst>
            </p:cNvPr>
            <p:cNvGrpSpPr/>
            <p:nvPr/>
          </p:nvGrpSpPr>
          <p:grpSpPr>
            <a:xfrm>
              <a:off x="659206" y="2470532"/>
              <a:ext cx="3126091" cy="1197864"/>
              <a:chOff x="659206" y="2470532"/>
              <a:chExt cx="3126091" cy="1197864"/>
            </a:xfrm>
          </p:grpSpPr>
          <p:sp>
            <p:nvSpPr>
              <p:cNvPr id="64" name="Shape 5">
                <a:extLst>
                  <a:ext uri="{FF2B5EF4-FFF2-40B4-BE49-F238E27FC236}">
                    <a16:creationId xmlns:a16="http://schemas.microsoft.com/office/drawing/2014/main" id="{C4C66429-CE4E-BE0B-535F-93EDE8A80C97}"/>
                  </a:ext>
                </a:extLst>
              </p:cNvPr>
              <p:cNvSpPr/>
              <p:nvPr/>
            </p:nvSpPr>
            <p:spPr>
              <a:xfrm>
                <a:off x="659206" y="2470532"/>
                <a:ext cx="3126091" cy="1197864"/>
              </a:xfrm>
              <a:prstGeom prst="roundRect">
                <a:avLst>
                  <a:gd name="adj" fmla="val 5344"/>
                </a:avLst>
              </a:prstGeom>
              <a:solidFill>
                <a:srgbClr val="FFFFFF"/>
              </a:solidFill>
              <a:ln w="12700">
                <a:solidFill>
                  <a:srgbClr val="E6EBED"/>
                </a:solidFill>
                <a:prstDash val="solid"/>
              </a:ln>
              <a:effectLst>
                <a:outerShdw blurRad="63500" dist="25400" dir="5400000" algn="bl" rotWithShape="0">
                  <a:srgbClr val="000000">
                    <a:alpha val="10000"/>
                  </a:srgbClr>
                </a:outerShdw>
              </a:effectLst>
            </p:spPr>
            <p:txBody>
              <a:bodyPr/>
              <a:lstStyle/>
              <a:p>
                <a:endParaRPr lang="en-US"/>
              </a:p>
            </p:txBody>
          </p:sp>
          <p:sp>
            <p:nvSpPr>
              <p:cNvPr id="65" name="Shape 6">
                <a:extLst>
                  <a:ext uri="{FF2B5EF4-FFF2-40B4-BE49-F238E27FC236}">
                    <a16:creationId xmlns:a16="http://schemas.microsoft.com/office/drawing/2014/main" id="{26B78504-350C-0B6E-F86F-0971E02F4E67}"/>
                  </a:ext>
                </a:extLst>
              </p:cNvPr>
              <p:cNvSpPr/>
              <p:nvPr/>
            </p:nvSpPr>
            <p:spPr>
              <a:xfrm>
                <a:off x="668350" y="2477183"/>
                <a:ext cx="3110400" cy="309600"/>
              </a:xfrm>
              <a:prstGeom prst="round2SameRect">
                <a:avLst>
                  <a:gd name="adj1" fmla="val 16667"/>
                  <a:gd name="adj2" fmla="val 0"/>
                </a:avLst>
              </a:prstGeom>
              <a:solidFill>
                <a:srgbClr val="F7F9FA"/>
              </a:solidFill>
              <a:ln/>
            </p:spPr>
            <p:txBody>
              <a:bodyPr/>
              <a:lstStyle/>
              <a:p>
                <a:endParaRPr lang="en-US"/>
              </a:p>
            </p:txBody>
          </p:sp>
          <p:sp>
            <p:nvSpPr>
              <p:cNvPr id="66" name="Shape 7">
                <a:extLst>
                  <a:ext uri="{FF2B5EF4-FFF2-40B4-BE49-F238E27FC236}">
                    <a16:creationId xmlns:a16="http://schemas.microsoft.com/office/drawing/2014/main" id="{05634791-4683-9254-5316-B52CFFEC3B15}"/>
                  </a:ext>
                </a:extLst>
              </p:cNvPr>
              <p:cNvSpPr/>
              <p:nvPr/>
            </p:nvSpPr>
            <p:spPr>
              <a:xfrm>
                <a:off x="805510" y="2589404"/>
                <a:ext cx="68580" cy="68580"/>
              </a:xfrm>
              <a:prstGeom prst="ellipse">
                <a:avLst/>
              </a:prstGeom>
              <a:solidFill>
                <a:srgbClr val="8F9AA1"/>
              </a:solidFill>
              <a:ln/>
            </p:spPr>
            <p:txBody>
              <a:bodyPr/>
              <a:lstStyle/>
              <a:p>
                <a:endParaRPr lang="en-US"/>
              </a:p>
            </p:txBody>
          </p:sp>
          <p:sp>
            <p:nvSpPr>
              <p:cNvPr id="67" name="Shape 8">
                <a:extLst>
                  <a:ext uri="{FF2B5EF4-FFF2-40B4-BE49-F238E27FC236}">
                    <a16:creationId xmlns:a16="http://schemas.microsoft.com/office/drawing/2014/main" id="{1D6A1CC0-418E-BC10-0C15-EC581C721ADF}"/>
                  </a:ext>
                </a:extLst>
              </p:cNvPr>
              <p:cNvSpPr/>
              <p:nvPr/>
            </p:nvSpPr>
            <p:spPr>
              <a:xfrm>
                <a:off x="942670" y="2589404"/>
                <a:ext cx="68580" cy="68580"/>
              </a:xfrm>
              <a:prstGeom prst="ellipse">
                <a:avLst/>
              </a:prstGeom>
              <a:solidFill>
                <a:srgbClr val="8F9AA1"/>
              </a:solidFill>
              <a:ln/>
            </p:spPr>
            <p:txBody>
              <a:bodyPr/>
              <a:lstStyle/>
              <a:p>
                <a:endParaRPr lang="en-US"/>
              </a:p>
            </p:txBody>
          </p:sp>
          <p:sp>
            <p:nvSpPr>
              <p:cNvPr id="68" name="Shape 9">
                <a:extLst>
                  <a:ext uri="{FF2B5EF4-FFF2-40B4-BE49-F238E27FC236}">
                    <a16:creationId xmlns:a16="http://schemas.microsoft.com/office/drawing/2014/main" id="{957DF1BD-FC54-A90F-3C80-D63B53666D44}"/>
                  </a:ext>
                </a:extLst>
              </p:cNvPr>
              <p:cNvSpPr/>
              <p:nvPr/>
            </p:nvSpPr>
            <p:spPr>
              <a:xfrm>
                <a:off x="1079830" y="2589404"/>
                <a:ext cx="68580" cy="68580"/>
              </a:xfrm>
              <a:prstGeom prst="ellipse">
                <a:avLst/>
              </a:prstGeom>
              <a:solidFill>
                <a:srgbClr val="8F9AA1"/>
              </a:solidFill>
              <a:ln/>
            </p:spPr>
            <p:txBody>
              <a:bodyPr/>
              <a:lstStyle/>
              <a:p>
                <a:endParaRPr lang="en-US"/>
              </a:p>
            </p:txBody>
          </p:sp>
          <p:sp>
            <p:nvSpPr>
              <p:cNvPr id="69" name="Shape 10">
                <a:extLst>
                  <a:ext uri="{FF2B5EF4-FFF2-40B4-BE49-F238E27FC236}">
                    <a16:creationId xmlns:a16="http://schemas.microsoft.com/office/drawing/2014/main" id="{150102E8-8A99-F415-963A-5F45CE089BA4}"/>
                  </a:ext>
                </a:extLst>
              </p:cNvPr>
              <p:cNvSpPr/>
              <p:nvPr/>
            </p:nvSpPr>
            <p:spPr>
              <a:xfrm>
                <a:off x="1280998" y="2548256"/>
                <a:ext cx="2311288" cy="164592"/>
              </a:xfrm>
              <a:prstGeom prst="roundRect">
                <a:avLst>
                  <a:gd name="adj" fmla="val 27778"/>
                </a:avLst>
              </a:prstGeom>
              <a:solidFill>
                <a:srgbClr val="FFFFFF"/>
              </a:solidFill>
              <a:ln w="9525">
                <a:solidFill>
                  <a:srgbClr val="E6EBED"/>
                </a:solidFill>
                <a:prstDash val="solid"/>
              </a:ln>
            </p:spPr>
            <p:txBody>
              <a:bodyPr/>
              <a:lstStyle/>
              <a:p>
                <a:endParaRPr lang="en-US" dirty="0"/>
              </a:p>
            </p:txBody>
          </p:sp>
          <p:sp>
            <p:nvSpPr>
              <p:cNvPr id="70" name="Text 11">
                <a:extLst>
                  <a:ext uri="{FF2B5EF4-FFF2-40B4-BE49-F238E27FC236}">
                    <a16:creationId xmlns:a16="http://schemas.microsoft.com/office/drawing/2014/main" id="{ABD32F14-A726-15C0-69A8-F85DD580762D}"/>
                  </a:ext>
                </a:extLst>
              </p:cNvPr>
              <p:cNvSpPr/>
              <p:nvPr/>
            </p:nvSpPr>
            <p:spPr>
              <a:xfrm>
                <a:off x="1363294" y="2548256"/>
                <a:ext cx="2228992" cy="164592"/>
              </a:xfrm>
              <a:prstGeom prst="rect">
                <a:avLst/>
              </a:prstGeom>
              <a:noFill/>
              <a:ln/>
            </p:spPr>
            <p:txBody>
              <a:bodyPr wrap="square" lIns="0" tIns="0" rIns="0" bIns="0" rtlCol="0" anchor="ctr"/>
              <a:lstStyle/>
              <a:p>
                <a:pPr marL="0" indent="0" algn="l">
                  <a:buNone/>
                </a:pPr>
                <a:r>
                  <a:rPr lang="en-US" sz="900" dirty="0" err="1">
                    <a:solidFill>
                      <a:srgbClr val="4B575E"/>
                    </a:solidFill>
                    <a:ea typeface="Arial" pitchFamily="34" charset="-122"/>
                    <a:cs typeface="Arial" pitchFamily="34" charset="-120"/>
                  </a:rPr>
                  <a:t>verify.sinch.com</a:t>
                </a:r>
                <a:r>
                  <a:rPr lang="en-US" sz="900" dirty="0">
                    <a:solidFill>
                      <a:srgbClr val="4B575E"/>
                    </a:solidFill>
                    <a:ea typeface="Arial" pitchFamily="34" charset="-122"/>
                    <a:cs typeface="Arial" pitchFamily="34" charset="-120"/>
                  </a:rPr>
                  <a:t>/submission</a:t>
                </a:r>
              </a:p>
            </p:txBody>
          </p:sp>
          <p:sp>
            <p:nvSpPr>
              <p:cNvPr id="83" name="Shape 13">
                <a:extLst>
                  <a:ext uri="{FF2B5EF4-FFF2-40B4-BE49-F238E27FC236}">
                    <a16:creationId xmlns:a16="http://schemas.microsoft.com/office/drawing/2014/main" id="{362EDF8D-FC0D-2D9C-3716-C382FC2D4B4E}"/>
                  </a:ext>
                </a:extLst>
              </p:cNvPr>
              <p:cNvSpPr/>
              <p:nvPr/>
            </p:nvSpPr>
            <p:spPr>
              <a:xfrm>
                <a:off x="860374" y="3092324"/>
                <a:ext cx="2731912" cy="384048"/>
              </a:xfrm>
              <a:prstGeom prst="roundRect">
                <a:avLst>
                  <a:gd name="adj" fmla="val 11905"/>
                </a:avLst>
              </a:prstGeom>
              <a:solidFill>
                <a:srgbClr val="F7F9FA"/>
              </a:solidFill>
              <a:ln w="12700">
                <a:solidFill>
                  <a:srgbClr val="E6EBED"/>
                </a:solidFill>
                <a:prstDash val="solid"/>
              </a:ln>
            </p:spPr>
            <p:txBody>
              <a:bodyPr/>
              <a:lstStyle/>
              <a:p>
                <a:endParaRPr lang="en-US"/>
              </a:p>
            </p:txBody>
          </p:sp>
          <p:sp>
            <p:nvSpPr>
              <p:cNvPr id="84" name="Text 14">
                <a:extLst>
                  <a:ext uri="{FF2B5EF4-FFF2-40B4-BE49-F238E27FC236}">
                    <a16:creationId xmlns:a16="http://schemas.microsoft.com/office/drawing/2014/main" id="{FC0873F7-31F5-4090-46F8-E342958B296D}"/>
                  </a:ext>
                </a:extLst>
              </p:cNvPr>
              <p:cNvSpPr/>
              <p:nvPr/>
            </p:nvSpPr>
            <p:spPr>
              <a:xfrm>
                <a:off x="970102" y="3092324"/>
                <a:ext cx="2622184" cy="384048"/>
              </a:xfrm>
              <a:prstGeom prst="rect">
                <a:avLst/>
              </a:prstGeom>
              <a:noFill/>
              <a:ln/>
            </p:spPr>
            <p:txBody>
              <a:bodyPr wrap="square" lIns="0" tIns="0" rIns="0" bIns="0" rtlCol="0" anchor="ctr"/>
              <a:lstStyle/>
              <a:p>
                <a:pPr marL="0" indent="0">
                  <a:buNone/>
                </a:pPr>
                <a:r>
                  <a:rPr lang="en-US" sz="1050" spc="-20" dirty="0">
                    <a:solidFill>
                      <a:srgbClr val="000000"/>
                    </a:solidFill>
                    <a:ea typeface="Arial" pitchFamily="34" charset="-122"/>
                    <a:cs typeface="Arial"/>
                  </a:rPr>
                  <a:t>Riverside Shoes</a:t>
                </a:r>
              </a:p>
            </p:txBody>
          </p:sp>
        </p:grpSp>
        <p:sp>
          <p:nvSpPr>
            <p:cNvPr id="63" name="Text 12">
              <a:extLst>
                <a:ext uri="{FF2B5EF4-FFF2-40B4-BE49-F238E27FC236}">
                  <a16:creationId xmlns:a16="http://schemas.microsoft.com/office/drawing/2014/main" id="{E3AA7A9D-2DA2-D8F4-E5AE-99FADBBF7B23}"/>
                </a:ext>
              </a:extLst>
            </p:cNvPr>
            <p:cNvSpPr/>
            <p:nvPr/>
          </p:nvSpPr>
          <p:spPr>
            <a:xfrm>
              <a:off x="860374" y="2872868"/>
              <a:ext cx="2731912" cy="201168"/>
            </a:xfrm>
            <a:prstGeom prst="rect">
              <a:avLst/>
            </a:prstGeom>
            <a:noFill/>
            <a:ln/>
          </p:spPr>
          <p:txBody>
            <a:bodyPr wrap="square" lIns="0" tIns="0" rIns="0" bIns="0" rtlCol="0" anchor="ctr"/>
            <a:lstStyle/>
            <a:p>
              <a:pPr marL="0" indent="0">
                <a:buNone/>
              </a:pPr>
              <a:r>
                <a:rPr lang="en-US" sz="1000" b="1" spc="-20" dirty="0">
                  <a:solidFill>
                    <a:schemeClr val="tx2"/>
                  </a:solidFill>
                  <a:latin typeface="+mj-lt"/>
                  <a:ea typeface="Arial" pitchFamily="34" charset="-122"/>
                  <a:cs typeface="Arial" pitchFamily="34" charset="-120"/>
                </a:rPr>
                <a:t>DBA</a:t>
              </a:r>
              <a:endParaRPr lang="en-US" sz="1000" spc="-20" dirty="0">
                <a:solidFill>
                  <a:schemeClr val="tx2"/>
                </a:solidFill>
                <a:latin typeface="+mj-lt"/>
              </a:endParaRPr>
            </a:p>
          </p:txBody>
        </p:sp>
      </p:grpSp>
      <p:grpSp>
        <p:nvGrpSpPr>
          <p:cNvPr id="85" name="Group 84">
            <a:extLst>
              <a:ext uri="{FF2B5EF4-FFF2-40B4-BE49-F238E27FC236}">
                <a16:creationId xmlns:a16="http://schemas.microsoft.com/office/drawing/2014/main" id="{A9F5FB1D-6B06-0830-23AA-AA22AF1A245B}"/>
              </a:ext>
            </a:extLst>
          </p:cNvPr>
          <p:cNvGrpSpPr/>
          <p:nvPr/>
        </p:nvGrpSpPr>
        <p:grpSpPr>
          <a:xfrm>
            <a:off x="4534501" y="3686330"/>
            <a:ext cx="3126091" cy="1197864"/>
            <a:chOff x="659206" y="2470532"/>
            <a:chExt cx="3126091" cy="1197864"/>
          </a:xfrm>
        </p:grpSpPr>
        <p:grpSp>
          <p:nvGrpSpPr>
            <p:cNvPr id="86" name="Group 85">
              <a:extLst>
                <a:ext uri="{FF2B5EF4-FFF2-40B4-BE49-F238E27FC236}">
                  <a16:creationId xmlns:a16="http://schemas.microsoft.com/office/drawing/2014/main" id="{8B7D3B4A-87A0-14AC-B03A-4AC7A94D2945}"/>
                </a:ext>
              </a:extLst>
            </p:cNvPr>
            <p:cNvGrpSpPr/>
            <p:nvPr/>
          </p:nvGrpSpPr>
          <p:grpSpPr>
            <a:xfrm>
              <a:off x="659206" y="2470532"/>
              <a:ext cx="3126091" cy="1197864"/>
              <a:chOff x="659206" y="2470532"/>
              <a:chExt cx="3126091" cy="1197864"/>
            </a:xfrm>
          </p:grpSpPr>
          <p:sp>
            <p:nvSpPr>
              <p:cNvPr id="89" name="Shape 5">
                <a:extLst>
                  <a:ext uri="{FF2B5EF4-FFF2-40B4-BE49-F238E27FC236}">
                    <a16:creationId xmlns:a16="http://schemas.microsoft.com/office/drawing/2014/main" id="{D33D9549-4FE8-06EA-F41D-0EEEDED02142}"/>
                  </a:ext>
                </a:extLst>
              </p:cNvPr>
              <p:cNvSpPr/>
              <p:nvPr/>
            </p:nvSpPr>
            <p:spPr>
              <a:xfrm>
                <a:off x="659206" y="2470532"/>
                <a:ext cx="3126091" cy="1197864"/>
              </a:xfrm>
              <a:prstGeom prst="roundRect">
                <a:avLst>
                  <a:gd name="adj" fmla="val 5344"/>
                </a:avLst>
              </a:prstGeom>
              <a:solidFill>
                <a:srgbClr val="FFFFFF"/>
              </a:solidFill>
              <a:ln w="12700">
                <a:solidFill>
                  <a:srgbClr val="E6EBED"/>
                </a:solidFill>
                <a:prstDash val="solid"/>
              </a:ln>
              <a:effectLst>
                <a:outerShdw blurRad="63500" dist="25400" dir="5400000" algn="bl" rotWithShape="0">
                  <a:srgbClr val="000000">
                    <a:alpha val="10000"/>
                  </a:srgbClr>
                </a:outerShdw>
              </a:effectLst>
            </p:spPr>
            <p:txBody>
              <a:bodyPr/>
              <a:lstStyle/>
              <a:p>
                <a:endParaRPr lang="en-US"/>
              </a:p>
            </p:txBody>
          </p:sp>
          <p:sp>
            <p:nvSpPr>
              <p:cNvPr id="90" name="Shape 6">
                <a:extLst>
                  <a:ext uri="{FF2B5EF4-FFF2-40B4-BE49-F238E27FC236}">
                    <a16:creationId xmlns:a16="http://schemas.microsoft.com/office/drawing/2014/main" id="{EE6363B2-C3B8-FB81-1ACB-99FF4F2B13A4}"/>
                  </a:ext>
                </a:extLst>
              </p:cNvPr>
              <p:cNvSpPr/>
              <p:nvPr/>
            </p:nvSpPr>
            <p:spPr>
              <a:xfrm>
                <a:off x="668350" y="2477183"/>
                <a:ext cx="3110400" cy="309600"/>
              </a:xfrm>
              <a:prstGeom prst="round2SameRect">
                <a:avLst>
                  <a:gd name="adj1" fmla="val 16667"/>
                  <a:gd name="adj2" fmla="val 0"/>
                </a:avLst>
              </a:prstGeom>
              <a:solidFill>
                <a:srgbClr val="F7F9FA"/>
              </a:solidFill>
              <a:ln/>
            </p:spPr>
            <p:txBody>
              <a:bodyPr/>
              <a:lstStyle/>
              <a:p>
                <a:endParaRPr lang="en-US"/>
              </a:p>
            </p:txBody>
          </p:sp>
          <p:sp>
            <p:nvSpPr>
              <p:cNvPr id="91" name="Shape 7">
                <a:extLst>
                  <a:ext uri="{FF2B5EF4-FFF2-40B4-BE49-F238E27FC236}">
                    <a16:creationId xmlns:a16="http://schemas.microsoft.com/office/drawing/2014/main" id="{B63CC5E8-6C6D-023E-87BD-3952D203062F}"/>
                  </a:ext>
                </a:extLst>
              </p:cNvPr>
              <p:cNvSpPr/>
              <p:nvPr/>
            </p:nvSpPr>
            <p:spPr>
              <a:xfrm>
                <a:off x="805510" y="2589404"/>
                <a:ext cx="68580" cy="68580"/>
              </a:xfrm>
              <a:prstGeom prst="ellipse">
                <a:avLst/>
              </a:prstGeom>
              <a:solidFill>
                <a:srgbClr val="8F9AA1"/>
              </a:solidFill>
              <a:ln/>
            </p:spPr>
            <p:txBody>
              <a:bodyPr/>
              <a:lstStyle/>
              <a:p>
                <a:endParaRPr lang="en-US"/>
              </a:p>
            </p:txBody>
          </p:sp>
          <p:sp>
            <p:nvSpPr>
              <p:cNvPr id="92" name="Shape 8">
                <a:extLst>
                  <a:ext uri="{FF2B5EF4-FFF2-40B4-BE49-F238E27FC236}">
                    <a16:creationId xmlns:a16="http://schemas.microsoft.com/office/drawing/2014/main" id="{6AD23DC5-674E-7172-E26A-F6BEAFB0D23C}"/>
                  </a:ext>
                </a:extLst>
              </p:cNvPr>
              <p:cNvSpPr/>
              <p:nvPr/>
            </p:nvSpPr>
            <p:spPr>
              <a:xfrm>
                <a:off x="942670" y="2589404"/>
                <a:ext cx="68580" cy="68580"/>
              </a:xfrm>
              <a:prstGeom prst="ellipse">
                <a:avLst/>
              </a:prstGeom>
              <a:solidFill>
                <a:srgbClr val="8F9AA1"/>
              </a:solidFill>
              <a:ln/>
            </p:spPr>
            <p:txBody>
              <a:bodyPr/>
              <a:lstStyle/>
              <a:p>
                <a:endParaRPr lang="en-US"/>
              </a:p>
            </p:txBody>
          </p:sp>
          <p:sp>
            <p:nvSpPr>
              <p:cNvPr id="93" name="Shape 9">
                <a:extLst>
                  <a:ext uri="{FF2B5EF4-FFF2-40B4-BE49-F238E27FC236}">
                    <a16:creationId xmlns:a16="http://schemas.microsoft.com/office/drawing/2014/main" id="{EC4368DC-FD81-DEB4-A396-53BFC3FFB3A0}"/>
                  </a:ext>
                </a:extLst>
              </p:cNvPr>
              <p:cNvSpPr/>
              <p:nvPr/>
            </p:nvSpPr>
            <p:spPr>
              <a:xfrm>
                <a:off x="1079830" y="2589404"/>
                <a:ext cx="68580" cy="68580"/>
              </a:xfrm>
              <a:prstGeom prst="ellipse">
                <a:avLst/>
              </a:prstGeom>
              <a:solidFill>
                <a:srgbClr val="8F9AA1"/>
              </a:solidFill>
              <a:ln/>
            </p:spPr>
            <p:txBody>
              <a:bodyPr/>
              <a:lstStyle/>
              <a:p>
                <a:endParaRPr lang="en-US"/>
              </a:p>
            </p:txBody>
          </p:sp>
          <p:sp>
            <p:nvSpPr>
              <p:cNvPr id="94" name="Shape 10">
                <a:extLst>
                  <a:ext uri="{FF2B5EF4-FFF2-40B4-BE49-F238E27FC236}">
                    <a16:creationId xmlns:a16="http://schemas.microsoft.com/office/drawing/2014/main" id="{3351344D-4405-E6A1-9EAD-6D8D702754AB}"/>
                  </a:ext>
                </a:extLst>
              </p:cNvPr>
              <p:cNvSpPr/>
              <p:nvPr/>
            </p:nvSpPr>
            <p:spPr>
              <a:xfrm>
                <a:off x="1280998" y="2548256"/>
                <a:ext cx="2311288" cy="164592"/>
              </a:xfrm>
              <a:prstGeom prst="roundRect">
                <a:avLst>
                  <a:gd name="adj" fmla="val 27778"/>
                </a:avLst>
              </a:prstGeom>
              <a:solidFill>
                <a:srgbClr val="FFFFFF"/>
              </a:solidFill>
              <a:ln w="9525">
                <a:solidFill>
                  <a:srgbClr val="E6EBED"/>
                </a:solidFill>
                <a:prstDash val="solid"/>
              </a:ln>
            </p:spPr>
            <p:txBody>
              <a:bodyPr/>
              <a:lstStyle/>
              <a:p>
                <a:endParaRPr lang="en-US" dirty="0"/>
              </a:p>
            </p:txBody>
          </p:sp>
          <p:sp>
            <p:nvSpPr>
              <p:cNvPr id="95" name="Text 11">
                <a:extLst>
                  <a:ext uri="{FF2B5EF4-FFF2-40B4-BE49-F238E27FC236}">
                    <a16:creationId xmlns:a16="http://schemas.microsoft.com/office/drawing/2014/main" id="{BA632633-9119-3A5E-AE32-9E8228008CDC}"/>
                  </a:ext>
                </a:extLst>
              </p:cNvPr>
              <p:cNvSpPr/>
              <p:nvPr/>
            </p:nvSpPr>
            <p:spPr>
              <a:xfrm>
                <a:off x="1363294" y="2548256"/>
                <a:ext cx="2228992" cy="164592"/>
              </a:xfrm>
              <a:prstGeom prst="rect">
                <a:avLst/>
              </a:prstGeom>
              <a:noFill/>
              <a:ln/>
            </p:spPr>
            <p:txBody>
              <a:bodyPr wrap="square" lIns="0" tIns="0" rIns="0" bIns="0" rtlCol="0" anchor="ctr"/>
              <a:lstStyle/>
              <a:p>
                <a:pPr marL="0" indent="0" algn="l">
                  <a:buNone/>
                </a:pPr>
                <a:r>
                  <a:rPr lang="en-US" sz="900" dirty="0" err="1">
                    <a:solidFill>
                      <a:srgbClr val="4B575E"/>
                    </a:solidFill>
                    <a:ea typeface="Arial" pitchFamily="34" charset="-122"/>
                    <a:cs typeface="Arial" pitchFamily="34" charset="-120"/>
                  </a:rPr>
                  <a:t>verify.sinch.com</a:t>
                </a:r>
                <a:r>
                  <a:rPr lang="en-US" sz="900" dirty="0">
                    <a:solidFill>
                      <a:srgbClr val="4B575E"/>
                    </a:solidFill>
                    <a:ea typeface="Arial" pitchFamily="34" charset="-122"/>
                    <a:cs typeface="Arial" pitchFamily="34" charset="-120"/>
                  </a:rPr>
                  <a:t>/submission</a:t>
                </a:r>
              </a:p>
            </p:txBody>
          </p:sp>
          <p:sp>
            <p:nvSpPr>
              <p:cNvPr id="96" name="Shape 13">
                <a:extLst>
                  <a:ext uri="{FF2B5EF4-FFF2-40B4-BE49-F238E27FC236}">
                    <a16:creationId xmlns:a16="http://schemas.microsoft.com/office/drawing/2014/main" id="{8A6EF78B-34C1-0AC9-9FD0-D3E7C7FE2B33}"/>
                  </a:ext>
                </a:extLst>
              </p:cNvPr>
              <p:cNvSpPr/>
              <p:nvPr/>
            </p:nvSpPr>
            <p:spPr>
              <a:xfrm>
                <a:off x="860374" y="3092324"/>
                <a:ext cx="2731912" cy="384048"/>
              </a:xfrm>
              <a:prstGeom prst="roundRect">
                <a:avLst>
                  <a:gd name="adj" fmla="val 11905"/>
                </a:avLst>
              </a:prstGeom>
              <a:solidFill>
                <a:srgbClr val="F7F9FA"/>
              </a:solidFill>
              <a:ln w="12700">
                <a:solidFill>
                  <a:srgbClr val="E6EBED"/>
                </a:solidFill>
                <a:prstDash val="solid"/>
              </a:ln>
            </p:spPr>
            <p:txBody>
              <a:bodyPr/>
              <a:lstStyle/>
              <a:p>
                <a:endParaRPr lang="en-US"/>
              </a:p>
            </p:txBody>
          </p:sp>
          <p:sp>
            <p:nvSpPr>
              <p:cNvPr id="97" name="Text 14">
                <a:extLst>
                  <a:ext uri="{FF2B5EF4-FFF2-40B4-BE49-F238E27FC236}">
                    <a16:creationId xmlns:a16="http://schemas.microsoft.com/office/drawing/2014/main" id="{F7F16056-799E-5245-9443-15986E778519}"/>
                  </a:ext>
                </a:extLst>
              </p:cNvPr>
              <p:cNvSpPr/>
              <p:nvPr/>
            </p:nvSpPr>
            <p:spPr>
              <a:xfrm>
                <a:off x="970102" y="3092324"/>
                <a:ext cx="2622184" cy="384048"/>
              </a:xfrm>
              <a:prstGeom prst="rect">
                <a:avLst/>
              </a:prstGeom>
              <a:noFill/>
              <a:ln/>
            </p:spPr>
            <p:txBody>
              <a:bodyPr wrap="square" lIns="0" tIns="0" rIns="0" bIns="0" rtlCol="0" anchor="ctr"/>
              <a:lstStyle/>
              <a:p>
                <a:pPr marL="0" indent="0">
                  <a:buNone/>
                </a:pPr>
                <a:r>
                  <a:rPr lang="en-US" sz="1050" spc="-20" dirty="0">
                    <a:solidFill>
                      <a:srgbClr val="000000"/>
                    </a:solidFill>
                    <a:ea typeface="Arial" pitchFamily="34" charset="-122"/>
                    <a:cs typeface="Arial"/>
                  </a:rPr>
                  <a:t>Your business here or Sinch</a:t>
                </a:r>
              </a:p>
            </p:txBody>
          </p:sp>
        </p:grpSp>
        <p:sp>
          <p:nvSpPr>
            <p:cNvPr id="87" name="Text 12">
              <a:extLst>
                <a:ext uri="{FF2B5EF4-FFF2-40B4-BE49-F238E27FC236}">
                  <a16:creationId xmlns:a16="http://schemas.microsoft.com/office/drawing/2014/main" id="{5CD8F0FB-0FAB-859E-DDB7-1A69751F494A}"/>
                </a:ext>
              </a:extLst>
            </p:cNvPr>
            <p:cNvSpPr/>
            <p:nvPr/>
          </p:nvSpPr>
          <p:spPr>
            <a:xfrm>
              <a:off x="860374" y="2872868"/>
              <a:ext cx="2731912" cy="201168"/>
            </a:xfrm>
            <a:prstGeom prst="rect">
              <a:avLst/>
            </a:prstGeom>
            <a:noFill/>
            <a:ln/>
          </p:spPr>
          <p:txBody>
            <a:bodyPr wrap="square" lIns="0" tIns="0" rIns="0" bIns="0" rtlCol="0" anchor="ctr"/>
            <a:lstStyle/>
            <a:p>
              <a:pPr marL="0" indent="0">
                <a:buNone/>
              </a:pPr>
              <a:r>
                <a:rPr lang="en-US" sz="1000" b="1" spc="-20" dirty="0">
                  <a:solidFill>
                    <a:schemeClr val="tx2"/>
                  </a:solidFill>
                  <a:latin typeface="+mj-lt"/>
                  <a:ea typeface="Arial" pitchFamily="34" charset="-122"/>
                  <a:cs typeface="Arial" pitchFamily="34" charset="-120"/>
                </a:rPr>
                <a:t>DBA</a:t>
              </a:r>
              <a:endParaRPr lang="en-US" sz="1000" spc="-20" dirty="0">
                <a:solidFill>
                  <a:schemeClr val="tx2"/>
                </a:solidFill>
                <a:latin typeface="+mj-lt"/>
              </a:endParaRPr>
            </a:p>
          </p:txBody>
        </p:sp>
      </p:grpSp>
      <p:sp>
        <p:nvSpPr>
          <p:cNvPr id="98" name="TextBox 97">
            <a:extLst>
              <a:ext uri="{FF2B5EF4-FFF2-40B4-BE49-F238E27FC236}">
                <a16:creationId xmlns:a16="http://schemas.microsoft.com/office/drawing/2014/main" id="{74C7DB46-4E19-1A57-A312-4047E539AD58}"/>
              </a:ext>
            </a:extLst>
          </p:cNvPr>
          <p:cNvSpPr txBox="1"/>
          <p:nvPr/>
        </p:nvSpPr>
        <p:spPr>
          <a:xfrm>
            <a:off x="7481455" y="7185891"/>
            <a:ext cx="65" cy="245132"/>
          </a:xfrm>
          <a:prstGeom prst="rect">
            <a:avLst/>
          </a:prstGeom>
          <a:noFill/>
        </p:spPr>
        <p:txBody>
          <a:bodyPr wrap="none" lIns="0" tIns="0" rIns="0" bIns="0" rtlCol="0">
            <a:spAutoFit/>
          </a:bodyPr>
          <a:lstStyle/>
          <a:p>
            <a:pPr algn="l">
              <a:lnSpc>
                <a:spcPct val="110000"/>
              </a:lnSpc>
              <a:spcBef>
                <a:spcPts val="225"/>
              </a:spcBef>
              <a:spcAft>
                <a:spcPts val="225"/>
              </a:spcAft>
            </a:pPr>
            <a:endParaRPr lang="en-US" sz="1500" dirty="0">
              <a:solidFill>
                <a:schemeClr val="tx2"/>
              </a:solidFill>
              <a:cs typeface="Arial" panose="020B0604020202020204" pitchFamily="34" charset="0"/>
            </a:endParaRPr>
          </a:p>
        </p:txBody>
      </p:sp>
      <p:grpSp>
        <p:nvGrpSpPr>
          <p:cNvPr id="104" name="Group 103">
            <a:extLst>
              <a:ext uri="{FF2B5EF4-FFF2-40B4-BE49-F238E27FC236}">
                <a16:creationId xmlns:a16="http://schemas.microsoft.com/office/drawing/2014/main" id="{C8AB6A29-C9FA-31B1-0829-9C84964AE071}"/>
              </a:ext>
            </a:extLst>
          </p:cNvPr>
          <p:cNvGrpSpPr/>
          <p:nvPr/>
        </p:nvGrpSpPr>
        <p:grpSpPr>
          <a:xfrm>
            <a:off x="576112" y="2354595"/>
            <a:ext cx="3126091" cy="1205339"/>
            <a:chOff x="659206" y="2470532"/>
            <a:chExt cx="3126091" cy="1197864"/>
          </a:xfrm>
        </p:grpSpPr>
        <p:grpSp>
          <p:nvGrpSpPr>
            <p:cNvPr id="105" name="Group 104">
              <a:extLst>
                <a:ext uri="{FF2B5EF4-FFF2-40B4-BE49-F238E27FC236}">
                  <a16:creationId xmlns:a16="http://schemas.microsoft.com/office/drawing/2014/main" id="{E1385F4C-7362-5508-1013-D4456924F169}"/>
                </a:ext>
              </a:extLst>
            </p:cNvPr>
            <p:cNvGrpSpPr/>
            <p:nvPr/>
          </p:nvGrpSpPr>
          <p:grpSpPr>
            <a:xfrm>
              <a:off x="659206" y="2470532"/>
              <a:ext cx="3126091" cy="1197864"/>
              <a:chOff x="659206" y="2470532"/>
              <a:chExt cx="3126091" cy="1197864"/>
            </a:xfrm>
          </p:grpSpPr>
          <p:sp>
            <p:nvSpPr>
              <p:cNvPr id="107" name="Shape 5">
                <a:extLst>
                  <a:ext uri="{FF2B5EF4-FFF2-40B4-BE49-F238E27FC236}">
                    <a16:creationId xmlns:a16="http://schemas.microsoft.com/office/drawing/2014/main" id="{29DB7AF5-50F5-6E94-891E-E963C542B14A}"/>
                  </a:ext>
                </a:extLst>
              </p:cNvPr>
              <p:cNvSpPr/>
              <p:nvPr/>
            </p:nvSpPr>
            <p:spPr>
              <a:xfrm>
                <a:off x="659206" y="2470532"/>
                <a:ext cx="3126091" cy="1197864"/>
              </a:xfrm>
              <a:prstGeom prst="roundRect">
                <a:avLst>
                  <a:gd name="adj" fmla="val 5344"/>
                </a:avLst>
              </a:prstGeom>
              <a:solidFill>
                <a:srgbClr val="FFFFFF"/>
              </a:solidFill>
              <a:ln w="12700">
                <a:solidFill>
                  <a:srgbClr val="E6EBED"/>
                </a:solidFill>
                <a:prstDash val="solid"/>
              </a:ln>
              <a:effectLst>
                <a:outerShdw blurRad="63500" dist="25400" dir="5400000" algn="bl" rotWithShape="0">
                  <a:srgbClr val="000000">
                    <a:alpha val="10000"/>
                  </a:srgbClr>
                </a:outerShdw>
              </a:effectLst>
            </p:spPr>
            <p:txBody>
              <a:bodyPr/>
              <a:lstStyle/>
              <a:p>
                <a:endParaRPr lang="en-US"/>
              </a:p>
            </p:txBody>
          </p:sp>
          <p:sp>
            <p:nvSpPr>
              <p:cNvPr id="108" name="Shape 6">
                <a:extLst>
                  <a:ext uri="{FF2B5EF4-FFF2-40B4-BE49-F238E27FC236}">
                    <a16:creationId xmlns:a16="http://schemas.microsoft.com/office/drawing/2014/main" id="{32CA8C87-F653-FBD5-D2AA-486362DC2670}"/>
                  </a:ext>
                </a:extLst>
              </p:cNvPr>
              <p:cNvSpPr/>
              <p:nvPr/>
            </p:nvSpPr>
            <p:spPr>
              <a:xfrm>
                <a:off x="668350" y="2477183"/>
                <a:ext cx="3110400" cy="309600"/>
              </a:xfrm>
              <a:prstGeom prst="round2SameRect">
                <a:avLst>
                  <a:gd name="adj1" fmla="val 16667"/>
                  <a:gd name="adj2" fmla="val 0"/>
                </a:avLst>
              </a:prstGeom>
              <a:solidFill>
                <a:srgbClr val="F7F9FA"/>
              </a:solidFill>
              <a:ln/>
            </p:spPr>
            <p:txBody>
              <a:bodyPr/>
              <a:lstStyle/>
              <a:p>
                <a:endParaRPr lang="en-US"/>
              </a:p>
            </p:txBody>
          </p:sp>
          <p:sp>
            <p:nvSpPr>
              <p:cNvPr id="109" name="Shape 7">
                <a:extLst>
                  <a:ext uri="{FF2B5EF4-FFF2-40B4-BE49-F238E27FC236}">
                    <a16:creationId xmlns:a16="http://schemas.microsoft.com/office/drawing/2014/main" id="{1A2447CA-9744-44A3-ABEF-31B175FEEB31}"/>
                  </a:ext>
                </a:extLst>
              </p:cNvPr>
              <p:cNvSpPr/>
              <p:nvPr/>
            </p:nvSpPr>
            <p:spPr>
              <a:xfrm>
                <a:off x="805510" y="2589404"/>
                <a:ext cx="68580" cy="68580"/>
              </a:xfrm>
              <a:prstGeom prst="ellipse">
                <a:avLst/>
              </a:prstGeom>
              <a:solidFill>
                <a:srgbClr val="8F9AA1"/>
              </a:solidFill>
              <a:ln/>
            </p:spPr>
            <p:txBody>
              <a:bodyPr/>
              <a:lstStyle/>
              <a:p>
                <a:endParaRPr lang="en-US"/>
              </a:p>
            </p:txBody>
          </p:sp>
          <p:sp>
            <p:nvSpPr>
              <p:cNvPr id="110" name="Shape 8">
                <a:extLst>
                  <a:ext uri="{FF2B5EF4-FFF2-40B4-BE49-F238E27FC236}">
                    <a16:creationId xmlns:a16="http://schemas.microsoft.com/office/drawing/2014/main" id="{9670B15C-9D22-6559-0985-668E8D256CEE}"/>
                  </a:ext>
                </a:extLst>
              </p:cNvPr>
              <p:cNvSpPr/>
              <p:nvPr/>
            </p:nvSpPr>
            <p:spPr>
              <a:xfrm>
                <a:off x="942670" y="2589404"/>
                <a:ext cx="68580" cy="68580"/>
              </a:xfrm>
              <a:prstGeom prst="ellipse">
                <a:avLst/>
              </a:prstGeom>
              <a:solidFill>
                <a:srgbClr val="8F9AA1"/>
              </a:solidFill>
              <a:ln/>
            </p:spPr>
            <p:txBody>
              <a:bodyPr/>
              <a:lstStyle/>
              <a:p>
                <a:endParaRPr lang="en-US"/>
              </a:p>
            </p:txBody>
          </p:sp>
          <p:sp>
            <p:nvSpPr>
              <p:cNvPr id="111" name="Shape 9">
                <a:extLst>
                  <a:ext uri="{FF2B5EF4-FFF2-40B4-BE49-F238E27FC236}">
                    <a16:creationId xmlns:a16="http://schemas.microsoft.com/office/drawing/2014/main" id="{3C6DBF43-5152-E50D-4C43-3597DD1893BE}"/>
                  </a:ext>
                </a:extLst>
              </p:cNvPr>
              <p:cNvSpPr/>
              <p:nvPr/>
            </p:nvSpPr>
            <p:spPr>
              <a:xfrm>
                <a:off x="1079830" y="2589404"/>
                <a:ext cx="68580" cy="68580"/>
              </a:xfrm>
              <a:prstGeom prst="ellipse">
                <a:avLst/>
              </a:prstGeom>
              <a:solidFill>
                <a:srgbClr val="8F9AA1"/>
              </a:solidFill>
              <a:ln/>
            </p:spPr>
            <p:txBody>
              <a:bodyPr/>
              <a:lstStyle/>
              <a:p>
                <a:endParaRPr lang="en-US"/>
              </a:p>
            </p:txBody>
          </p:sp>
          <p:sp>
            <p:nvSpPr>
              <p:cNvPr id="112" name="Shape 10">
                <a:extLst>
                  <a:ext uri="{FF2B5EF4-FFF2-40B4-BE49-F238E27FC236}">
                    <a16:creationId xmlns:a16="http://schemas.microsoft.com/office/drawing/2014/main" id="{210EFD30-BB77-C8A0-5D12-16683216F8C2}"/>
                  </a:ext>
                </a:extLst>
              </p:cNvPr>
              <p:cNvSpPr/>
              <p:nvPr/>
            </p:nvSpPr>
            <p:spPr>
              <a:xfrm>
                <a:off x="1280998" y="2548256"/>
                <a:ext cx="2311288" cy="164592"/>
              </a:xfrm>
              <a:prstGeom prst="roundRect">
                <a:avLst>
                  <a:gd name="adj" fmla="val 27778"/>
                </a:avLst>
              </a:prstGeom>
              <a:solidFill>
                <a:srgbClr val="FFFFFF"/>
              </a:solidFill>
              <a:ln w="9525">
                <a:solidFill>
                  <a:srgbClr val="E6EBED"/>
                </a:solidFill>
                <a:prstDash val="solid"/>
              </a:ln>
            </p:spPr>
            <p:txBody>
              <a:bodyPr/>
              <a:lstStyle/>
              <a:p>
                <a:endParaRPr lang="en-US" dirty="0"/>
              </a:p>
            </p:txBody>
          </p:sp>
          <p:sp>
            <p:nvSpPr>
              <p:cNvPr id="113" name="Text 11">
                <a:extLst>
                  <a:ext uri="{FF2B5EF4-FFF2-40B4-BE49-F238E27FC236}">
                    <a16:creationId xmlns:a16="http://schemas.microsoft.com/office/drawing/2014/main" id="{F6D7434B-4E3A-E9FD-EAC1-EC18615DA2D3}"/>
                  </a:ext>
                </a:extLst>
              </p:cNvPr>
              <p:cNvSpPr/>
              <p:nvPr/>
            </p:nvSpPr>
            <p:spPr>
              <a:xfrm>
                <a:off x="1363294" y="2548256"/>
                <a:ext cx="2228992" cy="164592"/>
              </a:xfrm>
              <a:prstGeom prst="rect">
                <a:avLst/>
              </a:prstGeom>
              <a:noFill/>
              <a:ln/>
            </p:spPr>
            <p:txBody>
              <a:bodyPr wrap="square" lIns="0" tIns="0" rIns="0" bIns="0" rtlCol="0" anchor="ctr"/>
              <a:lstStyle/>
              <a:p>
                <a:pPr marL="0" indent="0" algn="l">
                  <a:buNone/>
                </a:pPr>
                <a:r>
                  <a:rPr lang="en-US" sz="900" dirty="0" err="1">
                    <a:solidFill>
                      <a:srgbClr val="4B575E"/>
                    </a:solidFill>
                    <a:ea typeface="Arial" pitchFamily="34" charset="-122"/>
                    <a:cs typeface="Arial" pitchFamily="34" charset="-120"/>
                  </a:rPr>
                  <a:t>verify.sinch.com</a:t>
                </a:r>
                <a:r>
                  <a:rPr lang="en-US" sz="900" dirty="0">
                    <a:solidFill>
                      <a:srgbClr val="4B575E"/>
                    </a:solidFill>
                    <a:ea typeface="Arial" pitchFamily="34" charset="-122"/>
                    <a:cs typeface="Arial" pitchFamily="34" charset="-120"/>
                  </a:rPr>
                  <a:t>/submission</a:t>
                </a:r>
              </a:p>
            </p:txBody>
          </p:sp>
          <p:sp>
            <p:nvSpPr>
              <p:cNvPr id="114" name="Shape 13">
                <a:extLst>
                  <a:ext uri="{FF2B5EF4-FFF2-40B4-BE49-F238E27FC236}">
                    <a16:creationId xmlns:a16="http://schemas.microsoft.com/office/drawing/2014/main" id="{2071A79C-7B54-7A6C-2EDE-05E1E149AAA7}"/>
                  </a:ext>
                </a:extLst>
              </p:cNvPr>
              <p:cNvSpPr/>
              <p:nvPr/>
            </p:nvSpPr>
            <p:spPr>
              <a:xfrm>
                <a:off x="860374" y="3092324"/>
                <a:ext cx="2731912" cy="384048"/>
              </a:xfrm>
              <a:prstGeom prst="roundRect">
                <a:avLst>
                  <a:gd name="adj" fmla="val 11905"/>
                </a:avLst>
              </a:prstGeom>
              <a:solidFill>
                <a:srgbClr val="F7F9FA"/>
              </a:solidFill>
              <a:ln w="12700">
                <a:solidFill>
                  <a:srgbClr val="E6EBED"/>
                </a:solidFill>
                <a:prstDash val="solid"/>
              </a:ln>
            </p:spPr>
            <p:txBody>
              <a:bodyPr/>
              <a:lstStyle/>
              <a:p>
                <a:endParaRPr lang="en-US" dirty="0"/>
              </a:p>
            </p:txBody>
          </p:sp>
          <p:sp>
            <p:nvSpPr>
              <p:cNvPr id="115" name="Text 14">
                <a:extLst>
                  <a:ext uri="{FF2B5EF4-FFF2-40B4-BE49-F238E27FC236}">
                    <a16:creationId xmlns:a16="http://schemas.microsoft.com/office/drawing/2014/main" id="{BFBB5D16-5CCC-9683-1B66-7F1B3DC182F3}"/>
                  </a:ext>
                </a:extLst>
              </p:cNvPr>
              <p:cNvSpPr/>
              <p:nvPr/>
            </p:nvSpPr>
            <p:spPr>
              <a:xfrm>
                <a:off x="970102" y="3092324"/>
                <a:ext cx="2622184" cy="384048"/>
              </a:xfrm>
              <a:prstGeom prst="rect">
                <a:avLst/>
              </a:prstGeom>
              <a:noFill/>
              <a:ln/>
            </p:spPr>
            <p:txBody>
              <a:bodyPr wrap="square" lIns="0" tIns="0" rIns="0" bIns="0" rtlCol="0" anchor="ctr"/>
              <a:lstStyle/>
              <a:p>
                <a:pPr marL="0" indent="0">
                  <a:buNone/>
                </a:pPr>
                <a:r>
                  <a:rPr lang="en-US" sz="1050" spc="-20" dirty="0">
                    <a:solidFill>
                      <a:srgbClr val="000000"/>
                    </a:solidFill>
                    <a:ea typeface="Arial" pitchFamily="34" charset="-122"/>
                    <a:cs typeface="Arial"/>
                  </a:rPr>
                  <a:t>Riverside Retail Group LLC</a:t>
                </a:r>
              </a:p>
            </p:txBody>
          </p:sp>
        </p:grpSp>
        <p:sp>
          <p:nvSpPr>
            <p:cNvPr id="106" name="Text 12">
              <a:extLst>
                <a:ext uri="{FF2B5EF4-FFF2-40B4-BE49-F238E27FC236}">
                  <a16:creationId xmlns:a16="http://schemas.microsoft.com/office/drawing/2014/main" id="{DBC3F0DB-7408-A7E3-CDC1-4BB97F032D44}"/>
                </a:ext>
              </a:extLst>
            </p:cNvPr>
            <p:cNvSpPr/>
            <p:nvPr/>
          </p:nvSpPr>
          <p:spPr>
            <a:xfrm>
              <a:off x="860374" y="2872868"/>
              <a:ext cx="2731912" cy="201168"/>
            </a:xfrm>
            <a:prstGeom prst="rect">
              <a:avLst/>
            </a:prstGeom>
            <a:noFill/>
            <a:ln/>
          </p:spPr>
          <p:txBody>
            <a:bodyPr wrap="square" lIns="0" tIns="0" rIns="0" bIns="0" rtlCol="0" anchor="ctr"/>
            <a:lstStyle/>
            <a:p>
              <a:pPr marL="0" indent="0">
                <a:buNone/>
              </a:pPr>
              <a:r>
                <a:rPr lang="en-US" sz="1000" b="1" spc="-20" dirty="0">
                  <a:solidFill>
                    <a:schemeClr val="tx2"/>
                  </a:solidFill>
                  <a:latin typeface="+mj-lt"/>
                  <a:ea typeface="Arial" pitchFamily="34" charset="-122"/>
                  <a:cs typeface="Arial" pitchFamily="34" charset="-120"/>
                </a:rPr>
                <a:t>Business name</a:t>
              </a:r>
              <a:endParaRPr lang="en-US" sz="1000" spc="-20" dirty="0">
                <a:solidFill>
                  <a:schemeClr val="tx2"/>
                </a:solidFill>
                <a:latin typeface="+mj-lt"/>
              </a:endParaRPr>
            </a:p>
          </p:txBody>
        </p:sp>
      </p:grpSp>
      <p:grpSp>
        <p:nvGrpSpPr>
          <p:cNvPr id="116" name="Group 115">
            <a:extLst>
              <a:ext uri="{FF2B5EF4-FFF2-40B4-BE49-F238E27FC236}">
                <a16:creationId xmlns:a16="http://schemas.microsoft.com/office/drawing/2014/main" id="{909BFB6D-ED22-E82F-D7B7-4B507325D7BE}"/>
              </a:ext>
            </a:extLst>
          </p:cNvPr>
          <p:cNvGrpSpPr/>
          <p:nvPr/>
        </p:nvGrpSpPr>
        <p:grpSpPr>
          <a:xfrm>
            <a:off x="4534501" y="2354595"/>
            <a:ext cx="3126091" cy="1205339"/>
            <a:chOff x="659206" y="2470532"/>
            <a:chExt cx="3126091" cy="1197864"/>
          </a:xfrm>
        </p:grpSpPr>
        <p:grpSp>
          <p:nvGrpSpPr>
            <p:cNvPr id="117" name="Group 116">
              <a:extLst>
                <a:ext uri="{FF2B5EF4-FFF2-40B4-BE49-F238E27FC236}">
                  <a16:creationId xmlns:a16="http://schemas.microsoft.com/office/drawing/2014/main" id="{5ECE063F-2D1B-8F1F-2AE7-9E8E9F059FE9}"/>
                </a:ext>
              </a:extLst>
            </p:cNvPr>
            <p:cNvGrpSpPr/>
            <p:nvPr/>
          </p:nvGrpSpPr>
          <p:grpSpPr>
            <a:xfrm>
              <a:off x="659206" y="2470532"/>
              <a:ext cx="3126091" cy="1197864"/>
              <a:chOff x="659206" y="2470532"/>
              <a:chExt cx="3126091" cy="1197864"/>
            </a:xfrm>
          </p:grpSpPr>
          <p:sp>
            <p:nvSpPr>
              <p:cNvPr id="119" name="Shape 5">
                <a:extLst>
                  <a:ext uri="{FF2B5EF4-FFF2-40B4-BE49-F238E27FC236}">
                    <a16:creationId xmlns:a16="http://schemas.microsoft.com/office/drawing/2014/main" id="{CBB88EAD-2E10-0F58-9EF6-F75C8F0CD10D}"/>
                  </a:ext>
                </a:extLst>
              </p:cNvPr>
              <p:cNvSpPr/>
              <p:nvPr/>
            </p:nvSpPr>
            <p:spPr>
              <a:xfrm>
                <a:off x="659206" y="2470532"/>
                <a:ext cx="3126091" cy="1197864"/>
              </a:xfrm>
              <a:prstGeom prst="roundRect">
                <a:avLst>
                  <a:gd name="adj" fmla="val 5344"/>
                </a:avLst>
              </a:prstGeom>
              <a:solidFill>
                <a:srgbClr val="FFFFFF"/>
              </a:solidFill>
              <a:ln w="12700">
                <a:solidFill>
                  <a:srgbClr val="E6EBED"/>
                </a:solidFill>
                <a:prstDash val="solid"/>
              </a:ln>
              <a:effectLst>
                <a:outerShdw blurRad="63500" dist="25400" dir="5400000" algn="bl" rotWithShape="0">
                  <a:srgbClr val="000000">
                    <a:alpha val="10000"/>
                  </a:srgbClr>
                </a:outerShdw>
              </a:effectLst>
            </p:spPr>
            <p:txBody>
              <a:bodyPr/>
              <a:lstStyle/>
              <a:p>
                <a:endParaRPr lang="en-US"/>
              </a:p>
            </p:txBody>
          </p:sp>
          <p:sp>
            <p:nvSpPr>
              <p:cNvPr id="120" name="Shape 6">
                <a:extLst>
                  <a:ext uri="{FF2B5EF4-FFF2-40B4-BE49-F238E27FC236}">
                    <a16:creationId xmlns:a16="http://schemas.microsoft.com/office/drawing/2014/main" id="{6EE1C200-CA4C-14F3-4F05-CA685DB756CA}"/>
                  </a:ext>
                </a:extLst>
              </p:cNvPr>
              <p:cNvSpPr/>
              <p:nvPr/>
            </p:nvSpPr>
            <p:spPr>
              <a:xfrm>
                <a:off x="668350" y="2477183"/>
                <a:ext cx="3110400" cy="309600"/>
              </a:xfrm>
              <a:prstGeom prst="round2SameRect">
                <a:avLst>
                  <a:gd name="adj1" fmla="val 16667"/>
                  <a:gd name="adj2" fmla="val 0"/>
                </a:avLst>
              </a:prstGeom>
              <a:solidFill>
                <a:srgbClr val="F7F9FA"/>
              </a:solidFill>
              <a:ln/>
            </p:spPr>
            <p:txBody>
              <a:bodyPr/>
              <a:lstStyle/>
              <a:p>
                <a:endParaRPr lang="en-US"/>
              </a:p>
            </p:txBody>
          </p:sp>
          <p:sp>
            <p:nvSpPr>
              <p:cNvPr id="121" name="Shape 7">
                <a:extLst>
                  <a:ext uri="{FF2B5EF4-FFF2-40B4-BE49-F238E27FC236}">
                    <a16:creationId xmlns:a16="http://schemas.microsoft.com/office/drawing/2014/main" id="{B5720ADE-40A2-3BED-6B78-53F9A3EA67B1}"/>
                  </a:ext>
                </a:extLst>
              </p:cNvPr>
              <p:cNvSpPr/>
              <p:nvPr/>
            </p:nvSpPr>
            <p:spPr>
              <a:xfrm>
                <a:off x="805510" y="2589404"/>
                <a:ext cx="68580" cy="68580"/>
              </a:xfrm>
              <a:prstGeom prst="ellipse">
                <a:avLst/>
              </a:prstGeom>
              <a:solidFill>
                <a:srgbClr val="8F9AA1"/>
              </a:solidFill>
              <a:ln/>
            </p:spPr>
            <p:txBody>
              <a:bodyPr/>
              <a:lstStyle/>
              <a:p>
                <a:endParaRPr lang="en-US"/>
              </a:p>
            </p:txBody>
          </p:sp>
          <p:sp>
            <p:nvSpPr>
              <p:cNvPr id="122" name="Shape 8">
                <a:extLst>
                  <a:ext uri="{FF2B5EF4-FFF2-40B4-BE49-F238E27FC236}">
                    <a16:creationId xmlns:a16="http://schemas.microsoft.com/office/drawing/2014/main" id="{680D59B3-1A6F-4944-4255-D88C01B591A7}"/>
                  </a:ext>
                </a:extLst>
              </p:cNvPr>
              <p:cNvSpPr/>
              <p:nvPr/>
            </p:nvSpPr>
            <p:spPr>
              <a:xfrm>
                <a:off x="942670" y="2589404"/>
                <a:ext cx="68580" cy="68580"/>
              </a:xfrm>
              <a:prstGeom prst="ellipse">
                <a:avLst/>
              </a:prstGeom>
              <a:solidFill>
                <a:srgbClr val="8F9AA1"/>
              </a:solidFill>
              <a:ln/>
            </p:spPr>
            <p:txBody>
              <a:bodyPr/>
              <a:lstStyle/>
              <a:p>
                <a:endParaRPr lang="en-US"/>
              </a:p>
            </p:txBody>
          </p:sp>
          <p:sp>
            <p:nvSpPr>
              <p:cNvPr id="123" name="Shape 9">
                <a:extLst>
                  <a:ext uri="{FF2B5EF4-FFF2-40B4-BE49-F238E27FC236}">
                    <a16:creationId xmlns:a16="http://schemas.microsoft.com/office/drawing/2014/main" id="{549825CD-99B9-9707-C588-EDD19550F575}"/>
                  </a:ext>
                </a:extLst>
              </p:cNvPr>
              <p:cNvSpPr/>
              <p:nvPr/>
            </p:nvSpPr>
            <p:spPr>
              <a:xfrm>
                <a:off x="1079830" y="2589404"/>
                <a:ext cx="68580" cy="68580"/>
              </a:xfrm>
              <a:prstGeom prst="ellipse">
                <a:avLst/>
              </a:prstGeom>
              <a:solidFill>
                <a:srgbClr val="8F9AA1"/>
              </a:solidFill>
              <a:ln/>
            </p:spPr>
            <p:txBody>
              <a:bodyPr/>
              <a:lstStyle/>
              <a:p>
                <a:endParaRPr lang="en-US"/>
              </a:p>
            </p:txBody>
          </p:sp>
          <p:sp>
            <p:nvSpPr>
              <p:cNvPr id="124" name="Shape 10">
                <a:extLst>
                  <a:ext uri="{FF2B5EF4-FFF2-40B4-BE49-F238E27FC236}">
                    <a16:creationId xmlns:a16="http://schemas.microsoft.com/office/drawing/2014/main" id="{8A59D989-11FD-550E-FCC2-DFF3DF377998}"/>
                  </a:ext>
                </a:extLst>
              </p:cNvPr>
              <p:cNvSpPr/>
              <p:nvPr/>
            </p:nvSpPr>
            <p:spPr>
              <a:xfrm>
                <a:off x="1280998" y="2548256"/>
                <a:ext cx="2311288" cy="164592"/>
              </a:xfrm>
              <a:prstGeom prst="roundRect">
                <a:avLst>
                  <a:gd name="adj" fmla="val 27778"/>
                </a:avLst>
              </a:prstGeom>
              <a:solidFill>
                <a:srgbClr val="FFFFFF"/>
              </a:solidFill>
              <a:ln w="9525">
                <a:solidFill>
                  <a:srgbClr val="E6EBED"/>
                </a:solidFill>
                <a:prstDash val="solid"/>
              </a:ln>
            </p:spPr>
            <p:txBody>
              <a:bodyPr/>
              <a:lstStyle/>
              <a:p>
                <a:endParaRPr lang="en-US" dirty="0"/>
              </a:p>
            </p:txBody>
          </p:sp>
          <p:sp>
            <p:nvSpPr>
              <p:cNvPr id="125" name="Text 11">
                <a:extLst>
                  <a:ext uri="{FF2B5EF4-FFF2-40B4-BE49-F238E27FC236}">
                    <a16:creationId xmlns:a16="http://schemas.microsoft.com/office/drawing/2014/main" id="{A2656136-BF66-8748-0D0F-4A9F3C526ADF}"/>
                  </a:ext>
                </a:extLst>
              </p:cNvPr>
              <p:cNvSpPr/>
              <p:nvPr/>
            </p:nvSpPr>
            <p:spPr>
              <a:xfrm>
                <a:off x="1363294" y="2548256"/>
                <a:ext cx="2228992" cy="164592"/>
              </a:xfrm>
              <a:prstGeom prst="rect">
                <a:avLst/>
              </a:prstGeom>
              <a:noFill/>
              <a:ln/>
            </p:spPr>
            <p:txBody>
              <a:bodyPr wrap="square" lIns="0" tIns="0" rIns="0" bIns="0" rtlCol="0" anchor="ctr"/>
              <a:lstStyle/>
              <a:p>
                <a:pPr marL="0" indent="0" algn="l">
                  <a:buNone/>
                </a:pPr>
                <a:r>
                  <a:rPr lang="en-US" sz="900" dirty="0" err="1">
                    <a:solidFill>
                      <a:srgbClr val="4B575E"/>
                    </a:solidFill>
                    <a:ea typeface="Arial" pitchFamily="34" charset="-122"/>
                    <a:cs typeface="Arial" pitchFamily="34" charset="-120"/>
                  </a:rPr>
                  <a:t>verify.sinch.com</a:t>
                </a:r>
                <a:r>
                  <a:rPr lang="en-US" sz="900" dirty="0">
                    <a:solidFill>
                      <a:srgbClr val="4B575E"/>
                    </a:solidFill>
                    <a:ea typeface="Arial" pitchFamily="34" charset="-122"/>
                    <a:cs typeface="Arial" pitchFamily="34" charset="-120"/>
                  </a:rPr>
                  <a:t>/submission</a:t>
                </a:r>
              </a:p>
            </p:txBody>
          </p:sp>
          <p:sp>
            <p:nvSpPr>
              <p:cNvPr id="126" name="Shape 13">
                <a:extLst>
                  <a:ext uri="{FF2B5EF4-FFF2-40B4-BE49-F238E27FC236}">
                    <a16:creationId xmlns:a16="http://schemas.microsoft.com/office/drawing/2014/main" id="{8659A43B-515B-2262-71D8-A50A4FA2D41A}"/>
                  </a:ext>
                </a:extLst>
              </p:cNvPr>
              <p:cNvSpPr/>
              <p:nvPr/>
            </p:nvSpPr>
            <p:spPr>
              <a:xfrm>
                <a:off x="860374" y="3092324"/>
                <a:ext cx="2731912" cy="384048"/>
              </a:xfrm>
              <a:prstGeom prst="roundRect">
                <a:avLst>
                  <a:gd name="adj" fmla="val 11905"/>
                </a:avLst>
              </a:prstGeom>
              <a:solidFill>
                <a:srgbClr val="F7F9FA"/>
              </a:solidFill>
              <a:ln w="12700">
                <a:solidFill>
                  <a:srgbClr val="E6EBED"/>
                </a:solidFill>
                <a:prstDash val="solid"/>
              </a:ln>
            </p:spPr>
            <p:txBody>
              <a:bodyPr/>
              <a:lstStyle/>
              <a:p>
                <a:endParaRPr lang="en-US"/>
              </a:p>
            </p:txBody>
          </p:sp>
          <p:sp>
            <p:nvSpPr>
              <p:cNvPr id="127" name="Text 14">
                <a:extLst>
                  <a:ext uri="{FF2B5EF4-FFF2-40B4-BE49-F238E27FC236}">
                    <a16:creationId xmlns:a16="http://schemas.microsoft.com/office/drawing/2014/main" id="{A5137299-D048-0B88-B229-3F3C8B896ED4}"/>
                  </a:ext>
                </a:extLst>
              </p:cNvPr>
              <p:cNvSpPr/>
              <p:nvPr/>
            </p:nvSpPr>
            <p:spPr>
              <a:xfrm>
                <a:off x="970102" y="3092324"/>
                <a:ext cx="2622184" cy="384048"/>
              </a:xfrm>
              <a:prstGeom prst="rect">
                <a:avLst/>
              </a:prstGeom>
              <a:noFill/>
              <a:ln/>
            </p:spPr>
            <p:txBody>
              <a:bodyPr wrap="square" lIns="0" tIns="0" rIns="0" bIns="0" rtlCol="0" anchor="ctr"/>
              <a:lstStyle/>
              <a:p>
                <a:r>
                  <a:rPr lang="en-US" sz="1050" spc="-20" dirty="0">
                    <a:solidFill>
                      <a:srgbClr val="000000"/>
                    </a:solidFill>
                    <a:ea typeface="Arial" pitchFamily="34" charset="-122"/>
                    <a:cs typeface="Arial" pitchFamily="34" charset="-120"/>
                  </a:rPr>
                  <a:t>Riverside Retail Group LLC</a:t>
                </a:r>
              </a:p>
            </p:txBody>
          </p:sp>
        </p:grpSp>
        <p:sp>
          <p:nvSpPr>
            <p:cNvPr id="118" name="Text 12">
              <a:extLst>
                <a:ext uri="{FF2B5EF4-FFF2-40B4-BE49-F238E27FC236}">
                  <a16:creationId xmlns:a16="http://schemas.microsoft.com/office/drawing/2014/main" id="{5909F579-A12E-95D1-0802-20A1ABD21857}"/>
                </a:ext>
              </a:extLst>
            </p:cNvPr>
            <p:cNvSpPr/>
            <p:nvPr/>
          </p:nvSpPr>
          <p:spPr>
            <a:xfrm>
              <a:off x="860374" y="2872868"/>
              <a:ext cx="2731912" cy="201168"/>
            </a:xfrm>
            <a:prstGeom prst="rect">
              <a:avLst/>
            </a:prstGeom>
            <a:noFill/>
            <a:ln/>
          </p:spPr>
          <p:txBody>
            <a:bodyPr wrap="square" lIns="0" tIns="0" rIns="0" bIns="0" rtlCol="0" anchor="ctr"/>
            <a:lstStyle/>
            <a:p>
              <a:pPr marL="0" indent="0">
                <a:buNone/>
              </a:pPr>
              <a:r>
                <a:rPr lang="en-US" sz="1000" b="1" spc="-20" dirty="0">
                  <a:solidFill>
                    <a:schemeClr val="tx2"/>
                  </a:solidFill>
                  <a:latin typeface="+mj-lt"/>
                  <a:ea typeface="Arial" pitchFamily="34" charset="-122"/>
                  <a:cs typeface="Arial" pitchFamily="34" charset="-120"/>
                </a:rPr>
                <a:t>Business name</a:t>
              </a:r>
              <a:endParaRPr lang="en-US" sz="1000" spc="-20" dirty="0">
                <a:solidFill>
                  <a:schemeClr val="tx2"/>
                </a:solidFill>
                <a:latin typeface="+mj-lt"/>
              </a:endParaRPr>
            </a:p>
          </p:txBody>
        </p:sp>
      </p:grpSp>
    </p:spTree>
    <p:extLst>
      <p:ext uri="{BB962C8B-B14F-4D97-AF65-F5344CB8AC3E}">
        <p14:creationId xmlns:p14="http://schemas.microsoft.com/office/powerpoint/2010/main" val="20694557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635D3F-727D-9102-2B0D-81AFAB4DAE5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5261DD92-5D9C-8A5C-791A-8FBC3240182F}"/>
              </a:ext>
            </a:extLst>
          </p:cNvPr>
          <p:cNvSpPr>
            <a:spLocks noGrp="1"/>
          </p:cNvSpPr>
          <p:nvPr>
            <p:ph type="body" sz="quarter" idx="29"/>
          </p:nvPr>
        </p:nvSpPr>
        <p:spPr>
          <a:xfrm>
            <a:off x="222252" y="1778805"/>
            <a:ext cx="3833812" cy="4777570"/>
          </a:xfrm>
        </p:spPr>
        <p:txBody>
          <a:bodyPr/>
          <a:lstStyle/>
          <a:p>
            <a:pPr marL="0" indent="0">
              <a:buNone/>
            </a:pPr>
            <a:br>
              <a:rPr lang="en-US" b="1" dirty="0"/>
            </a:br>
            <a:br>
              <a:rPr lang="en-US" b="1" dirty="0"/>
            </a:br>
            <a:br>
              <a:rPr lang="en-US" b="1" dirty="0"/>
            </a:br>
            <a:br>
              <a:rPr lang="en-US" b="1" dirty="0"/>
            </a:br>
            <a:br>
              <a:rPr lang="en-US" b="1" dirty="0"/>
            </a:br>
            <a:br>
              <a:rPr lang="en-US" b="1" dirty="0"/>
            </a:br>
            <a:endParaRPr lang="en-US" b="1" dirty="0"/>
          </a:p>
          <a:p>
            <a:pPr marL="0" indent="0">
              <a:buNone/>
            </a:pPr>
            <a:r>
              <a:rPr lang="en-US" b="1" dirty="0"/>
              <a:t>Why it’s compliant:</a:t>
            </a:r>
            <a:endParaRPr lang="en-US" dirty="0"/>
          </a:p>
          <a:p>
            <a:r>
              <a:rPr lang="en-US" dirty="0"/>
              <a:t>Uses the end business’s name, address, and BRN</a:t>
            </a:r>
          </a:p>
          <a:p>
            <a:r>
              <a:rPr lang="en-US" dirty="0"/>
              <a:t>Reflects who the consumer actually interacts with</a:t>
            </a:r>
          </a:p>
          <a:p>
            <a:pPr marL="0" indent="0">
              <a:buNone/>
            </a:pPr>
            <a:endParaRPr lang="en-US" dirty="0"/>
          </a:p>
          <a:p>
            <a:endParaRPr lang="en-US" dirty="0"/>
          </a:p>
        </p:txBody>
      </p:sp>
      <p:sp>
        <p:nvSpPr>
          <p:cNvPr id="3" name="Text Placeholder 2">
            <a:extLst>
              <a:ext uri="{FF2B5EF4-FFF2-40B4-BE49-F238E27FC236}">
                <a16:creationId xmlns:a16="http://schemas.microsoft.com/office/drawing/2014/main" id="{DDC1C3A0-0840-CAE8-14FE-83B65503D2EE}"/>
              </a:ext>
            </a:extLst>
          </p:cNvPr>
          <p:cNvSpPr>
            <a:spLocks noGrp="1"/>
          </p:cNvSpPr>
          <p:nvPr>
            <p:ph type="body" sz="quarter" idx="19"/>
          </p:nvPr>
        </p:nvSpPr>
        <p:spPr/>
        <p:txBody>
          <a:bodyPr/>
          <a:lstStyle/>
          <a:p>
            <a:r>
              <a:rPr lang="en-US" dirty="0"/>
              <a:t>ISV vs. end business</a:t>
            </a:r>
          </a:p>
        </p:txBody>
      </p:sp>
      <p:sp>
        <p:nvSpPr>
          <p:cNvPr id="5" name="Slide Number Placeholder 4">
            <a:extLst>
              <a:ext uri="{FF2B5EF4-FFF2-40B4-BE49-F238E27FC236}">
                <a16:creationId xmlns:a16="http://schemas.microsoft.com/office/drawing/2014/main" id="{A966E6C0-2ABA-31F7-815E-BA5E86781FA5}"/>
              </a:ext>
            </a:extLst>
          </p:cNvPr>
          <p:cNvSpPr>
            <a:spLocks noGrp="1"/>
          </p:cNvSpPr>
          <p:nvPr>
            <p:ph type="sldNum" sz="quarter" idx="16"/>
          </p:nvPr>
        </p:nvSpPr>
        <p:spPr/>
        <p:txBody>
          <a:bodyPr/>
          <a:lstStyle/>
          <a:p>
            <a:fld id="{AE086683-F536-42AB-ABBC-F4803DFE8DBC}" type="slidenum">
              <a:rPr lang="en-US" smtClean="0"/>
              <a:pPr/>
              <a:t>5</a:t>
            </a:fld>
            <a:endParaRPr lang="en-US"/>
          </a:p>
        </p:txBody>
      </p:sp>
      <p:sp>
        <p:nvSpPr>
          <p:cNvPr id="7" name="Text Placeholder 6">
            <a:extLst>
              <a:ext uri="{FF2B5EF4-FFF2-40B4-BE49-F238E27FC236}">
                <a16:creationId xmlns:a16="http://schemas.microsoft.com/office/drawing/2014/main" id="{C7B36CFF-4F72-0FBB-D1EC-217BD76C7DBE}"/>
              </a:ext>
            </a:extLst>
          </p:cNvPr>
          <p:cNvSpPr>
            <a:spLocks noGrp="1"/>
          </p:cNvSpPr>
          <p:nvPr>
            <p:ph type="body" sz="quarter" idx="30"/>
          </p:nvPr>
        </p:nvSpPr>
        <p:spPr>
          <a:xfrm>
            <a:off x="4179094" y="1778805"/>
            <a:ext cx="3833812" cy="4777570"/>
          </a:xfrm>
          <a:solidFill>
            <a:srgbClr val="F2EEE8"/>
          </a:solidFill>
        </p:spPr>
        <p:txBody>
          <a:bodyPr/>
          <a:lstStyle/>
          <a:p>
            <a:pPr marL="0" indent="0">
              <a:buNone/>
            </a:pPr>
            <a:br>
              <a:rPr lang="en-US" b="1" dirty="0"/>
            </a:br>
            <a:br>
              <a:rPr lang="en-US" b="1" dirty="0"/>
            </a:br>
            <a:br>
              <a:rPr lang="en-US" b="1" dirty="0"/>
            </a:br>
            <a:br>
              <a:rPr lang="en-US" b="1" dirty="0"/>
            </a:br>
            <a:br>
              <a:rPr lang="en-US" b="1" dirty="0"/>
            </a:br>
            <a:br>
              <a:rPr lang="en-US" b="1" dirty="0"/>
            </a:br>
            <a:endParaRPr lang="en-US" b="1" dirty="0"/>
          </a:p>
          <a:p>
            <a:pPr marL="0" indent="0">
              <a:buNone/>
            </a:pPr>
            <a:r>
              <a:rPr lang="en-US" b="1" dirty="0"/>
              <a:t>Why it’s NOT compliant:</a:t>
            </a:r>
            <a:endParaRPr lang="en-US" dirty="0"/>
          </a:p>
          <a:p>
            <a:r>
              <a:rPr lang="en-US" dirty="0"/>
              <a:t>Lists the ISV’s own company details instead of the client’s</a:t>
            </a:r>
          </a:p>
          <a:p>
            <a:r>
              <a:rPr lang="en-US" dirty="0"/>
              <a:t>Leaves reviewers unable to identify the real sender</a:t>
            </a:r>
          </a:p>
          <a:p>
            <a:endParaRPr lang="en-US" dirty="0"/>
          </a:p>
          <a:p>
            <a:endParaRPr lang="en-US" dirty="0"/>
          </a:p>
          <a:p>
            <a:endParaRPr lang="en-US" dirty="0"/>
          </a:p>
        </p:txBody>
      </p:sp>
      <p:sp>
        <p:nvSpPr>
          <p:cNvPr id="9" name="Text Placeholder 8">
            <a:extLst>
              <a:ext uri="{FF2B5EF4-FFF2-40B4-BE49-F238E27FC236}">
                <a16:creationId xmlns:a16="http://schemas.microsoft.com/office/drawing/2014/main" id="{F130D064-B61F-27A9-127B-8D0969F8D6E2}"/>
              </a:ext>
            </a:extLst>
          </p:cNvPr>
          <p:cNvSpPr>
            <a:spLocks noGrp="1"/>
          </p:cNvSpPr>
          <p:nvPr>
            <p:ph type="body" sz="quarter" idx="32"/>
          </p:nvPr>
        </p:nvSpPr>
        <p:spPr>
          <a:xfrm>
            <a:off x="8134349" y="1778805"/>
            <a:ext cx="3833812" cy="4777570"/>
          </a:xfrm>
        </p:spPr>
        <p:txBody>
          <a:bodyPr/>
          <a:lstStyle/>
          <a:p>
            <a:pPr marL="0" indent="0">
              <a:buNone/>
            </a:pPr>
            <a:r>
              <a:rPr lang="en-US" b="1" dirty="0"/>
              <a:t>Key takeaway: </a:t>
            </a:r>
          </a:p>
          <a:p>
            <a:pPr marL="0" indent="0">
              <a:buNone/>
            </a:pPr>
            <a:r>
              <a:rPr lang="en-US" dirty="0"/>
              <a:t>Verification is for the end business the consumer engages with, not the platform sending on their behalf. If you are an ISV or agency submitting on behalf of a client, you must use the end business's details, including their Legal Name, website, address, and contact information, rather than your own agency's information. </a:t>
            </a:r>
          </a:p>
          <a:p>
            <a:r>
              <a:rPr lang="en-US" sz="1200" b="1" dirty="0"/>
              <a:t>ISV reseller: </a:t>
            </a:r>
            <a:r>
              <a:rPr lang="en-US" sz="1200" dirty="0"/>
              <a:t>Your company provides messaging services to other businesses, who are represented by their own brands</a:t>
            </a:r>
          </a:p>
          <a:p>
            <a:r>
              <a:rPr lang="en-US" sz="1200" b="1" dirty="0"/>
              <a:t>End business (Brand): </a:t>
            </a:r>
            <a:r>
              <a:rPr lang="en-US" sz="1200" dirty="0"/>
              <a:t>Your company sends messages for your own products and services.</a:t>
            </a:r>
          </a:p>
          <a:p>
            <a:pPr marL="0" indent="0">
              <a:buNone/>
            </a:pPr>
            <a:endParaRPr lang="en-US" dirty="0"/>
          </a:p>
          <a:p>
            <a:endParaRPr lang="en-US" dirty="0"/>
          </a:p>
          <a:p>
            <a:endParaRPr lang="en-US" dirty="0"/>
          </a:p>
          <a:p>
            <a:endParaRPr lang="en-US" dirty="0"/>
          </a:p>
          <a:p>
            <a:endParaRPr lang="en-US" dirty="0"/>
          </a:p>
        </p:txBody>
      </p:sp>
      <p:pic>
        <p:nvPicPr>
          <p:cNvPr id="12" name="Picture Placeholder 11">
            <a:extLst>
              <a:ext uri="{FF2B5EF4-FFF2-40B4-BE49-F238E27FC236}">
                <a16:creationId xmlns:a16="http://schemas.microsoft.com/office/drawing/2014/main" id="{7204EE38-3683-686E-1AFC-75416F0F8EAA}"/>
              </a:ext>
            </a:extLst>
          </p:cNvPr>
          <p:cNvPicPr>
            <a:picLocks noGrp="1" noChangeAspect="1"/>
          </p:cNvPicPr>
          <p:nvPr>
            <p:ph type="pic" sz="quarter" idx="21"/>
          </p:nvPr>
        </p:nvPicPr>
        <p:blipFill>
          <a:blip>
            <a:extLst>
              <a:ext uri="{96DAC541-7B7A-43D3-8B79-37D633B846F1}">
                <asvg:svgBlip xmlns:asvg="http://schemas.microsoft.com/office/drawing/2016/SVG/main" r:embed="rId3"/>
              </a:ext>
            </a:extLst>
          </a:blip>
          <a:srcRect t="6250" b="6250"/>
          <a:stretch>
            <a:fillRect/>
          </a:stretch>
        </p:blipFill>
        <p:spPr>
          <a:xfrm>
            <a:off x="381000" y="1916122"/>
            <a:ext cx="368300" cy="324255"/>
          </a:xfrm>
          <a:prstGeom prst="rect">
            <a:avLst/>
          </a:prstGeom>
        </p:spPr>
      </p:pic>
      <p:pic>
        <p:nvPicPr>
          <p:cNvPr id="13" name="Picture Placeholder 12">
            <a:extLst>
              <a:ext uri="{FF2B5EF4-FFF2-40B4-BE49-F238E27FC236}">
                <a16:creationId xmlns:a16="http://schemas.microsoft.com/office/drawing/2014/main" id="{99E2E0B2-4D51-3C6F-3846-AF9BD9219C71}"/>
              </a:ext>
            </a:extLst>
          </p:cNvPr>
          <p:cNvPicPr>
            <a:picLocks noGrp="1" noChangeAspect="1"/>
          </p:cNvPicPr>
          <p:nvPr>
            <p:ph type="pic" sz="quarter" idx="31"/>
          </p:nvPr>
        </p:nvPicPr>
        <p:blipFill>
          <a:blip>
            <a:extLst>
              <a:ext uri="{96DAC541-7B7A-43D3-8B79-37D633B846F1}">
                <asvg:svgBlip xmlns:asvg="http://schemas.microsoft.com/office/drawing/2016/SVG/main" r:embed="rId4"/>
              </a:ext>
            </a:extLst>
          </a:blip>
          <a:srcRect t="6250" b="6250"/>
          <a:stretch>
            <a:fillRect/>
          </a:stretch>
        </p:blipFill>
        <p:spPr>
          <a:xfrm>
            <a:off x="4332288" y="1916122"/>
            <a:ext cx="368300" cy="324255"/>
          </a:xfrm>
          <a:prstGeom prst="rect">
            <a:avLst/>
          </a:prstGeom>
        </p:spPr>
      </p:pic>
      <p:pic>
        <p:nvPicPr>
          <p:cNvPr id="88" name="Picture Placeholder 87">
            <a:extLst>
              <a:ext uri="{FF2B5EF4-FFF2-40B4-BE49-F238E27FC236}">
                <a16:creationId xmlns:a16="http://schemas.microsoft.com/office/drawing/2014/main" id="{327946EC-4650-C53E-08B7-D82ACFC61EC0}"/>
              </a:ext>
            </a:extLst>
          </p:cNvPr>
          <p:cNvPicPr>
            <a:picLocks noGrp="1" noChangeAspect="1"/>
          </p:cNvPicPr>
          <p:nvPr>
            <p:ph type="pic" sz="quarter" idx="33"/>
          </p:nvPr>
        </p:nvPicPr>
        <p:blipFill>
          <a:blip>
            <a:extLst>
              <a:ext uri="{96DAC541-7B7A-43D3-8B79-37D633B846F1}">
                <asvg:svgBlip xmlns:asvg="http://schemas.microsoft.com/office/drawing/2016/SVG/main" r:embed="rId5"/>
              </a:ext>
            </a:extLst>
          </a:blip>
          <a:srcRect t="6250" b="6250"/>
          <a:stretch>
            <a:fillRect/>
          </a:stretch>
        </p:blipFill>
        <p:spPr>
          <a:xfrm>
            <a:off x="8288336" y="1916122"/>
            <a:ext cx="368300" cy="324255"/>
          </a:xfrm>
          <a:prstGeom prst="rect">
            <a:avLst/>
          </a:prstGeom>
        </p:spPr>
      </p:pic>
      <p:grpSp>
        <p:nvGrpSpPr>
          <p:cNvPr id="10" name="Group 9">
            <a:extLst>
              <a:ext uri="{FF2B5EF4-FFF2-40B4-BE49-F238E27FC236}">
                <a16:creationId xmlns:a16="http://schemas.microsoft.com/office/drawing/2014/main" id="{7B7D669F-84FB-526A-0ECF-B641A1104A37}"/>
              </a:ext>
            </a:extLst>
          </p:cNvPr>
          <p:cNvGrpSpPr/>
          <p:nvPr/>
        </p:nvGrpSpPr>
        <p:grpSpPr>
          <a:xfrm>
            <a:off x="576112" y="2354595"/>
            <a:ext cx="3126091" cy="1205339"/>
            <a:chOff x="659206" y="2470532"/>
            <a:chExt cx="3126091" cy="1197864"/>
          </a:xfrm>
        </p:grpSpPr>
        <p:grpSp>
          <p:nvGrpSpPr>
            <p:cNvPr id="11" name="Group 10">
              <a:extLst>
                <a:ext uri="{FF2B5EF4-FFF2-40B4-BE49-F238E27FC236}">
                  <a16:creationId xmlns:a16="http://schemas.microsoft.com/office/drawing/2014/main" id="{358E3384-B0FE-BB92-3AA9-DB38E93E62EA}"/>
                </a:ext>
              </a:extLst>
            </p:cNvPr>
            <p:cNvGrpSpPr/>
            <p:nvPr/>
          </p:nvGrpSpPr>
          <p:grpSpPr>
            <a:xfrm>
              <a:off x="659206" y="2470532"/>
              <a:ext cx="3126091" cy="1197864"/>
              <a:chOff x="659206" y="2470532"/>
              <a:chExt cx="3126091" cy="1197864"/>
            </a:xfrm>
          </p:grpSpPr>
          <p:sp>
            <p:nvSpPr>
              <p:cNvPr id="15" name="Shape 5">
                <a:extLst>
                  <a:ext uri="{FF2B5EF4-FFF2-40B4-BE49-F238E27FC236}">
                    <a16:creationId xmlns:a16="http://schemas.microsoft.com/office/drawing/2014/main" id="{1102E792-261F-E1F6-ABFF-86D0EA0FA1BE}"/>
                  </a:ext>
                </a:extLst>
              </p:cNvPr>
              <p:cNvSpPr/>
              <p:nvPr/>
            </p:nvSpPr>
            <p:spPr>
              <a:xfrm>
                <a:off x="659206" y="2470532"/>
                <a:ext cx="3126091" cy="1197864"/>
              </a:xfrm>
              <a:prstGeom prst="roundRect">
                <a:avLst>
                  <a:gd name="adj" fmla="val 5344"/>
                </a:avLst>
              </a:prstGeom>
              <a:solidFill>
                <a:srgbClr val="FFFFFF"/>
              </a:solidFill>
              <a:ln w="12700">
                <a:solidFill>
                  <a:srgbClr val="E6EBED"/>
                </a:solidFill>
                <a:prstDash val="solid"/>
              </a:ln>
              <a:effectLst>
                <a:outerShdw blurRad="63500" dist="25400" dir="5400000" algn="bl" rotWithShape="0">
                  <a:srgbClr val="000000">
                    <a:alpha val="10000"/>
                  </a:srgbClr>
                </a:outerShdw>
              </a:effectLst>
            </p:spPr>
            <p:txBody>
              <a:bodyPr/>
              <a:lstStyle/>
              <a:p>
                <a:endParaRPr lang="en-US"/>
              </a:p>
            </p:txBody>
          </p:sp>
          <p:sp>
            <p:nvSpPr>
              <p:cNvPr id="16" name="Shape 6">
                <a:extLst>
                  <a:ext uri="{FF2B5EF4-FFF2-40B4-BE49-F238E27FC236}">
                    <a16:creationId xmlns:a16="http://schemas.microsoft.com/office/drawing/2014/main" id="{9550291A-0580-8077-F035-F4309D22416B}"/>
                  </a:ext>
                </a:extLst>
              </p:cNvPr>
              <p:cNvSpPr/>
              <p:nvPr/>
            </p:nvSpPr>
            <p:spPr>
              <a:xfrm>
                <a:off x="668350" y="2477183"/>
                <a:ext cx="3110400" cy="309600"/>
              </a:xfrm>
              <a:prstGeom prst="round2SameRect">
                <a:avLst>
                  <a:gd name="adj1" fmla="val 16667"/>
                  <a:gd name="adj2" fmla="val 0"/>
                </a:avLst>
              </a:prstGeom>
              <a:solidFill>
                <a:srgbClr val="F7F9FA"/>
              </a:solidFill>
              <a:ln/>
            </p:spPr>
            <p:txBody>
              <a:bodyPr/>
              <a:lstStyle/>
              <a:p>
                <a:endParaRPr lang="en-US"/>
              </a:p>
            </p:txBody>
          </p:sp>
          <p:sp>
            <p:nvSpPr>
              <p:cNvPr id="17" name="Shape 7">
                <a:extLst>
                  <a:ext uri="{FF2B5EF4-FFF2-40B4-BE49-F238E27FC236}">
                    <a16:creationId xmlns:a16="http://schemas.microsoft.com/office/drawing/2014/main" id="{F0009A87-A98B-FD8B-739A-F1BF6DC211E2}"/>
                  </a:ext>
                </a:extLst>
              </p:cNvPr>
              <p:cNvSpPr/>
              <p:nvPr/>
            </p:nvSpPr>
            <p:spPr>
              <a:xfrm>
                <a:off x="805510" y="2589404"/>
                <a:ext cx="68580" cy="68580"/>
              </a:xfrm>
              <a:prstGeom prst="ellipse">
                <a:avLst/>
              </a:prstGeom>
              <a:solidFill>
                <a:srgbClr val="8F9AA1"/>
              </a:solidFill>
              <a:ln/>
            </p:spPr>
            <p:txBody>
              <a:bodyPr/>
              <a:lstStyle/>
              <a:p>
                <a:endParaRPr lang="en-US"/>
              </a:p>
            </p:txBody>
          </p:sp>
          <p:sp>
            <p:nvSpPr>
              <p:cNvPr id="18" name="Shape 8">
                <a:extLst>
                  <a:ext uri="{FF2B5EF4-FFF2-40B4-BE49-F238E27FC236}">
                    <a16:creationId xmlns:a16="http://schemas.microsoft.com/office/drawing/2014/main" id="{27FEE5FF-5DA9-20A9-6514-BA679ACE9E2A}"/>
                  </a:ext>
                </a:extLst>
              </p:cNvPr>
              <p:cNvSpPr/>
              <p:nvPr/>
            </p:nvSpPr>
            <p:spPr>
              <a:xfrm>
                <a:off x="942670" y="2589404"/>
                <a:ext cx="68580" cy="68580"/>
              </a:xfrm>
              <a:prstGeom prst="ellipse">
                <a:avLst/>
              </a:prstGeom>
              <a:solidFill>
                <a:srgbClr val="8F9AA1"/>
              </a:solidFill>
              <a:ln/>
            </p:spPr>
            <p:txBody>
              <a:bodyPr/>
              <a:lstStyle/>
              <a:p>
                <a:endParaRPr lang="en-US"/>
              </a:p>
            </p:txBody>
          </p:sp>
          <p:sp>
            <p:nvSpPr>
              <p:cNvPr id="19" name="Shape 9">
                <a:extLst>
                  <a:ext uri="{FF2B5EF4-FFF2-40B4-BE49-F238E27FC236}">
                    <a16:creationId xmlns:a16="http://schemas.microsoft.com/office/drawing/2014/main" id="{50AE0D98-E914-3BD5-E22F-2D05350785A5}"/>
                  </a:ext>
                </a:extLst>
              </p:cNvPr>
              <p:cNvSpPr/>
              <p:nvPr/>
            </p:nvSpPr>
            <p:spPr>
              <a:xfrm>
                <a:off x="1079830" y="2589404"/>
                <a:ext cx="68580" cy="68580"/>
              </a:xfrm>
              <a:prstGeom prst="ellipse">
                <a:avLst/>
              </a:prstGeom>
              <a:solidFill>
                <a:srgbClr val="8F9AA1"/>
              </a:solidFill>
              <a:ln/>
            </p:spPr>
            <p:txBody>
              <a:bodyPr/>
              <a:lstStyle/>
              <a:p>
                <a:endParaRPr lang="en-US"/>
              </a:p>
            </p:txBody>
          </p:sp>
          <p:sp>
            <p:nvSpPr>
              <p:cNvPr id="20" name="Shape 10">
                <a:extLst>
                  <a:ext uri="{FF2B5EF4-FFF2-40B4-BE49-F238E27FC236}">
                    <a16:creationId xmlns:a16="http://schemas.microsoft.com/office/drawing/2014/main" id="{9FDAD767-B48C-A6E9-8177-1860ECEB826D}"/>
                  </a:ext>
                </a:extLst>
              </p:cNvPr>
              <p:cNvSpPr/>
              <p:nvPr/>
            </p:nvSpPr>
            <p:spPr>
              <a:xfrm>
                <a:off x="1280998" y="2548256"/>
                <a:ext cx="2311288" cy="164592"/>
              </a:xfrm>
              <a:prstGeom prst="roundRect">
                <a:avLst>
                  <a:gd name="adj" fmla="val 27778"/>
                </a:avLst>
              </a:prstGeom>
              <a:solidFill>
                <a:srgbClr val="FFFFFF"/>
              </a:solidFill>
              <a:ln w="9525">
                <a:solidFill>
                  <a:srgbClr val="E6EBED"/>
                </a:solidFill>
                <a:prstDash val="solid"/>
              </a:ln>
            </p:spPr>
            <p:txBody>
              <a:bodyPr/>
              <a:lstStyle/>
              <a:p>
                <a:endParaRPr lang="en-US" dirty="0"/>
              </a:p>
            </p:txBody>
          </p:sp>
          <p:sp>
            <p:nvSpPr>
              <p:cNvPr id="21" name="Text 11">
                <a:extLst>
                  <a:ext uri="{FF2B5EF4-FFF2-40B4-BE49-F238E27FC236}">
                    <a16:creationId xmlns:a16="http://schemas.microsoft.com/office/drawing/2014/main" id="{2181FB1A-A32E-2D4C-7DC3-239A73F518F6}"/>
                  </a:ext>
                </a:extLst>
              </p:cNvPr>
              <p:cNvSpPr/>
              <p:nvPr/>
            </p:nvSpPr>
            <p:spPr>
              <a:xfrm>
                <a:off x="1363294" y="2548256"/>
                <a:ext cx="2228992" cy="164592"/>
              </a:xfrm>
              <a:prstGeom prst="rect">
                <a:avLst/>
              </a:prstGeom>
              <a:noFill/>
              <a:ln/>
            </p:spPr>
            <p:txBody>
              <a:bodyPr wrap="square" lIns="0" tIns="0" rIns="0" bIns="0" rtlCol="0" anchor="ctr"/>
              <a:lstStyle/>
              <a:p>
                <a:pPr marL="0" indent="0" algn="l">
                  <a:buNone/>
                </a:pPr>
                <a:r>
                  <a:rPr lang="en-US" sz="900" dirty="0" err="1">
                    <a:solidFill>
                      <a:srgbClr val="4B575E"/>
                    </a:solidFill>
                    <a:ea typeface="Arial" pitchFamily="34" charset="-122"/>
                    <a:cs typeface="Arial" pitchFamily="34" charset="-120"/>
                  </a:rPr>
                  <a:t>verify.sinch.com</a:t>
                </a:r>
                <a:r>
                  <a:rPr lang="en-US" sz="900" dirty="0">
                    <a:solidFill>
                      <a:srgbClr val="4B575E"/>
                    </a:solidFill>
                    <a:ea typeface="Arial" pitchFamily="34" charset="-122"/>
                    <a:cs typeface="Arial" pitchFamily="34" charset="-120"/>
                  </a:rPr>
                  <a:t>/submission</a:t>
                </a:r>
              </a:p>
            </p:txBody>
          </p:sp>
          <p:sp>
            <p:nvSpPr>
              <p:cNvPr id="22" name="Shape 13">
                <a:extLst>
                  <a:ext uri="{FF2B5EF4-FFF2-40B4-BE49-F238E27FC236}">
                    <a16:creationId xmlns:a16="http://schemas.microsoft.com/office/drawing/2014/main" id="{FEFA4740-E95F-0BF9-33AB-EEDEDFF1AAFC}"/>
                  </a:ext>
                </a:extLst>
              </p:cNvPr>
              <p:cNvSpPr/>
              <p:nvPr/>
            </p:nvSpPr>
            <p:spPr>
              <a:xfrm>
                <a:off x="860374" y="3092324"/>
                <a:ext cx="2731912" cy="384048"/>
              </a:xfrm>
              <a:prstGeom prst="roundRect">
                <a:avLst>
                  <a:gd name="adj" fmla="val 11905"/>
                </a:avLst>
              </a:prstGeom>
              <a:solidFill>
                <a:srgbClr val="F7F9FA"/>
              </a:solidFill>
              <a:ln w="12700">
                <a:solidFill>
                  <a:srgbClr val="E6EBED"/>
                </a:solidFill>
                <a:prstDash val="solid"/>
              </a:ln>
            </p:spPr>
            <p:txBody>
              <a:bodyPr/>
              <a:lstStyle/>
              <a:p>
                <a:endParaRPr lang="en-US" dirty="0"/>
              </a:p>
            </p:txBody>
          </p:sp>
          <p:sp>
            <p:nvSpPr>
              <p:cNvPr id="23" name="Text 14">
                <a:extLst>
                  <a:ext uri="{FF2B5EF4-FFF2-40B4-BE49-F238E27FC236}">
                    <a16:creationId xmlns:a16="http://schemas.microsoft.com/office/drawing/2014/main" id="{EAD1A288-C9FE-D732-5791-37A420F1A3F1}"/>
                  </a:ext>
                </a:extLst>
              </p:cNvPr>
              <p:cNvSpPr/>
              <p:nvPr/>
            </p:nvSpPr>
            <p:spPr>
              <a:xfrm>
                <a:off x="970102" y="3092324"/>
                <a:ext cx="2622184" cy="384048"/>
              </a:xfrm>
              <a:prstGeom prst="rect">
                <a:avLst/>
              </a:prstGeom>
              <a:noFill/>
              <a:ln/>
            </p:spPr>
            <p:txBody>
              <a:bodyPr wrap="square" lIns="0" tIns="0" rIns="0" bIns="0" rtlCol="0" anchor="ctr"/>
              <a:lstStyle/>
              <a:p>
                <a:r>
                  <a:rPr lang="en-US" sz="1050" spc="-20" dirty="0">
                    <a:solidFill>
                      <a:srgbClr val="000000"/>
                    </a:solidFill>
                    <a:ea typeface="Arial" pitchFamily="34" charset="-122"/>
                    <a:cs typeface="Arial"/>
                  </a:rPr>
                  <a:t>Riverside Shoes (end business)</a:t>
                </a:r>
              </a:p>
            </p:txBody>
          </p:sp>
        </p:grpSp>
        <p:sp>
          <p:nvSpPr>
            <p:cNvPr id="14" name="Text 12">
              <a:extLst>
                <a:ext uri="{FF2B5EF4-FFF2-40B4-BE49-F238E27FC236}">
                  <a16:creationId xmlns:a16="http://schemas.microsoft.com/office/drawing/2014/main" id="{E59095E8-2935-A6AF-88FE-73C110F5FCA5}"/>
                </a:ext>
              </a:extLst>
            </p:cNvPr>
            <p:cNvSpPr/>
            <p:nvPr/>
          </p:nvSpPr>
          <p:spPr>
            <a:xfrm>
              <a:off x="860374" y="2872868"/>
              <a:ext cx="2731912" cy="201168"/>
            </a:xfrm>
            <a:prstGeom prst="rect">
              <a:avLst/>
            </a:prstGeom>
            <a:noFill/>
            <a:ln/>
          </p:spPr>
          <p:txBody>
            <a:bodyPr wrap="square" lIns="0" tIns="0" rIns="0" bIns="0" rtlCol="0" anchor="ctr"/>
            <a:lstStyle/>
            <a:p>
              <a:pPr marL="0" indent="0">
                <a:buNone/>
              </a:pPr>
              <a:r>
                <a:rPr lang="en-US" sz="1000" b="1" spc="-20" dirty="0">
                  <a:solidFill>
                    <a:schemeClr val="tx2"/>
                  </a:solidFill>
                  <a:latin typeface="+mj-lt"/>
                  <a:ea typeface="Arial" pitchFamily="34" charset="-122"/>
                  <a:cs typeface="Arial" pitchFamily="34" charset="-120"/>
                </a:rPr>
                <a:t>Business name</a:t>
              </a:r>
              <a:endParaRPr lang="en-US" sz="1000" spc="-20" dirty="0">
                <a:solidFill>
                  <a:schemeClr val="tx2"/>
                </a:solidFill>
                <a:latin typeface="+mj-lt"/>
              </a:endParaRPr>
            </a:p>
          </p:txBody>
        </p:sp>
      </p:grpSp>
      <p:grpSp>
        <p:nvGrpSpPr>
          <p:cNvPr id="24" name="Group 23">
            <a:extLst>
              <a:ext uri="{FF2B5EF4-FFF2-40B4-BE49-F238E27FC236}">
                <a16:creationId xmlns:a16="http://schemas.microsoft.com/office/drawing/2014/main" id="{60BDDCD2-3644-58A7-3E70-7AA2DE525FF5}"/>
              </a:ext>
            </a:extLst>
          </p:cNvPr>
          <p:cNvGrpSpPr/>
          <p:nvPr/>
        </p:nvGrpSpPr>
        <p:grpSpPr>
          <a:xfrm>
            <a:off x="4534501" y="2354595"/>
            <a:ext cx="3126091" cy="1205339"/>
            <a:chOff x="659206" y="2470532"/>
            <a:chExt cx="3126091" cy="1197864"/>
          </a:xfrm>
        </p:grpSpPr>
        <p:grpSp>
          <p:nvGrpSpPr>
            <p:cNvPr id="25" name="Group 24">
              <a:extLst>
                <a:ext uri="{FF2B5EF4-FFF2-40B4-BE49-F238E27FC236}">
                  <a16:creationId xmlns:a16="http://schemas.microsoft.com/office/drawing/2014/main" id="{20355DDD-504F-8193-8C42-35114A2FD313}"/>
                </a:ext>
              </a:extLst>
            </p:cNvPr>
            <p:cNvGrpSpPr/>
            <p:nvPr/>
          </p:nvGrpSpPr>
          <p:grpSpPr>
            <a:xfrm>
              <a:off x="659206" y="2470532"/>
              <a:ext cx="3126091" cy="1197864"/>
              <a:chOff x="659206" y="2470532"/>
              <a:chExt cx="3126091" cy="1197864"/>
            </a:xfrm>
          </p:grpSpPr>
          <p:sp>
            <p:nvSpPr>
              <p:cNvPr id="27" name="Shape 5">
                <a:extLst>
                  <a:ext uri="{FF2B5EF4-FFF2-40B4-BE49-F238E27FC236}">
                    <a16:creationId xmlns:a16="http://schemas.microsoft.com/office/drawing/2014/main" id="{C92AC441-341E-4827-2BF6-2E76BA30E460}"/>
                  </a:ext>
                </a:extLst>
              </p:cNvPr>
              <p:cNvSpPr/>
              <p:nvPr/>
            </p:nvSpPr>
            <p:spPr>
              <a:xfrm>
                <a:off x="659206" y="2470532"/>
                <a:ext cx="3126091" cy="1197864"/>
              </a:xfrm>
              <a:prstGeom prst="roundRect">
                <a:avLst>
                  <a:gd name="adj" fmla="val 5344"/>
                </a:avLst>
              </a:prstGeom>
              <a:solidFill>
                <a:srgbClr val="FFFFFF"/>
              </a:solidFill>
              <a:ln w="12700">
                <a:solidFill>
                  <a:srgbClr val="E6EBED"/>
                </a:solidFill>
                <a:prstDash val="solid"/>
              </a:ln>
              <a:effectLst>
                <a:outerShdw blurRad="63500" dist="25400" dir="5400000" algn="bl" rotWithShape="0">
                  <a:srgbClr val="000000">
                    <a:alpha val="10000"/>
                  </a:srgbClr>
                </a:outerShdw>
              </a:effectLst>
            </p:spPr>
            <p:txBody>
              <a:bodyPr/>
              <a:lstStyle/>
              <a:p>
                <a:endParaRPr lang="en-US"/>
              </a:p>
            </p:txBody>
          </p:sp>
          <p:sp>
            <p:nvSpPr>
              <p:cNvPr id="28" name="Shape 6">
                <a:extLst>
                  <a:ext uri="{FF2B5EF4-FFF2-40B4-BE49-F238E27FC236}">
                    <a16:creationId xmlns:a16="http://schemas.microsoft.com/office/drawing/2014/main" id="{3D47FDE4-726B-16D2-9063-A3AE0B67875B}"/>
                  </a:ext>
                </a:extLst>
              </p:cNvPr>
              <p:cNvSpPr/>
              <p:nvPr/>
            </p:nvSpPr>
            <p:spPr>
              <a:xfrm>
                <a:off x="668350" y="2477183"/>
                <a:ext cx="3110400" cy="309600"/>
              </a:xfrm>
              <a:prstGeom prst="round2SameRect">
                <a:avLst>
                  <a:gd name="adj1" fmla="val 16667"/>
                  <a:gd name="adj2" fmla="val 0"/>
                </a:avLst>
              </a:prstGeom>
              <a:solidFill>
                <a:srgbClr val="F7F9FA"/>
              </a:solidFill>
              <a:ln/>
            </p:spPr>
            <p:txBody>
              <a:bodyPr/>
              <a:lstStyle/>
              <a:p>
                <a:endParaRPr lang="en-US"/>
              </a:p>
            </p:txBody>
          </p:sp>
          <p:sp>
            <p:nvSpPr>
              <p:cNvPr id="29" name="Shape 7">
                <a:extLst>
                  <a:ext uri="{FF2B5EF4-FFF2-40B4-BE49-F238E27FC236}">
                    <a16:creationId xmlns:a16="http://schemas.microsoft.com/office/drawing/2014/main" id="{E23E4F58-F145-CD7A-3458-375666B039C6}"/>
                  </a:ext>
                </a:extLst>
              </p:cNvPr>
              <p:cNvSpPr/>
              <p:nvPr/>
            </p:nvSpPr>
            <p:spPr>
              <a:xfrm>
                <a:off x="805510" y="2589404"/>
                <a:ext cx="68580" cy="68580"/>
              </a:xfrm>
              <a:prstGeom prst="ellipse">
                <a:avLst/>
              </a:prstGeom>
              <a:solidFill>
                <a:srgbClr val="8F9AA1"/>
              </a:solidFill>
              <a:ln/>
            </p:spPr>
            <p:txBody>
              <a:bodyPr/>
              <a:lstStyle/>
              <a:p>
                <a:endParaRPr lang="en-US"/>
              </a:p>
            </p:txBody>
          </p:sp>
          <p:sp>
            <p:nvSpPr>
              <p:cNvPr id="30" name="Shape 8">
                <a:extLst>
                  <a:ext uri="{FF2B5EF4-FFF2-40B4-BE49-F238E27FC236}">
                    <a16:creationId xmlns:a16="http://schemas.microsoft.com/office/drawing/2014/main" id="{3B3606E1-4FE0-5197-F234-84E514618758}"/>
                  </a:ext>
                </a:extLst>
              </p:cNvPr>
              <p:cNvSpPr/>
              <p:nvPr/>
            </p:nvSpPr>
            <p:spPr>
              <a:xfrm>
                <a:off x="942670" y="2589404"/>
                <a:ext cx="68580" cy="68580"/>
              </a:xfrm>
              <a:prstGeom prst="ellipse">
                <a:avLst/>
              </a:prstGeom>
              <a:solidFill>
                <a:srgbClr val="8F9AA1"/>
              </a:solidFill>
              <a:ln/>
            </p:spPr>
            <p:txBody>
              <a:bodyPr/>
              <a:lstStyle/>
              <a:p>
                <a:endParaRPr lang="en-US"/>
              </a:p>
            </p:txBody>
          </p:sp>
          <p:sp>
            <p:nvSpPr>
              <p:cNvPr id="31" name="Shape 9">
                <a:extLst>
                  <a:ext uri="{FF2B5EF4-FFF2-40B4-BE49-F238E27FC236}">
                    <a16:creationId xmlns:a16="http://schemas.microsoft.com/office/drawing/2014/main" id="{130670DD-AE3D-8C85-483A-19D9664A5490}"/>
                  </a:ext>
                </a:extLst>
              </p:cNvPr>
              <p:cNvSpPr/>
              <p:nvPr/>
            </p:nvSpPr>
            <p:spPr>
              <a:xfrm>
                <a:off x="1079830" y="2589404"/>
                <a:ext cx="68580" cy="68580"/>
              </a:xfrm>
              <a:prstGeom prst="ellipse">
                <a:avLst/>
              </a:prstGeom>
              <a:solidFill>
                <a:srgbClr val="8F9AA1"/>
              </a:solidFill>
              <a:ln/>
            </p:spPr>
            <p:txBody>
              <a:bodyPr/>
              <a:lstStyle/>
              <a:p>
                <a:endParaRPr lang="en-US"/>
              </a:p>
            </p:txBody>
          </p:sp>
          <p:sp>
            <p:nvSpPr>
              <p:cNvPr id="32" name="Shape 10">
                <a:extLst>
                  <a:ext uri="{FF2B5EF4-FFF2-40B4-BE49-F238E27FC236}">
                    <a16:creationId xmlns:a16="http://schemas.microsoft.com/office/drawing/2014/main" id="{AD7B00C0-F84D-616A-8C2F-53DF11595C9A}"/>
                  </a:ext>
                </a:extLst>
              </p:cNvPr>
              <p:cNvSpPr/>
              <p:nvPr/>
            </p:nvSpPr>
            <p:spPr>
              <a:xfrm>
                <a:off x="1280998" y="2548256"/>
                <a:ext cx="2311288" cy="164592"/>
              </a:xfrm>
              <a:prstGeom prst="roundRect">
                <a:avLst>
                  <a:gd name="adj" fmla="val 27778"/>
                </a:avLst>
              </a:prstGeom>
              <a:solidFill>
                <a:srgbClr val="FFFFFF"/>
              </a:solidFill>
              <a:ln w="9525">
                <a:solidFill>
                  <a:srgbClr val="E6EBED"/>
                </a:solidFill>
                <a:prstDash val="solid"/>
              </a:ln>
            </p:spPr>
            <p:txBody>
              <a:bodyPr/>
              <a:lstStyle/>
              <a:p>
                <a:endParaRPr lang="en-US" dirty="0"/>
              </a:p>
            </p:txBody>
          </p:sp>
          <p:sp>
            <p:nvSpPr>
              <p:cNvPr id="33" name="Text 11">
                <a:extLst>
                  <a:ext uri="{FF2B5EF4-FFF2-40B4-BE49-F238E27FC236}">
                    <a16:creationId xmlns:a16="http://schemas.microsoft.com/office/drawing/2014/main" id="{8D214A69-4CAC-C9B7-9A64-AC045ED12729}"/>
                  </a:ext>
                </a:extLst>
              </p:cNvPr>
              <p:cNvSpPr/>
              <p:nvPr/>
            </p:nvSpPr>
            <p:spPr>
              <a:xfrm>
                <a:off x="1363294" y="2548256"/>
                <a:ext cx="2228992" cy="164592"/>
              </a:xfrm>
              <a:prstGeom prst="rect">
                <a:avLst/>
              </a:prstGeom>
              <a:noFill/>
              <a:ln/>
            </p:spPr>
            <p:txBody>
              <a:bodyPr wrap="square" lIns="0" tIns="0" rIns="0" bIns="0" rtlCol="0" anchor="ctr"/>
              <a:lstStyle/>
              <a:p>
                <a:pPr marL="0" indent="0" algn="l">
                  <a:buNone/>
                </a:pPr>
                <a:r>
                  <a:rPr lang="en-US" sz="900" dirty="0" err="1">
                    <a:solidFill>
                      <a:srgbClr val="4B575E"/>
                    </a:solidFill>
                    <a:ea typeface="Arial" pitchFamily="34" charset="-122"/>
                    <a:cs typeface="Arial" pitchFamily="34" charset="-120"/>
                  </a:rPr>
                  <a:t>verify.sinch.com</a:t>
                </a:r>
                <a:r>
                  <a:rPr lang="en-US" sz="900" dirty="0">
                    <a:solidFill>
                      <a:srgbClr val="4B575E"/>
                    </a:solidFill>
                    <a:ea typeface="Arial" pitchFamily="34" charset="-122"/>
                    <a:cs typeface="Arial" pitchFamily="34" charset="-120"/>
                  </a:rPr>
                  <a:t>/submission</a:t>
                </a:r>
              </a:p>
            </p:txBody>
          </p:sp>
          <p:sp>
            <p:nvSpPr>
              <p:cNvPr id="34" name="Shape 13">
                <a:extLst>
                  <a:ext uri="{FF2B5EF4-FFF2-40B4-BE49-F238E27FC236}">
                    <a16:creationId xmlns:a16="http://schemas.microsoft.com/office/drawing/2014/main" id="{2706960C-DDF3-A204-9303-594BC6C7326F}"/>
                  </a:ext>
                </a:extLst>
              </p:cNvPr>
              <p:cNvSpPr/>
              <p:nvPr/>
            </p:nvSpPr>
            <p:spPr>
              <a:xfrm>
                <a:off x="860374" y="3092324"/>
                <a:ext cx="2731912" cy="384048"/>
              </a:xfrm>
              <a:prstGeom prst="roundRect">
                <a:avLst>
                  <a:gd name="adj" fmla="val 11905"/>
                </a:avLst>
              </a:prstGeom>
              <a:solidFill>
                <a:srgbClr val="F7F9FA"/>
              </a:solidFill>
              <a:ln w="12700">
                <a:solidFill>
                  <a:srgbClr val="E6EBED"/>
                </a:solidFill>
                <a:prstDash val="solid"/>
              </a:ln>
            </p:spPr>
            <p:txBody>
              <a:bodyPr/>
              <a:lstStyle/>
              <a:p>
                <a:endParaRPr lang="en-US"/>
              </a:p>
            </p:txBody>
          </p:sp>
          <p:sp>
            <p:nvSpPr>
              <p:cNvPr id="35" name="Text 14">
                <a:extLst>
                  <a:ext uri="{FF2B5EF4-FFF2-40B4-BE49-F238E27FC236}">
                    <a16:creationId xmlns:a16="http://schemas.microsoft.com/office/drawing/2014/main" id="{B70BBE82-6E63-FC9E-69CD-12FB636BFCA7}"/>
                  </a:ext>
                </a:extLst>
              </p:cNvPr>
              <p:cNvSpPr/>
              <p:nvPr/>
            </p:nvSpPr>
            <p:spPr>
              <a:xfrm>
                <a:off x="970102" y="3092324"/>
                <a:ext cx="2622184" cy="384048"/>
              </a:xfrm>
              <a:prstGeom prst="rect">
                <a:avLst/>
              </a:prstGeom>
              <a:noFill/>
              <a:ln/>
            </p:spPr>
            <p:txBody>
              <a:bodyPr wrap="square" lIns="0" tIns="0" rIns="0" bIns="0" rtlCol="0" anchor="ctr"/>
              <a:lstStyle/>
              <a:p>
                <a:r>
                  <a:rPr lang="en-US" sz="1050" spc="-20" dirty="0">
                    <a:solidFill>
                      <a:srgbClr val="000000"/>
                    </a:solidFill>
                    <a:ea typeface="Arial" pitchFamily="34" charset="-122"/>
                    <a:cs typeface="Arial"/>
                  </a:rPr>
                  <a:t>Acme ISV Platform Inc.</a:t>
                </a:r>
              </a:p>
            </p:txBody>
          </p:sp>
        </p:grpSp>
        <p:sp>
          <p:nvSpPr>
            <p:cNvPr id="26" name="Text 12">
              <a:extLst>
                <a:ext uri="{FF2B5EF4-FFF2-40B4-BE49-F238E27FC236}">
                  <a16:creationId xmlns:a16="http://schemas.microsoft.com/office/drawing/2014/main" id="{9F0BA75A-E109-067E-FFC5-FC7E2EEF02AA}"/>
                </a:ext>
              </a:extLst>
            </p:cNvPr>
            <p:cNvSpPr/>
            <p:nvPr/>
          </p:nvSpPr>
          <p:spPr>
            <a:xfrm>
              <a:off x="860374" y="2872868"/>
              <a:ext cx="2731912" cy="201168"/>
            </a:xfrm>
            <a:prstGeom prst="rect">
              <a:avLst/>
            </a:prstGeom>
            <a:noFill/>
            <a:ln/>
          </p:spPr>
          <p:txBody>
            <a:bodyPr wrap="square" lIns="0" tIns="0" rIns="0" bIns="0" rtlCol="0" anchor="ctr"/>
            <a:lstStyle/>
            <a:p>
              <a:pPr marL="0" indent="0">
                <a:buNone/>
              </a:pPr>
              <a:r>
                <a:rPr lang="en-US" sz="1000" b="1" spc="-20" dirty="0">
                  <a:solidFill>
                    <a:schemeClr val="tx2"/>
                  </a:solidFill>
                  <a:latin typeface="+mj-lt"/>
                  <a:ea typeface="Arial" pitchFamily="34" charset="-122"/>
                  <a:cs typeface="Arial" pitchFamily="34" charset="-120"/>
                </a:rPr>
                <a:t>Business name</a:t>
              </a:r>
              <a:endParaRPr lang="en-US" sz="1000" spc="-20" dirty="0">
                <a:solidFill>
                  <a:schemeClr val="tx2"/>
                </a:solidFill>
                <a:latin typeface="+mj-lt"/>
              </a:endParaRPr>
            </a:p>
          </p:txBody>
        </p:sp>
      </p:grpSp>
    </p:spTree>
    <p:extLst>
      <p:ext uri="{BB962C8B-B14F-4D97-AF65-F5344CB8AC3E}">
        <p14:creationId xmlns:p14="http://schemas.microsoft.com/office/powerpoint/2010/main" val="35756244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980E7A-7653-7713-2F9A-708ACE9B1D99}"/>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D0E98C1-B32C-77BC-E0D5-E3B88F1C984B}"/>
              </a:ext>
            </a:extLst>
          </p:cNvPr>
          <p:cNvSpPr>
            <a:spLocks noGrp="1"/>
          </p:cNvSpPr>
          <p:nvPr>
            <p:ph type="body" sz="quarter" idx="29"/>
          </p:nvPr>
        </p:nvSpPr>
        <p:spPr>
          <a:xfrm>
            <a:off x="222252" y="1781139"/>
            <a:ext cx="3833812" cy="4775236"/>
          </a:xfrm>
        </p:spPr>
        <p:txBody>
          <a:bodyPr/>
          <a:lstStyle/>
          <a:p>
            <a:pPr marL="0" indent="0">
              <a:buNone/>
            </a:pPr>
            <a:br>
              <a:rPr lang="en-US" b="1" dirty="0"/>
            </a:br>
            <a:br>
              <a:rPr lang="en-US" b="1" dirty="0"/>
            </a:br>
            <a:br>
              <a:rPr lang="en-US" b="1" dirty="0"/>
            </a:br>
            <a:br>
              <a:rPr lang="en-US" b="1" dirty="0"/>
            </a:br>
            <a:br>
              <a:rPr lang="en-US" b="1" dirty="0"/>
            </a:br>
            <a:br>
              <a:rPr lang="en-US" b="1" dirty="0"/>
            </a:br>
            <a:endParaRPr lang="en-US" b="1" dirty="0"/>
          </a:p>
          <a:p>
            <a:pPr marL="0" indent="0">
              <a:buNone/>
            </a:pPr>
            <a:r>
              <a:rPr lang="en-US" b="1" dirty="0"/>
              <a:t>Why it’s compliant:</a:t>
            </a:r>
            <a:endParaRPr lang="en-US" dirty="0"/>
          </a:p>
          <a:p>
            <a:r>
              <a:rPr lang="en-US" dirty="0"/>
              <a:t>Matches a real, verifiable office address</a:t>
            </a:r>
          </a:p>
          <a:p>
            <a:r>
              <a:rPr lang="en-US" dirty="0"/>
              <a:t>Aligns with the address on file for </a:t>
            </a:r>
            <a:br>
              <a:rPr lang="en-US" dirty="0"/>
            </a:br>
            <a:r>
              <a:rPr lang="en-US" dirty="0"/>
              <a:t>the BRN</a:t>
            </a:r>
          </a:p>
          <a:p>
            <a:pPr marL="0" indent="0">
              <a:buNone/>
            </a:pPr>
            <a:endParaRPr lang="en-US" dirty="0"/>
          </a:p>
          <a:p>
            <a:endParaRPr lang="en-US" dirty="0"/>
          </a:p>
        </p:txBody>
      </p:sp>
      <p:sp>
        <p:nvSpPr>
          <p:cNvPr id="3" name="Text Placeholder 2">
            <a:extLst>
              <a:ext uri="{FF2B5EF4-FFF2-40B4-BE49-F238E27FC236}">
                <a16:creationId xmlns:a16="http://schemas.microsoft.com/office/drawing/2014/main" id="{2F0E5E54-FD27-6AEC-866E-40144C3EF54C}"/>
              </a:ext>
            </a:extLst>
          </p:cNvPr>
          <p:cNvSpPr>
            <a:spLocks noGrp="1"/>
          </p:cNvSpPr>
          <p:nvPr>
            <p:ph type="body" sz="quarter" idx="19"/>
          </p:nvPr>
        </p:nvSpPr>
        <p:spPr/>
        <p:txBody>
          <a:bodyPr/>
          <a:lstStyle/>
          <a:p>
            <a:r>
              <a:rPr lang="en-US" dirty="0"/>
              <a:t>Business address</a:t>
            </a:r>
          </a:p>
        </p:txBody>
      </p:sp>
      <p:sp>
        <p:nvSpPr>
          <p:cNvPr id="5" name="Slide Number Placeholder 4">
            <a:extLst>
              <a:ext uri="{FF2B5EF4-FFF2-40B4-BE49-F238E27FC236}">
                <a16:creationId xmlns:a16="http://schemas.microsoft.com/office/drawing/2014/main" id="{5A833C3F-0889-6D2A-2C09-9F726F8B7085}"/>
              </a:ext>
            </a:extLst>
          </p:cNvPr>
          <p:cNvSpPr>
            <a:spLocks noGrp="1"/>
          </p:cNvSpPr>
          <p:nvPr>
            <p:ph type="sldNum" sz="quarter" idx="16"/>
          </p:nvPr>
        </p:nvSpPr>
        <p:spPr/>
        <p:txBody>
          <a:bodyPr/>
          <a:lstStyle/>
          <a:p>
            <a:fld id="{AE086683-F536-42AB-ABBC-F4803DFE8DBC}" type="slidenum">
              <a:rPr lang="en-US" smtClean="0"/>
              <a:pPr/>
              <a:t>6</a:t>
            </a:fld>
            <a:endParaRPr lang="en-US"/>
          </a:p>
        </p:txBody>
      </p:sp>
      <p:sp>
        <p:nvSpPr>
          <p:cNvPr id="7" name="Text Placeholder 6">
            <a:extLst>
              <a:ext uri="{FF2B5EF4-FFF2-40B4-BE49-F238E27FC236}">
                <a16:creationId xmlns:a16="http://schemas.microsoft.com/office/drawing/2014/main" id="{AE46EB55-B228-427E-2CF2-DFD7C4977F76}"/>
              </a:ext>
            </a:extLst>
          </p:cNvPr>
          <p:cNvSpPr>
            <a:spLocks noGrp="1"/>
          </p:cNvSpPr>
          <p:nvPr>
            <p:ph type="body" sz="quarter" idx="30"/>
          </p:nvPr>
        </p:nvSpPr>
        <p:spPr>
          <a:xfrm>
            <a:off x="4179094" y="1781139"/>
            <a:ext cx="3833812" cy="4775236"/>
          </a:xfrm>
          <a:solidFill>
            <a:srgbClr val="F2EEE8"/>
          </a:solidFill>
        </p:spPr>
        <p:txBody>
          <a:bodyPr/>
          <a:lstStyle/>
          <a:p>
            <a:pPr marL="0" indent="0">
              <a:buNone/>
            </a:pPr>
            <a:br>
              <a:rPr lang="en-US" b="1" dirty="0"/>
            </a:br>
            <a:br>
              <a:rPr lang="en-US" b="1" dirty="0"/>
            </a:br>
            <a:br>
              <a:rPr lang="en-US" b="1" dirty="0"/>
            </a:br>
            <a:br>
              <a:rPr lang="en-US" b="1" dirty="0"/>
            </a:br>
            <a:br>
              <a:rPr lang="en-US" b="1" dirty="0"/>
            </a:br>
            <a:br>
              <a:rPr lang="en-US" b="1" dirty="0"/>
            </a:br>
            <a:endParaRPr lang="en-US" b="1" dirty="0"/>
          </a:p>
          <a:p>
            <a:pPr marL="0" indent="0">
              <a:buNone/>
            </a:pPr>
            <a:r>
              <a:rPr lang="en-US" b="1" dirty="0"/>
              <a:t>Why it’s NOT compliant:</a:t>
            </a:r>
            <a:endParaRPr lang="en-US" dirty="0"/>
          </a:p>
          <a:p>
            <a:r>
              <a:rPr lang="en-US" dirty="0"/>
              <a:t>Lists a home address instead of a business location</a:t>
            </a:r>
          </a:p>
          <a:p>
            <a:r>
              <a:rPr lang="en-US" dirty="0"/>
              <a:t>Leaves the field as “N/A”</a:t>
            </a:r>
          </a:p>
          <a:p>
            <a:endParaRPr lang="en-US" dirty="0"/>
          </a:p>
          <a:p>
            <a:endParaRPr lang="en-US" dirty="0"/>
          </a:p>
          <a:p>
            <a:endParaRPr lang="en-US" dirty="0"/>
          </a:p>
          <a:p>
            <a:endParaRPr lang="en-US" dirty="0"/>
          </a:p>
        </p:txBody>
      </p:sp>
      <p:sp>
        <p:nvSpPr>
          <p:cNvPr id="9" name="Text Placeholder 8">
            <a:extLst>
              <a:ext uri="{FF2B5EF4-FFF2-40B4-BE49-F238E27FC236}">
                <a16:creationId xmlns:a16="http://schemas.microsoft.com/office/drawing/2014/main" id="{58070B98-C1FE-BCE9-6CD1-DFB655C65BB5}"/>
              </a:ext>
            </a:extLst>
          </p:cNvPr>
          <p:cNvSpPr>
            <a:spLocks noGrp="1"/>
          </p:cNvSpPr>
          <p:nvPr>
            <p:ph type="body" sz="quarter" idx="32"/>
          </p:nvPr>
        </p:nvSpPr>
        <p:spPr>
          <a:xfrm>
            <a:off x="8134349" y="1781139"/>
            <a:ext cx="3833812" cy="4775236"/>
          </a:xfrm>
        </p:spPr>
        <p:txBody>
          <a:bodyPr/>
          <a:lstStyle/>
          <a:p>
            <a:pPr marL="0" indent="0">
              <a:buNone/>
            </a:pPr>
            <a:r>
              <a:rPr lang="en-US" b="1" dirty="0"/>
              <a:t>Key takeaway: </a:t>
            </a:r>
          </a:p>
          <a:p>
            <a:pPr marL="0" indent="0">
              <a:buNone/>
            </a:pPr>
            <a:r>
              <a:rPr lang="en-US" dirty="0"/>
              <a:t>A residential or missing address signals the business can't be verified, which slows or blocks approval.</a:t>
            </a:r>
          </a:p>
          <a:p>
            <a:pPr marL="0" indent="0">
              <a:buNone/>
            </a:pPr>
            <a:endParaRPr lang="en-US" dirty="0"/>
          </a:p>
          <a:p>
            <a:pPr marL="0" indent="0">
              <a:buNone/>
            </a:pPr>
            <a:endParaRPr lang="en-US" dirty="0"/>
          </a:p>
          <a:p>
            <a:endParaRPr lang="en-US" dirty="0"/>
          </a:p>
          <a:p>
            <a:endParaRPr lang="en-US" dirty="0"/>
          </a:p>
          <a:p>
            <a:endParaRPr lang="en-US" dirty="0"/>
          </a:p>
          <a:p>
            <a:endParaRPr lang="en-US" dirty="0"/>
          </a:p>
        </p:txBody>
      </p:sp>
      <p:pic>
        <p:nvPicPr>
          <p:cNvPr id="12" name="Picture Placeholder 11">
            <a:extLst>
              <a:ext uri="{FF2B5EF4-FFF2-40B4-BE49-F238E27FC236}">
                <a16:creationId xmlns:a16="http://schemas.microsoft.com/office/drawing/2014/main" id="{81DE2C6E-7D96-A898-B0DE-550872006E62}"/>
              </a:ext>
            </a:extLst>
          </p:cNvPr>
          <p:cNvPicPr>
            <a:picLocks noGrp="1" noChangeAspect="1"/>
          </p:cNvPicPr>
          <p:nvPr>
            <p:ph type="pic" sz="quarter" idx="21"/>
          </p:nvPr>
        </p:nvPicPr>
        <p:blipFill>
          <a:blip>
            <a:extLst>
              <a:ext uri="{96DAC541-7B7A-43D3-8B79-37D633B846F1}">
                <asvg:svgBlip xmlns:asvg="http://schemas.microsoft.com/office/drawing/2016/SVG/main" r:embed="rId3"/>
              </a:ext>
            </a:extLst>
          </a:blip>
          <a:srcRect t="6250" b="6250"/>
          <a:stretch>
            <a:fillRect/>
          </a:stretch>
        </p:blipFill>
        <p:spPr>
          <a:xfrm>
            <a:off x="381000" y="1918457"/>
            <a:ext cx="368300" cy="324096"/>
          </a:xfrm>
          <a:prstGeom prst="rect">
            <a:avLst/>
          </a:prstGeom>
        </p:spPr>
      </p:pic>
      <p:pic>
        <p:nvPicPr>
          <p:cNvPr id="13" name="Picture Placeholder 12">
            <a:extLst>
              <a:ext uri="{FF2B5EF4-FFF2-40B4-BE49-F238E27FC236}">
                <a16:creationId xmlns:a16="http://schemas.microsoft.com/office/drawing/2014/main" id="{00A364AB-60A6-AE77-EC3D-D927D0522E58}"/>
              </a:ext>
            </a:extLst>
          </p:cNvPr>
          <p:cNvPicPr>
            <a:picLocks noGrp="1" noChangeAspect="1"/>
          </p:cNvPicPr>
          <p:nvPr>
            <p:ph type="pic" sz="quarter" idx="31"/>
          </p:nvPr>
        </p:nvPicPr>
        <p:blipFill>
          <a:blip>
            <a:extLst>
              <a:ext uri="{96DAC541-7B7A-43D3-8B79-37D633B846F1}">
                <asvg:svgBlip xmlns:asvg="http://schemas.microsoft.com/office/drawing/2016/SVG/main" r:embed="rId4"/>
              </a:ext>
            </a:extLst>
          </a:blip>
          <a:srcRect t="6250" b="6250"/>
          <a:stretch>
            <a:fillRect/>
          </a:stretch>
        </p:blipFill>
        <p:spPr>
          <a:xfrm>
            <a:off x="4332288" y="1918457"/>
            <a:ext cx="368300" cy="324096"/>
          </a:xfrm>
          <a:prstGeom prst="rect">
            <a:avLst/>
          </a:prstGeom>
        </p:spPr>
      </p:pic>
      <p:pic>
        <p:nvPicPr>
          <p:cNvPr id="88" name="Picture Placeholder 87">
            <a:extLst>
              <a:ext uri="{FF2B5EF4-FFF2-40B4-BE49-F238E27FC236}">
                <a16:creationId xmlns:a16="http://schemas.microsoft.com/office/drawing/2014/main" id="{D4DE99D5-CF54-7212-B3E6-AC279FCC359B}"/>
              </a:ext>
            </a:extLst>
          </p:cNvPr>
          <p:cNvPicPr>
            <a:picLocks noGrp="1" noChangeAspect="1"/>
          </p:cNvPicPr>
          <p:nvPr>
            <p:ph type="pic" sz="quarter" idx="33"/>
          </p:nvPr>
        </p:nvPicPr>
        <p:blipFill>
          <a:blip>
            <a:extLst>
              <a:ext uri="{96DAC541-7B7A-43D3-8B79-37D633B846F1}">
                <asvg:svgBlip xmlns:asvg="http://schemas.microsoft.com/office/drawing/2016/SVG/main" r:embed="rId5"/>
              </a:ext>
            </a:extLst>
          </a:blip>
          <a:srcRect t="6250" b="6250"/>
          <a:stretch>
            <a:fillRect/>
          </a:stretch>
        </p:blipFill>
        <p:spPr>
          <a:xfrm>
            <a:off x="8288336" y="1918457"/>
            <a:ext cx="368300" cy="324096"/>
          </a:xfrm>
          <a:prstGeom prst="rect">
            <a:avLst/>
          </a:prstGeom>
        </p:spPr>
      </p:pic>
      <p:grpSp>
        <p:nvGrpSpPr>
          <p:cNvPr id="10" name="Group 9">
            <a:extLst>
              <a:ext uri="{FF2B5EF4-FFF2-40B4-BE49-F238E27FC236}">
                <a16:creationId xmlns:a16="http://schemas.microsoft.com/office/drawing/2014/main" id="{0818F1D9-A554-F071-88BE-3505AD542E1E}"/>
              </a:ext>
            </a:extLst>
          </p:cNvPr>
          <p:cNvGrpSpPr/>
          <p:nvPr/>
        </p:nvGrpSpPr>
        <p:grpSpPr>
          <a:xfrm>
            <a:off x="576112" y="2354595"/>
            <a:ext cx="3126091" cy="1205339"/>
            <a:chOff x="659206" y="2470532"/>
            <a:chExt cx="3126091" cy="1197864"/>
          </a:xfrm>
        </p:grpSpPr>
        <p:grpSp>
          <p:nvGrpSpPr>
            <p:cNvPr id="11" name="Group 10">
              <a:extLst>
                <a:ext uri="{FF2B5EF4-FFF2-40B4-BE49-F238E27FC236}">
                  <a16:creationId xmlns:a16="http://schemas.microsoft.com/office/drawing/2014/main" id="{DB61294F-D9F8-8AC2-9EAA-430CD50C67A1}"/>
                </a:ext>
              </a:extLst>
            </p:cNvPr>
            <p:cNvGrpSpPr/>
            <p:nvPr/>
          </p:nvGrpSpPr>
          <p:grpSpPr>
            <a:xfrm>
              <a:off x="659206" y="2470532"/>
              <a:ext cx="3126091" cy="1197864"/>
              <a:chOff x="659206" y="2470532"/>
              <a:chExt cx="3126091" cy="1197864"/>
            </a:xfrm>
          </p:grpSpPr>
          <p:sp>
            <p:nvSpPr>
              <p:cNvPr id="15" name="Shape 5">
                <a:extLst>
                  <a:ext uri="{FF2B5EF4-FFF2-40B4-BE49-F238E27FC236}">
                    <a16:creationId xmlns:a16="http://schemas.microsoft.com/office/drawing/2014/main" id="{5CE8A8A4-AB18-0299-2421-889BDE2D11B0}"/>
                  </a:ext>
                </a:extLst>
              </p:cNvPr>
              <p:cNvSpPr/>
              <p:nvPr/>
            </p:nvSpPr>
            <p:spPr>
              <a:xfrm>
                <a:off x="659206" y="2470532"/>
                <a:ext cx="3126091" cy="1197864"/>
              </a:xfrm>
              <a:prstGeom prst="roundRect">
                <a:avLst>
                  <a:gd name="adj" fmla="val 5344"/>
                </a:avLst>
              </a:prstGeom>
              <a:solidFill>
                <a:srgbClr val="FFFFFF"/>
              </a:solidFill>
              <a:ln w="12700">
                <a:solidFill>
                  <a:srgbClr val="E6EBED"/>
                </a:solidFill>
                <a:prstDash val="solid"/>
              </a:ln>
              <a:effectLst>
                <a:outerShdw blurRad="63500" dist="25400" dir="5400000" algn="bl" rotWithShape="0">
                  <a:srgbClr val="000000">
                    <a:alpha val="10000"/>
                  </a:srgbClr>
                </a:outerShdw>
              </a:effectLst>
            </p:spPr>
            <p:txBody>
              <a:bodyPr/>
              <a:lstStyle/>
              <a:p>
                <a:endParaRPr lang="en-US"/>
              </a:p>
            </p:txBody>
          </p:sp>
          <p:sp>
            <p:nvSpPr>
              <p:cNvPr id="16" name="Shape 6">
                <a:extLst>
                  <a:ext uri="{FF2B5EF4-FFF2-40B4-BE49-F238E27FC236}">
                    <a16:creationId xmlns:a16="http://schemas.microsoft.com/office/drawing/2014/main" id="{BF29E855-73DD-D00B-24FB-5900DC1ABF9F}"/>
                  </a:ext>
                </a:extLst>
              </p:cNvPr>
              <p:cNvSpPr/>
              <p:nvPr/>
            </p:nvSpPr>
            <p:spPr>
              <a:xfrm>
                <a:off x="668350" y="2477183"/>
                <a:ext cx="3110400" cy="309600"/>
              </a:xfrm>
              <a:prstGeom prst="round2SameRect">
                <a:avLst>
                  <a:gd name="adj1" fmla="val 16667"/>
                  <a:gd name="adj2" fmla="val 0"/>
                </a:avLst>
              </a:prstGeom>
              <a:solidFill>
                <a:srgbClr val="F7F9FA"/>
              </a:solidFill>
              <a:ln/>
            </p:spPr>
            <p:txBody>
              <a:bodyPr/>
              <a:lstStyle/>
              <a:p>
                <a:endParaRPr lang="en-US"/>
              </a:p>
            </p:txBody>
          </p:sp>
          <p:sp>
            <p:nvSpPr>
              <p:cNvPr id="17" name="Shape 7">
                <a:extLst>
                  <a:ext uri="{FF2B5EF4-FFF2-40B4-BE49-F238E27FC236}">
                    <a16:creationId xmlns:a16="http://schemas.microsoft.com/office/drawing/2014/main" id="{0E94CFE4-EADE-0854-4CF6-3AED1CCB54A8}"/>
                  </a:ext>
                </a:extLst>
              </p:cNvPr>
              <p:cNvSpPr/>
              <p:nvPr/>
            </p:nvSpPr>
            <p:spPr>
              <a:xfrm>
                <a:off x="805510" y="2589404"/>
                <a:ext cx="68580" cy="68580"/>
              </a:xfrm>
              <a:prstGeom prst="ellipse">
                <a:avLst/>
              </a:prstGeom>
              <a:solidFill>
                <a:srgbClr val="8F9AA1"/>
              </a:solidFill>
              <a:ln/>
            </p:spPr>
            <p:txBody>
              <a:bodyPr/>
              <a:lstStyle/>
              <a:p>
                <a:endParaRPr lang="en-US"/>
              </a:p>
            </p:txBody>
          </p:sp>
          <p:sp>
            <p:nvSpPr>
              <p:cNvPr id="18" name="Shape 8">
                <a:extLst>
                  <a:ext uri="{FF2B5EF4-FFF2-40B4-BE49-F238E27FC236}">
                    <a16:creationId xmlns:a16="http://schemas.microsoft.com/office/drawing/2014/main" id="{2646DA26-23C1-F334-0248-D1F95A6E989D}"/>
                  </a:ext>
                </a:extLst>
              </p:cNvPr>
              <p:cNvSpPr/>
              <p:nvPr/>
            </p:nvSpPr>
            <p:spPr>
              <a:xfrm>
                <a:off x="942670" y="2589404"/>
                <a:ext cx="68580" cy="68580"/>
              </a:xfrm>
              <a:prstGeom prst="ellipse">
                <a:avLst/>
              </a:prstGeom>
              <a:solidFill>
                <a:srgbClr val="8F9AA1"/>
              </a:solidFill>
              <a:ln/>
            </p:spPr>
            <p:txBody>
              <a:bodyPr/>
              <a:lstStyle/>
              <a:p>
                <a:endParaRPr lang="en-US"/>
              </a:p>
            </p:txBody>
          </p:sp>
          <p:sp>
            <p:nvSpPr>
              <p:cNvPr id="19" name="Shape 9">
                <a:extLst>
                  <a:ext uri="{FF2B5EF4-FFF2-40B4-BE49-F238E27FC236}">
                    <a16:creationId xmlns:a16="http://schemas.microsoft.com/office/drawing/2014/main" id="{9BBB791F-5B9A-14F5-5C1D-E63BAC4A0329}"/>
                  </a:ext>
                </a:extLst>
              </p:cNvPr>
              <p:cNvSpPr/>
              <p:nvPr/>
            </p:nvSpPr>
            <p:spPr>
              <a:xfrm>
                <a:off x="1079830" y="2589404"/>
                <a:ext cx="68580" cy="68580"/>
              </a:xfrm>
              <a:prstGeom prst="ellipse">
                <a:avLst/>
              </a:prstGeom>
              <a:solidFill>
                <a:srgbClr val="8F9AA1"/>
              </a:solidFill>
              <a:ln/>
            </p:spPr>
            <p:txBody>
              <a:bodyPr/>
              <a:lstStyle/>
              <a:p>
                <a:endParaRPr lang="en-US"/>
              </a:p>
            </p:txBody>
          </p:sp>
          <p:sp>
            <p:nvSpPr>
              <p:cNvPr id="20" name="Shape 10">
                <a:extLst>
                  <a:ext uri="{FF2B5EF4-FFF2-40B4-BE49-F238E27FC236}">
                    <a16:creationId xmlns:a16="http://schemas.microsoft.com/office/drawing/2014/main" id="{83F0614D-2DC8-921D-CA39-1E492F43D2F0}"/>
                  </a:ext>
                </a:extLst>
              </p:cNvPr>
              <p:cNvSpPr/>
              <p:nvPr/>
            </p:nvSpPr>
            <p:spPr>
              <a:xfrm>
                <a:off x="1280998" y="2548256"/>
                <a:ext cx="2311288" cy="164592"/>
              </a:xfrm>
              <a:prstGeom prst="roundRect">
                <a:avLst>
                  <a:gd name="adj" fmla="val 27778"/>
                </a:avLst>
              </a:prstGeom>
              <a:solidFill>
                <a:srgbClr val="FFFFFF"/>
              </a:solidFill>
              <a:ln w="9525">
                <a:solidFill>
                  <a:srgbClr val="E6EBED"/>
                </a:solidFill>
                <a:prstDash val="solid"/>
              </a:ln>
            </p:spPr>
            <p:txBody>
              <a:bodyPr/>
              <a:lstStyle/>
              <a:p>
                <a:endParaRPr lang="en-US" dirty="0"/>
              </a:p>
            </p:txBody>
          </p:sp>
          <p:sp>
            <p:nvSpPr>
              <p:cNvPr id="21" name="Text 11">
                <a:extLst>
                  <a:ext uri="{FF2B5EF4-FFF2-40B4-BE49-F238E27FC236}">
                    <a16:creationId xmlns:a16="http://schemas.microsoft.com/office/drawing/2014/main" id="{F1B8501A-0879-85D8-B432-530DB07BC47F}"/>
                  </a:ext>
                </a:extLst>
              </p:cNvPr>
              <p:cNvSpPr/>
              <p:nvPr/>
            </p:nvSpPr>
            <p:spPr>
              <a:xfrm>
                <a:off x="1363294" y="2548256"/>
                <a:ext cx="2228992" cy="164592"/>
              </a:xfrm>
              <a:prstGeom prst="rect">
                <a:avLst/>
              </a:prstGeom>
              <a:noFill/>
              <a:ln/>
            </p:spPr>
            <p:txBody>
              <a:bodyPr wrap="square" lIns="0" tIns="0" rIns="0" bIns="0" rtlCol="0" anchor="ctr"/>
              <a:lstStyle/>
              <a:p>
                <a:pPr marL="0" indent="0" algn="l">
                  <a:buNone/>
                </a:pPr>
                <a:r>
                  <a:rPr lang="en-US" sz="900" dirty="0" err="1">
                    <a:solidFill>
                      <a:srgbClr val="4B575E"/>
                    </a:solidFill>
                    <a:ea typeface="Arial" pitchFamily="34" charset="-122"/>
                    <a:cs typeface="Arial" pitchFamily="34" charset="-120"/>
                  </a:rPr>
                  <a:t>verify.sinch.com</a:t>
                </a:r>
                <a:r>
                  <a:rPr lang="en-US" sz="900" dirty="0">
                    <a:solidFill>
                      <a:srgbClr val="4B575E"/>
                    </a:solidFill>
                    <a:ea typeface="Arial" pitchFamily="34" charset="-122"/>
                    <a:cs typeface="Arial" pitchFamily="34" charset="-120"/>
                  </a:rPr>
                  <a:t>/submission</a:t>
                </a:r>
              </a:p>
            </p:txBody>
          </p:sp>
          <p:sp>
            <p:nvSpPr>
              <p:cNvPr id="22" name="Shape 13">
                <a:extLst>
                  <a:ext uri="{FF2B5EF4-FFF2-40B4-BE49-F238E27FC236}">
                    <a16:creationId xmlns:a16="http://schemas.microsoft.com/office/drawing/2014/main" id="{079DE703-801F-029A-29B8-F3AA11B69748}"/>
                  </a:ext>
                </a:extLst>
              </p:cNvPr>
              <p:cNvSpPr/>
              <p:nvPr/>
            </p:nvSpPr>
            <p:spPr>
              <a:xfrm>
                <a:off x="860374" y="3092324"/>
                <a:ext cx="2731912" cy="384048"/>
              </a:xfrm>
              <a:prstGeom prst="roundRect">
                <a:avLst>
                  <a:gd name="adj" fmla="val 11905"/>
                </a:avLst>
              </a:prstGeom>
              <a:solidFill>
                <a:srgbClr val="F7F9FA"/>
              </a:solidFill>
              <a:ln w="12700">
                <a:solidFill>
                  <a:srgbClr val="E6EBED"/>
                </a:solidFill>
                <a:prstDash val="solid"/>
              </a:ln>
            </p:spPr>
            <p:txBody>
              <a:bodyPr/>
              <a:lstStyle/>
              <a:p>
                <a:endParaRPr lang="en-US" dirty="0"/>
              </a:p>
            </p:txBody>
          </p:sp>
          <p:sp>
            <p:nvSpPr>
              <p:cNvPr id="23" name="Text 14">
                <a:extLst>
                  <a:ext uri="{FF2B5EF4-FFF2-40B4-BE49-F238E27FC236}">
                    <a16:creationId xmlns:a16="http://schemas.microsoft.com/office/drawing/2014/main" id="{4F2CAAC6-226F-90A8-BF40-8BAE72750E29}"/>
                  </a:ext>
                </a:extLst>
              </p:cNvPr>
              <p:cNvSpPr/>
              <p:nvPr/>
            </p:nvSpPr>
            <p:spPr>
              <a:xfrm>
                <a:off x="970102" y="3092324"/>
                <a:ext cx="2622184" cy="384048"/>
              </a:xfrm>
              <a:prstGeom prst="rect">
                <a:avLst/>
              </a:prstGeom>
              <a:noFill/>
              <a:ln/>
            </p:spPr>
            <p:txBody>
              <a:bodyPr wrap="square" lIns="0" tIns="0" rIns="0" bIns="0" rtlCol="0" anchor="ctr"/>
              <a:lstStyle/>
              <a:p>
                <a:r>
                  <a:rPr lang="en-US" sz="1050" spc="-20" dirty="0">
                    <a:ea typeface="Arial" pitchFamily="34" charset="-122"/>
                    <a:cs typeface="Arial"/>
                  </a:rPr>
                  <a:t>123 Commerce St, Austin, TX 78701</a:t>
                </a:r>
              </a:p>
            </p:txBody>
          </p:sp>
        </p:grpSp>
        <p:sp>
          <p:nvSpPr>
            <p:cNvPr id="14" name="Text 12">
              <a:extLst>
                <a:ext uri="{FF2B5EF4-FFF2-40B4-BE49-F238E27FC236}">
                  <a16:creationId xmlns:a16="http://schemas.microsoft.com/office/drawing/2014/main" id="{EF3C399E-CBF8-1308-3E1C-A5C6A3195A42}"/>
                </a:ext>
              </a:extLst>
            </p:cNvPr>
            <p:cNvSpPr/>
            <p:nvPr/>
          </p:nvSpPr>
          <p:spPr>
            <a:xfrm>
              <a:off x="860374" y="2872868"/>
              <a:ext cx="2731912" cy="201168"/>
            </a:xfrm>
            <a:prstGeom prst="rect">
              <a:avLst/>
            </a:prstGeom>
            <a:noFill/>
            <a:ln/>
          </p:spPr>
          <p:txBody>
            <a:bodyPr wrap="square" lIns="0" tIns="0" rIns="0" bIns="0" rtlCol="0" anchor="ctr"/>
            <a:lstStyle/>
            <a:p>
              <a:r>
                <a:rPr lang="en-US" sz="1000" b="1" spc="-20" dirty="0">
                  <a:ea typeface="Arial" pitchFamily="34" charset="-122"/>
                  <a:cs typeface="Arial" pitchFamily="34" charset="-120"/>
                </a:rPr>
                <a:t>Business address</a:t>
              </a:r>
              <a:endParaRPr lang="en-US" sz="1000" spc="-20" dirty="0"/>
            </a:p>
          </p:txBody>
        </p:sp>
      </p:grpSp>
      <p:grpSp>
        <p:nvGrpSpPr>
          <p:cNvPr id="24" name="Group 23">
            <a:extLst>
              <a:ext uri="{FF2B5EF4-FFF2-40B4-BE49-F238E27FC236}">
                <a16:creationId xmlns:a16="http://schemas.microsoft.com/office/drawing/2014/main" id="{A7D1110A-5B78-5B6A-86F3-0BA1B97B544D}"/>
              </a:ext>
            </a:extLst>
          </p:cNvPr>
          <p:cNvGrpSpPr/>
          <p:nvPr/>
        </p:nvGrpSpPr>
        <p:grpSpPr>
          <a:xfrm>
            <a:off x="4534501" y="2354595"/>
            <a:ext cx="3126091" cy="1205339"/>
            <a:chOff x="659206" y="2470532"/>
            <a:chExt cx="3126091" cy="1197864"/>
          </a:xfrm>
        </p:grpSpPr>
        <p:grpSp>
          <p:nvGrpSpPr>
            <p:cNvPr id="25" name="Group 24">
              <a:extLst>
                <a:ext uri="{FF2B5EF4-FFF2-40B4-BE49-F238E27FC236}">
                  <a16:creationId xmlns:a16="http://schemas.microsoft.com/office/drawing/2014/main" id="{C7D5DAB7-F32A-922E-4C4C-C5DB4C542679}"/>
                </a:ext>
              </a:extLst>
            </p:cNvPr>
            <p:cNvGrpSpPr/>
            <p:nvPr/>
          </p:nvGrpSpPr>
          <p:grpSpPr>
            <a:xfrm>
              <a:off x="659206" y="2470532"/>
              <a:ext cx="3126091" cy="1197864"/>
              <a:chOff x="659206" y="2470532"/>
              <a:chExt cx="3126091" cy="1197864"/>
            </a:xfrm>
          </p:grpSpPr>
          <p:sp>
            <p:nvSpPr>
              <p:cNvPr id="27" name="Shape 5">
                <a:extLst>
                  <a:ext uri="{FF2B5EF4-FFF2-40B4-BE49-F238E27FC236}">
                    <a16:creationId xmlns:a16="http://schemas.microsoft.com/office/drawing/2014/main" id="{9E6DB343-2697-2796-4222-928CE08AD24E}"/>
                  </a:ext>
                </a:extLst>
              </p:cNvPr>
              <p:cNvSpPr/>
              <p:nvPr/>
            </p:nvSpPr>
            <p:spPr>
              <a:xfrm>
                <a:off x="659206" y="2470532"/>
                <a:ext cx="3126091" cy="1197864"/>
              </a:xfrm>
              <a:prstGeom prst="roundRect">
                <a:avLst>
                  <a:gd name="adj" fmla="val 5344"/>
                </a:avLst>
              </a:prstGeom>
              <a:solidFill>
                <a:srgbClr val="FFFFFF"/>
              </a:solidFill>
              <a:ln w="12700">
                <a:solidFill>
                  <a:srgbClr val="E6EBED"/>
                </a:solidFill>
                <a:prstDash val="solid"/>
              </a:ln>
              <a:effectLst>
                <a:outerShdw blurRad="63500" dist="25400" dir="5400000" algn="bl" rotWithShape="0">
                  <a:srgbClr val="000000">
                    <a:alpha val="10000"/>
                  </a:srgbClr>
                </a:outerShdw>
              </a:effectLst>
            </p:spPr>
            <p:txBody>
              <a:bodyPr/>
              <a:lstStyle/>
              <a:p>
                <a:endParaRPr lang="en-US"/>
              </a:p>
            </p:txBody>
          </p:sp>
          <p:sp>
            <p:nvSpPr>
              <p:cNvPr id="28" name="Shape 6">
                <a:extLst>
                  <a:ext uri="{FF2B5EF4-FFF2-40B4-BE49-F238E27FC236}">
                    <a16:creationId xmlns:a16="http://schemas.microsoft.com/office/drawing/2014/main" id="{8EA63940-8553-C2E7-795C-064E4333E35E}"/>
                  </a:ext>
                </a:extLst>
              </p:cNvPr>
              <p:cNvSpPr/>
              <p:nvPr/>
            </p:nvSpPr>
            <p:spPr>
              <a:xfrm>
                <a:off x="668350" y="2477183"/>
                <a:ext cx="3110400" cy="309600"/>
              </a:xfrm>
              <a:prstGeom prst="round2SameRect">
                <a:avLst>
                  <a:gd name="adj1" fmla="val 16667"/>
                  <a:gd name="adj2" fmla="val 0"/>
                </a:avLst>
              </a:prstGeom>
              <a:solidFill>
                <a:srgbClr val="F7F9FA"/>
              </a:solidFill>
              <a:ln/>
            </p:spPr>
            <p:txBody>
              <a:bodyPr/>
              <a:lstStyle/>
              <a:p>
                <a:endParaRPr lang="en-US"/>
              </a:p>
            </p:txBody>
          </p:sp>
          <p:sp>
            <p:nvSpPr>
              <p:cNvPr id="29" name="Shape 7">
                <a:extLst>
                  <a:ext uri="{FF2B5EF4-FFF2-40B4-BE49-F238E27FC236}">
                    <a16:creationId xmlns:a16="http://schemas.microsoft.com/office/drawing/2014/main" id="{CAFBF054-30BC-3AEF-5DFE-F1212166C211}"/>
                  </a:ext>
                </a:extLst>
              </p:cNvPr>
              <p:cNvSpPr/>
              <p:nvPr/>
            </p:nvSpPr>
            <p:spPr>
              <a:xfrm>
                <a:off x="805510" y="2589404"/>
                <a:ext cx="68580" cy="68580"/>
              </a:xfrm>
              <a:prstGeom prst="ellipse">
                <a:avLst/>
              </a:prstGeom>
              <a:solidFill>
                <a:srgbClr val="8F9AA1"/>
              </a:solidFill>
              <a:ln/>
            </p:spPr>
            <p:txBody>
              <a:bodyPr/>
              <a:lstStyle/>
              <a:p>
                <a:endParaRPr lang="en-US"/>
              </a:p>
            </p:txBody>
          </p:sp>
          <p:sp>
            <p:nvSpPr>
              <p:cNvPr id="30" name="Shape 8">
                <a:extLst>
                  <a:ext uri="{FF2B5EF4-FFF2-40B4-BE49-F238E27FC236}">
                    <a16:creationId xmlns:a16="http://schemas.microsoft.com/office/drawing/2014/main" id="{F82F4612-4759-A71A-343B-5461D2C34FB2}"/>
                  </a:ext>
                </a:extLst>
              </p:cNvPr>
              <p:cNvSpPr/>
              <p:nvPr/>
            </p:nvSpPr>
            <p:spPr>
              <a:xfrm>
                <a:off x="942670" y="2589404"/>
                <a:ext cx="68580" cy="68580"/>
              </a:xfrm>
              <a:prstGeom prst="ellipse">
                <a:avLst/>
              </a:prstGeom>
              <a:solidFill>
                <a:srgbClr val="8F9AA1"/>
              </a:solidFill>
              <a:ln/>
            </p:spPr>
            <p:txBody>
              <a:bodyPr/>
              <a:lstStyle/>
              <a:p>
                <a:endParaRPr lang="en-US"/>
              </a:p>
            </p:txBody>
          </p:sp>
          <p:sp>
            <p:nvSpPr>
              <p:cNvPr id="31" name="Shape 9">
                <a:extLst>
                  <a:ext uri="{FF2B5EF4-FFF2-40B4-BE49-F238E27FC236}">
                    <a16:creationId xmlns:a16="http://schemas.microsoft.com/office/drawing/2014/main" id="{96327A8E-646D-43BB-E7BA-91F252F6E28A}"/>
                  </a:ext>
                </a:extLst>
              </p:cNvPr>
              <p:cNvSpPr/>
              <p:nvPr/>
            </p:nvSpPr>
            <p:spPr>
              <a:xfrm>
                <a:off x="1079830" y="2589404"/>
                <a:ext cx="68580" cy="68580"/>
              </a:xfrm>
              <a:prstGeom prst="ellipse">
                <a:avLst/>
              </a:prstGeom>
              <a:solidFill>
                <a:srgbClr val="8F9AA1"/>
              </a:solidFill>
              <a:ln/>
            </p:spPr>
            <p:txBody>
              <a:bodyPr/>
              <a:lstStyle/>
              <a:p>
                <a:endParaRPr lang="en-US"/>
              </a:p>
            </p:txBody>
          </p:sp>
          <p:sp>
            <p:nvSpPr>
              <p:cNvPr id="32" name="Shape 10">
                <a:extLst>
                  <a:ext uri="{FF2B5EF4-FFF2-40B4-BE49-F238E27FC236}">
                    <a16:creationId xmlns:a16="http://schemas.microsoft.com/office/drawing/2014/main" id="{2DA1224F-E704-2464-7497-9F809A876CAE}"/>
                  </a:ext>
                </a:extLst>
              </p:cNvPr>
              <p:cNvSpPr/>
              <p:nvPr/>
            </p:nvSpPr>
            <p:spPr>
              <a:xfrm>
                <a:off x="1280998" y="2548256"/>
                <a:ext cx="2311288" cy="164592"/>
              </a:xfrm>
              <a:prstGeom prst="roundRect">
                <a:avLst>
                  <a:gd name="adj" fmla="val 27778"/>
                </a:avLst>
              </a:prstGeom>
              <a:solidFill>
                <a:srgbClr val="FFFFFF"/>
              </a:solidFill>
              <a:ln w="9525">
                <a:solidFill>
                  <a:srgbClr val="E6EBED"/>
                </a:solidFill>
                <a:prstDash val="solid"/>
              </a:ln>
            </p:spPr>
            <p:txBody>
              <a:bodyPr/>
              <a:lstStyle/>
              <a:p>
                <a:endParaRPr lang="en-US" dirty="0"/>
              </a:p>
            </p:txBody>
          </p:sp>
          <p:sp>
            <p:nvSpPr>
              <p:cNvPr id="33" name="Text 11">
                <a:extLst>
                  <a:ext uri="{FF2B5EF4-FFF2-40B4-BE49-F238E27FC236}">
                    <a16:creationId xmlns:a16="http://schemas.microsoft.com/office/drawing/2014/main" id="{BAABB41E-FEA6-2015-C578-2192EE7B20A5}"/>
                  </a:ext>
                </a:extLst>
              </p:cNvPr>
              <p:cNvSpPr/>
              <p:nvPr/>
            </p:nvSpPr>
            <p:spPr>
              <a:xfrm>
                <a:off x="1363294" y="2548256"/>
                <a:ext cx="2228992" cy="164592"/>
              </a:xfrm>
              <a:prstGeom prst="rect">
                <a:avLst/>
              </a:prstGeom>
              <a:noFill/>
              <a:ln/>
            </p:spPr>
            <p:txBody>
              <a:bodyPr wrap="square" lIns="0" tIns="0" rIns="0" bIns="0" rtlCol="0" anchor="ctr"/>
              <a:lstStyle/>
              <a:p>
                <a:pPr marL="0" indent="0" algn="l">
                  <a:buNone/>
                </a:pPr>
                <a:r>
                  <a:rPr lang="en-US" sz="900" dirty="0" err="1">
                    <a:solidFill>
                      <a:srgbClr val="4B575E"/>
                    </a:solidFill>
                    <a:ea typeface="Arial" pitchFamily="34" charset="-122"/>
                    <a:cs typeface="Arial" pitchFamily="34" charset="-120"/>
                  </a:rPr>
                  <a:t>verify.sinch.com</a:t>
                </a:r>
                <a:r>
                  <a:rPr lang="en-US" sz="900" dirty="0">
                    <a:solidFill>
                      <a:srgbClr val="4B575E"/>
                    </a:solidFill>
                    <a:ea typeface="Arial" pitchFamily="34" charset="-122"/>
                    <a:cs typeface="Arial" pitchFamily="34" charset="-120"/>
                  </a:rPr>
                  <a:t>/submission</a:t>
                </a:r>
              </a:p>
            </p:txBody>
          </p:sp>
          <p:sp>
            <p:nvSpPr>
              <p:cNvPr id="34" name="Shape 13">
                <a:extLst>
                  <a:ext uri="{FF2B5EF4-FFF2-40B4-BE49-F238E27FC236}">
                    <a16:creationId xmlns:a16="http://schemas.microsoft.com/office/drawing/2014/main" id="{99E0B86A-E094-A0C8-684E-66801A26CD3C}"/>
                  </a:ext>
                </a:extLst>
              </p:cNvPr>
              <p:cNvSpPr/>
              <p:nvPr/>
            </p:nvSpPr>
            <p:spPr>
              <a:xfrm>
                <a:off x="860374" y="3092324"/>
                <a:ext cx="2731912" cy="384048"/>
              </a:xfrm>
              <a:prstGeom prst="roundRect">
                <a:avLst>
                  <a:gd name="adj" fmla="val 11905"/>
                </a:avLst>
              </a:prstGeom>
              <a:solidFill>
                <a:srgbClr val="F7F9FA"/>
              </a:solidFill>
              <a:ln w="12700">
                <a:solidFill>
                  <a:srgbClr val="E6EBED"/>
                </a:solidFill>
                <a:prstDash val="solid"/>
              </a:ln>
            </p:spPr>
            <p:txBody>
              <a:bodyPr/>
              <a:lstStyle/>
              <a:p>
                <a:endParaRPr lang="en-US"/>
              </a:p>
            </p:txBody>
          </p:sp>
          <p:sp>
            <p:nvSpPr>
              <p:cNvPr id="35" name="Text 14">
                <a:extLst>
                  <a:ext uri="{FF2B5EF4-FFF2-40B4-BE49-F238E27FC236}">
                    <a16:creationId xmlns:a16="http://schemas.microsoft.com/office/drawing/2014/main" id="{750BEE7A-1DA9-C496-BAE6-FCED81C4A83A}"/>
                  </a:ext>
                </a:extLst>
              </p:cNvPr>
              <p:cNvSpPr/>
              <p:nvPr/>
            </p:nvSpPr>
            <p:spPr>
              <a:xfrm>
                <a:off x="970102" y="3092324"/>
                <a:ext cx="2622184" cy="384048"/>
              </a:xfrm>
              <a:prstGeom prst="rect">
                <a:avLst/>
              </a:prstGeom>
              <a:noFill/>
              <a:ln/>
            </p:spPr>
            <p:txBody>
              <a:bodyPr wrap="square" lIns="0" tIns="0" rIns="0" bIns="0" rtlCol="0" anchor="ctr"/>
              <a:lstStyle/>
              <a:p>
                <a:r>
                  <a:rPr lang="en-US" sz="1050" spc="-20" dirty="0">
                    <a:ea typeface="Arial" pitchFamily="34" charset="-122"/>
                    <a:cs typeface="Arial" pitchFamily="34" charset="-120"/>
                  </a:rPr>
                  <a:t>N/A</a:t>
                </a:r>
              </a:p>
            </p:txBody>
          </p:sp>
        </p:grpSp>
        <p:sp>
          <p:nvSpPr>
            <p:cNvPr id="26" name="Text 12">
              <a:extLst>
                <a:ext uri="{FF2B5EF4-FFF2-40B4-BE49-F238E27FC236}">
                  <a16:creationId xmlns:a16="http://schemas.microsoft.com/office/drawing/2014/main" id="{DEFFEE3D-2741-AD58-7004-3BFC766FFA98}"/>
                </a:ext>
              </a:extLst>
            </p:cNvPr>
            <p:cNvSpPr/>
            <p:nvPr/>
          </p:nvSpPr>
          <p:spPr>
            <a:xfrm>
              <a:off x="860374" y="2872868"/>
              <a:ext cx="2731912" cy="201168"/>
            </a:xfrm>
            <a:prstGeom prst="rect">
              <a:avLst/>
            </a:prstGeom>
            <a:noFill/>
            <a:ln/>
          </p:spPr>
          <p:txBody>
            <a:bodyPr wrap="square" lIns="0" tIns="0" rIns="0" bIns="0" rtlCol="0" anchor="ctr"/>
            <a:lstStyle/>
            <a:p>
              <a:r>
                <a:rPr lang="en-US" sz="1000" b="1" spc="-20" dirty="0">
                  <a:ea typeface="Arial" pitchFamily="34" charset="-122"/>
                  <a:cs typeface="Arial" pitchFamily="34" charset="-120"/>
                </a:rPr>
                <a:t>Business address</a:t>
              </a:r>
              <a:endParaRPr lang="en-US" sz="1000" spc="-20" dirty="0"/>
            </a:p>
          </p:txBody>
        </p:sp>
      </p:grpSp>
    </p:spTree>
    <p:extLst>
      <p:ext uri="{BB962C8B-B14F-4D97-AF65-F5344CB8AC3E}">
        <p14:creationId xmlns:p14="http://schemas.microsoft.com/office/powerpoint/2010/main" val="3720972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097B09-CF9A-37E4-7656-008E9C023349}"/>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AAF53572-2574-A3DD-9D05-477C284C7F44}"/>
              </a:ext>
            </a:extLst>
          </p:cNvPr>
          <p:cNvSpPr>
            <a:spLocks noGrp="1"/>
          </p:cNvSpPr>
          <p:nvPr>
            <p:ph type="body" sz="quarter" idx="29"/>
          </p:nvPr>
        </p:nvSpPr>
        <p:spPr>
          <a:xfrm>
            <a:off x="222252" y="1774471"/>
            <a:ext cx="3833812" cy="4781903"/>
          </a:xfrm>
        </p:spPr>
        <p:txBody>
          <a:bodyPr/>
          <a:lstStyle/>
          <a:p>
            <a:pPr marL="0" indent="0">
              <a:buNone/>
            </a:pPr>
            <a:br>
              <a:rPr lang="en-US" b="1" dirty="0"/>
            </a:br>
            <a:br>
              <a:rPr lang="en-US" b="1" dirty="0"/>
            </a:br>
            <a:br>
              <a:rPr lang="en-US" b="1" dirty="0"/>
            </a:br>
            <a:br>
              <a:rPr lang="en-US" b="1" dirty="0"/>
            </a:br>
            <a:br>
              <a:rPr lang="en-US" b="1" dirty="0"/>
            </a:br>
            <a:br>
              <a:rPr lang="en-US" b="1" dirty="0"/>
            </a:br>
            <a:br>
              <a:rPr lang="en-US" b="1" dirty="0"/>
            </a:br>
            <a:br>
              <a:rPr lang="en-US" b="1" dirty="0"/>
            </a:br>
            <a:br>
              <a:rPr lang="en-US" b="1" dirty="0"/>
            </a:br>
            <a:br>
              <a:rPr lang="en-US" b="1" dirty="0"/>
            </a:br>
            <a:br>
              <a:rPr lang="en-US" b="1" dirty="0"/>
            </a:br>
            <a:r>
              <a:rPr lang="en-US" b="1" dirty="0"/>
              <a:t>Why it’s compliant:</a:t>
            </a:r>
            <a:endParaRPr lang="en-US" dirty="0"/>
          </a:p>
          <a:p>
            <a:r>
              <a:rPr lang="en-US" sz="1100" dirty="0"/>
              <a:t>Uses the end business’s email address </a:t>
            </a:r>
            <a:br>
              <a:rPr lang="en-US" sz="1100" dirty="0"/>
            </a:br>
            <a:r>
              <a:rPr lang="en-US" sz="1100" dirty="0"/>
              <a:t>and extension for the business contact</a:t>
            </a:r>
          </a:p>
          <a:p>
            <a:r>
              <a:rPr lang="en-US" sz="1100" dirty="0"/>
              <a:t>Phone number provided is valid and </a:t>
            </a:r>
            <a:br>
              <a:rPr lang="en-US" sz="1100" dirty="0"/>
            </a:br>
            <a:r>
              <a:rPr lang="en-US" sz="1100" dirty="0"/>
              <a:t>routes directly to the business</a:t>
            </a:r>
          </a:p>
          <a:p>
            <a:r>
              <a:rPr lang="en-US" sz="1100" dirty="0"/>
              <a:t>Reflects who the consumer actually interacts with</a:t>
            </a:r>
          </a:p>
          <a:p>
            <a:endParaRPr lang="en-US" dirty="0"/>
          </a:p>
        </p:txBody>
      </p:sp>
      <p:sp>
        <p:nvSpPr>
          <p:cNvPr id="3" name="Text Placeholder 2">
            <a:extLst>
              <a:ext uri="{FF2B5EF4-FFF2-40B4-BE49-F238E27FC236}">
                <a16:creationId xmlns:a16="http://schemas.microsoft.com/office/drawing/2014/main" id="{4788BAA9-95D8-ABEC-1983-71971F8BF66D}"/>
              </a:ext>
            </a:extLst>
          </p:cNvPr>
          <p:cNvSpPr>
            <a:spLocks noGrp="1"/>
          </p:cNvSpPr>
          <p:nvPr>
            <p:ph type="body" sz="quarter" idx="19"/>
          </p:nvPr>
        </p:nvSpPr>
        <p:spPr/>
        <p:txBody>
          <a:bodyPr/>
          <a:lstStyle/>
          <a:p>
            <a:r>
              <a:rPr lang="en-US" dirty="0"/>
              <a:t>Business contact</a:t>
            </a:r>
          </a:p>
        </p:txBody>
      </p:sp>
      <p:sp>
        <p:nvSpPr>
          <p:cNvPr id="5" name="Slide Number Placeholder 4">
            <a:extLst>
              <a:ext uri="{FF2B5EF4-FFF2-40B4-BE49-F238E27FC236}">
                <a16:creationId xmlns:a16="http://schemas.microsoft.com/office/drawing/2014/main" id="{0B94DB41-C832-0A9E-8AEB-5ADEB0C23A95}"/>
              </a:ext>
            </a:extLst>
          </p:cNvPr>
          <p:cNvSpPr>
            <a:spLocks noGrp="1"/>
          </p:cNvSpPr>
          <p:nvPr>
            <p:ph type="sldNum" sz="quarter" idx="16"/>
          </p:nvPr>
        </p:nvSpPr>
        <p:spPr/>
        <p:txBody>
          <a:bodyPr/>
          <a:lstStyle/>
          <a:p>
            <a:fld id="{AE086683-F536-42AB-ABBC-F4803DFE8DBC}" type="slidenum">
              <a:rPr lang="en-US" smtClean="0"/>
              <a:pPr/>
              <a:t>7</a:t>
            </a:fld>
            <a:endParaRPr lang="en-US"/>
          </a:p>
        </p:txBody>
      </p:sp>
      <p:sp>
        <p:nvSpPr>
          <p:cNvPr id="7" name="Text Placeholder 6">
            <a:extLst>
              <a:ext uri="{FF2B5EF4-FFF2-40B4-BE49-F238E27FC236}">
                <a16:creationId xmlns:a16="http://schemas.microsoft.com/office/drawing/2014/main" id="{1B3BB372-15C2-5A79-60CE-5FACC9524703}"/>
              </a:ext>
            </a:extLst>
          </p:cNvPr>
          <p:cNvSpPr>
            <a:spLocks noGrp="1"/>
          </p:cNvSpPr>
          <p:nvPr>
            <p:ph type="body" sz="quarter" idx="30"/>
          </p:nvPr>
        </p:nvSpPr>
        <p:spPr>
          <a:xfrm>
            <a:off x="4179094" y="1774471"/>
            <a:ext cx="3833812" cy="4781903"/>
          </a:xfrm>
          <a:solidFill>
            <a:srgbClr val="F2EEE8"/>
          </a:solidFill>
        </p:spPr>
        <p:txBody>
          <a:bodyPr/>
          <a:lstStyle/>
          <a:p>
            <a:pPr marL="0" indent="0">
              <a:buNone/>
            </a:pPr>
            <a:br>
              <a:rPr lang="en-US" b="1" dirty="0"/>
            </a:br>
            <a:br>
              <a:rPr lang="en-US" b="1" dirty="0"/>
            </a:br>
            <a:br>
              <a:rPr lang="en-US" b="1" dirty="0"/>
            </a:br>
            <a:br>
              <a:rPr lang="en-US" b="1" dirty="0"/>
            </a:br>
            <a:br>
              <a:rPr lang="en-US" b="1" dirty="0"/>
            </a:br>
            <a:br>
              <a:rPr lang="en-US" b="1" dirty="0"/>
            </a:br>
            <a:br>
              <a:rPr lang="en-US" b="1" dirty="0"/>
            </a:br>
            <a:br>
              <a:rPr lang="en-US" b="1" dirty="0"/>
            </a:br>
            <a:br>
              <a:rPr lang="en-US" b="1" dirty="0"/>
            </a:br>
            <a:br>
              <a:rPr lang="en-US" b="1" dirty="0"/>
            </a:br>
            <a:br>
              <a:rPr lang="en-US" b="1" dirty="0"/>
            </a:br>
            <a:r>
              <a:rPr lang="en-US" b="1" dirty="0"/>
              <a:t>Why it’s NOT compliant:</a:t>
            </a:r>
            <a:endParaRPr lang="en-US" dirty="0"/>
          </a:p>
          <a:p>
            <a:r>
              <a:rPr lang="en-US" sz="1100" dirty="0"/>
              <a:t>The email does not use an official business domain; uses personal mailbox such as </a:t>
            </a:r>
            <a:r>
              <a:rPr lang="en-US" sz="1100" dirty="0" err="1"/>
              <a:t>gmail</a:t>
            </a:r>
            <a:r>
              <a:rPr lang="en-US" sz="1100" dirty="0"/>
              <a:t>, yahoo, outlook, etc.</a:t>
            </a:r>
          </a:p>
          <a:p>
            <a:r>
              <a:rPr lang="en-US" sz="1100" dirty="0"/>
              <a:t>Phone number provided is not valid/does </a:t>
            </a:r>
            <a:br>
              <a:rPr lang="en-US" sz="1100" dirty="0"/>
            </a:br>
            <a:r>
              <a:rPr lang="en-US" sz="1100" dirty="0"/>
              <a:t>not route to the business</a:t>
            </a:r>
          </a:p>
          <a:p>
            <a:r>
              <a:rPr lang="en-US" sz="1100" dirty="0"/>
              <a:t>Leaves reviewers unable to identify the real sender</a:t>
            </a:r>
          </a:p>
          <a:p>
            <a:endParaRPr lang="en-US" dirty="0"/>
          </a:p>
          <a:p>
            <a:endParaRPr lang="en-US" dirty="0"/>
          </a:p>
          <a:p>
            <a:endParaRPr lang="en-US" dirty="0"/>
          </a:p>
          <a:p>
            <a:endParaRPr lang="en-US" dirty="0"/>
          </a:p>
          <a:p>
            <a:endParaRPr lang="en-US" dirty="0"/>
          </a:p>
        </p:txBody>
      </p:sp>
      <p:sp>
        <p:nvSpPr>
          <p:cNvPr id="9" name="Text Placeholder 8">
            <a:extLst>
              <a:ext uri="{FF2B5EF4-FFF2-40B4-BE49-F238E27FC236}">
                <a16:creationId xmlns:a16="http://schemas.microsoft.com/office/drawing/2014/main" id="{9B0C5A23-08D7-D567-B914-776A032C15FD}"/>
              </a:ext>
            </a:extLst>
          </p:cNvPr>
          <p:cNvSpPr>
            <a:spLocks noGrp="1"/>
          </p:cNvSpPr>
          <p:nvPr>
            <p:ph type="body" sz="quarter" idx="32"/>
          </p:nvPr>
        </p:nvSpPr>
        <p:spPr>
          <a:xfrm>
            <a:off x="8134349" y="1774471"/>
            <a:ext cx="3833812" cy="4781903"/>
          </a:xfrm>
        </p:spPr>
        <p:txBody>
          <a:bodyPr/>
          <a:lstStyle/>
          <a:p>
            <a:pPr marL="0" indent="0">
              <a:buNone/>
            </a:pPr>
            <a:r>
              <a:rPr lang="en-US" b="1" dirty="0"/>
              <a:t>Key takeaway: </a:t>
            </a:r>
          </a:p>
          <a:p>
            <a:pPr marL="0" indent="0">
              <a:buNone/>
            </a:pPr>
            <a:r>
              <a:rPr lang="en-US" dirty="0"/>
              <a:t>Verification is for the end business the consumer engages with, not the platform sending on their behalf. If you are an ISV or agency submitting on behalf of a client, you must use the end business's details, including their Legal Name, Business </a:t>
            </a:r>
            <a:br>
              <a:rPr lang="en-US" dirty="0"/>
            </a:br>
            <a:r>
              <a:rPr lang="en-US" dirty="0"/>
              <a:t>Email Contact Information, and Business Phone Number, rather than your own agency's information. </a:t>
            </a:r>
          </a:p>
          <a:p>
            <a:pPr marL="0" indent="0">
              <a:buNone/>
            </a:pPr>
            <a:endParaRPr lang="en-US" dirty="0"/>
          </a:p>
          <a:p>
            <a:endParaRPr lang="en-US" dirty="0"/>
          </a:p>
          <a:p>
            <a:endParaRPr lang="en-US" dirty="0"/>
          </a:p>
          <a:p>
            <a:endParaRPr lang="en-US" dirty="0"/>
          </a:p>
          <a:p>
            <a:endParaRPr lang="en-US" dirty="0"/>
          </a:p>
        </p:txBody>
      </p:sp>
      <p:pic>
        <p:nvPicPr>
          <p:cNvPr id="12" name="Picture Placeholder 11">
            <a:extLst>
              <a:ext uri="{FF2B5EF4-FFF2-40B4-BE49-F238E27FC236}">
                <a16:creationId xmlns:a16="http://schemas.microsoft.com/office/drawing/2014/main" id="{3E4B7DA1-1076-4016-87A3-376875BBA7EA}"/>
              </a:ext>
            </a:extLst>
          </p:cNvPr>
          <p:cNvPicPr>
            <a:picLocks noGrp="1" noChangeAspect="1"/>
          </p:cNvPicPr>
          <p:nvPr>
            <p:ph type="pic" sz="quarter" idx="21"/>
          </p:nvPr>
        </p:nvPicPr>
        <p:blipFill>
          <a:blip>
            <a:extLst>
              <a:ext uri="{96DAC541-7B7A-43D3-8B79-37D633B846F1}">
                <asvg:svgBlip xmlns:asvg="http://schemas.microsoft.com/office/drawing/2016/SVG/main" r:embed="rId3"/>
              </a:ext>
            </a:extLst>
          </a:blip>
          <a:srcRect t="6250" b="6250"/>
          <a:stretch>
            <a:fillRect/>
          </a:stretch>
        </p:blipFill>
        <p:spPr>
          <a:xfrm>
            <a:off x="381000" y="1911789"/>
            <a:ext cx="368300" cy="324549"/>
          </a:xfrm>
          <a:prstGeom prst="rect">
            <a:avLst/>
          </a:prstGeom>
        </p:spPr>
      </p:pic>
      <p:pic>
        <p:nvPicPr>
          <p:cNvPr id="13" name="Picture Placeholder 12">
            <a:extLst>
              <a:ext uri="{FF2B5EF4-FFF2-40B4-BE49-F238E27FC236}">
                <a16:creationId xmlns:a16="http://schemas.microsoft.com/office/drawing/2014/main" id="{6FF659F1-C59D-AC1E-3931-7F8504448134}"/>
              </a:ext>
            </a:extLst>
          </p:cNvPr>
          <p:cNvPicPr>
            <a:picLocks noGrp="1" noChangeAspect="1"/>
          </p:cNvPicPr>
          <p:nvPr>
            <p:ph type="pic" sz="quarter" idx="31"/>
          </p:nvPr>
        </p:nvPicPr>
        <p:blipFill>
          <a:blip>
            <a:extLst>
              <a:ext uri="{96DAC541-7B7A-43D3-8B79-37D633B846F1}">
                <asvg:svgBlip xmlns:asvg="http://schemas.microsoft.com/office/drawing/2016/SVG/main" r:embed="rId4"/>
              </a:ext>
            </a:extLst>
          </a:blip>
          <a:srcRect t="6250" b="6250"/>
          <a:stretch>
            <a:fillRect/>
          </a:stretch>
        </p:blipFill>
        <p:spPr>
          <a:xfrm>
            <a:off x="4332288" y="1911789"/>
            <a:ext cx="368300" cy="324549"/>
          </a:xfrm>
          <a:prstGeom prst="rect">
            <a:avLst/>
          </a:prstGeom>
        </p:spPr>
      </p:pic>
      <p:pic>
        <p:nvPicPr>
          <p:cNvPr id="88" name="Picture Placeholder 87">
            <a:extLst>
              <a:ext uri="{FF2B5EF4-FFF2-40B4-BE49-F238E27FC236}">
                <a16:creationId xmlns:a16="http://schemas.microsoft.com/office/drawing/2014/main" id="{45B27382-30A1-19BC-5EEB-73B78C74C54F}"/>
              </a:ext>
            </a:extLst>
          </p:cNvPr>
          <p:cNvPicPr>
            <a:picLocks noGrp="1" noChangeAspect="1"/>
          </p:cNvPicPr>
          <p:nvPr>
            <p:ph type="pic" sz="quarter" idx="33"/>
          </p:nvPr>
        </p:nvPicPr>
        <p:blipFill>
          <a:blip>
            <a:extLst>
              <a:ext uri="{96DAC541-7B7A-43D3-8B79-37D633B846F1}">
                <asvg:svgBlip xmlns:asvg="http://schemas.microsoft.com/office/drawing/2016/SVG/main" r:embed="rId5"/>
              </a:ext>
            </a:extLst>
          </a:blip>
          <a:srcRect t="6250" b="6250"/>
          <a:stretch>
            <a:fillRect/>
          </a:stretch>
        </p:blipFill>
        <p:spPr>
          <a:xfrm>
            <a:off x="8288336" y="1911789"/>
            <a:ext cx="368300" cy="324549"/>
          </a:xfrm>
          <a:prstGeom prst="rect">
            <a:avLst/>
          </a:prstGeom>
        </p:spPr>
      </p:pic>
      <p:grpSp>
        <p:nvGrpSpPr>
          <p:cNvPr id="145" name="Group 144">
            <a:extLst>
              <a:ext uri="{FF2B5EF4-FFF2-40B4-BE49-F238E27FC236}">
                <a16:creationId xmlns:a16="http://schemas.microsoft.com/office/drawing/2014/main" id="{572825B9-A3F4-E782-D390-C39F17ECC657}"/>
              </a:ext>
            </a:extLst>
          </p:cNvPr>
          <p:cNvGrpSpPr/>
          <p:nvPr/>
        </p:nvGrpSpPr>
        <p:grpSpPr>
          <a:xfrm>
            <a:off x="576112" y="2354594"/>
            <a:ext cx="3126091" cy="2454169"/>
            <a:chOff x="659206" y="2470531"/>
            <a:chExt cx="3126091" cy="2438949"/>
          </a:xfrm>
        </p:grpSpPr>
        <p:grpSp>
          <p:nvGrpSpPr>
            <p:cNvPr id="146" name="Group 145">
              <a:extLst>
                <a:ext uri="{FF2B5EF4-FFF2-40B4-BE49-F238E27FC236}">
                  <a16:creationId xmlns:a16="http://schemas.microsoft.com/office/drawing/2014/main" id="{7AA02670-4CA2-C7A5-C967-CB5B80D5D355}"/>
                </a:ext>
              </a:extLst>
            </p:cNvPr>
            <p:cNvGrpSpPr/>
            <p:nvPr/>
          </p:nvGrpSpPr>
          <p:grpSpPr>
            <a:xfrm>
              <a:off x="659206" y="2470531"/>
              <a:ext cx="3126091" cy="2438949"/>
              <a:chOff x="659206" y="2470531"/>
              <a:chExt cx="3126091" cy="2438949"/>
            </a:xfrm>
          </p:grpSpPr>
          <p:sp>
            <p:nvSpPr>
              <p:cNvPr id="148" name="Shape 5">
                <a:extLst>
                  <a:ext uri="{FF2B5EF4-FFF2-40B4-BE49-F238E27FC236}">
                    <a16:creationId xmlns:a16="http://schemas.microsoft.com/office/drawing/2014/main" id="{84D37452-428E-50BB-CE4D-EFC0427C335F}"/>
                  </a:ext>
                </a:extLst>
              </p:cNvPr>
              <p:cNvSpPr/>
              <p:nvPr/>
            </p:nvSpPr>
            <p:spPr>
              <a:xfrm>
                <a:off x="659206" y="2470531"/>
                <a:ext cx="3126091" cy="2438949"/>
              </a:xfrm>
              <a:prstGeom prst="roundRect">
                <a:avLst>
                  <a:gd name="adj" fmla="val 5344"/>
                </a:avLst>
              </a:prstGeom>
              <a:solidFill>
                <a:srgbClr val="FFFFFF"/>
              </a:solidFill>
              <a:ln w="12700">
                <a:solidFill>
                  <a:srgbClr val="E6EBED"/>
                </a:solidFill>
                <a:prstDash val="solid"/>
              </a:ln>
              <a:effectLst>
                <a:outerShdw blurRad="63500" dist="25400" dir="5400000" algn="bl" rotWithShape="0">
                  <a:srgbClr val="000000">
                    <a:alpha val="10000"/>
                  </a:srgbClr>
                </a:outerShdw>
              </a:effectLst>
            </p:spPr>
            <p:txBody>
              <a:bodyPr/>
              <a:lstStyle/>
              <a:p>
                <a:endParaRPr lang="en-US"/>
              </a:p>
            </p:txBody>
          </p:sp>
          <p:sp>
            <p:nvSpPr>
              <p:cNvPr id="149" name="Shape 6">
                <a:extLst>
                  <a:ext uri="{FF2B5EF4-FFF2-40B4-BE49-F238E27FC236}">
                    <a16:creationId xmlns:a16="http://schemas.microsoft.com/office/drawing/2014/main" id="{118AD8A3-B7CB-C71D-332E-FABD1BCE92C3}"/>
                  </a:ext>
                </a:extLst>
              </p:cNvPr>
              <p:cNvSpPr/>
              <p:nvPr/>
            </p:nvSpPr>
            <p:spPr>
              <a:xfrm>
                <a:off x="668350" y="2477183"/>
                <a:ext cx="3110400" cy="309600"/>
              </a:xfrm>
              <a:prstGeom prst="round2SameRect">
                <a:avLst>
                  <a:gd name="adj1" fmla="val 16667"/>
                  <a:gd name="adj2" fmla="val 0"/>
                </a:avLst>
              </a:prstGeom>
              <a:solidFill>
                <a:srgbClr val="F7F9FA"/>
              </a:solidFill>
              <a:ln/>
            </p:spPr>
            <p:txBody>
              <a:bodyPr/>
              <a:lstStyle/>
              <a:p>
                <a:endParaRPr lang="en-US"/>
              </a:p>
            </p:txBody>
          </p:sp>
          <p:sp>
            <p:nvSpPr>
              <p:cNvPr id="150" name="Shape 7">
                <a:extLst>
                  <a:ext uri="{FF2B5EF4-FFF2-40B4-BE49-F238E27FC236}">
                    <a16:creationId xmlns:a16="http://schemas.microsoft.com/office/drawing/2014/main" id="{39D2B8D6-B359-E9BE-7451-B6E8117CA44A}"/>
                  </a:ext>
                </a:extLst>
              </p:cNvPr>
              <p:cNvSpPr/>
              <p:nvPr/>
            </p:nvSpPr>
            <p:spPr>
              <a:xfrm>
                <a:off x="805510" y="2589404"/>
                <a:ext cx="68580" cy="68580"/>
              </a:xfrm>
              <a:prstGeom prst="ellipse">
                <a:avLst/>
              </a:prstGeom>
              <a:solidFill>
                <a:srgbClr val="8F9AA1"/>
              </a:solidFill>
              <a:ln/>
            </p:spPr>
            <p:txBody>
              <a:bodyPr/>
              <a:lstStyle/>
              <a:p>
                <a:endParaRPr lang="en-US"/>
              </a:p>
            </p:txBody>
          </p:sp>
          <p:sp>
            <p:nvSpPr>
              <p:cNvPr id="151" name="Shape 8">
                <a:extLst>
                  <a:ext uri="{FF2B5EF4-FFF2-40B4-BE49-F238E27FC236}">
                    <a16:creationId xmlns:a16="http://schemas.microsoft.com/office/drawing/2014/main" id="{9549E50E-B168-49F5-C4D4-BFAEB8E36345}"/>
                  </a:ext>
                </a:extLst>
              </p:cNvPr>
              <p:cNvSpPr/>
              <p:nvPr/>
            </p:nvSpPr>
            <p:spPr>
              <a:xfrm>
                <a:off x="942670" y="2589404"/>
                <a:ext cx="68580" cy="68580"/>
              </a:xfrm>
              <a:prstGeom prst="ellipse">
                <a:avLst/>
              </a:prstGeom>
              <a:solidFill>
                <a:srgbClr val="8F9AA1"/>
              </a:solidFill>
              <a:ln/>
            </p:spPr>
            <p:txBody>
              <a:bodyPr/>
              <a:lstStyle/>
              <a:p>
                <a:endParaRPr lang="en-US"/>
              </a:p>
            </p:txBody>
          </p:sp>
          <p:sp>
            <p:nvSpPr>
              <p:cNvPr id="152" name="Shape 9">
                <a:extLst>
                  <a:ext uri="{FF2B5EF4-FFF2-40B4-BE49-F238E27FC236}">
                    <a16:creationId xmlns:a16="http://schemas.microsoft.com/office/drawing/2014/main" id="{82B8F8F2-1502-171C-3787-D5EE6D2FE4EA}"/>
                  </a:ext>
                </a:extLst>
              </p:cNvPr>
              <p:cNvSpPr/>
              <p:nvPr/>
            </p:nvSpPr>
            <p:spPr>
              <a:xfrm>
                <a:off x="1079830" y="2589404"/>
                <a:ext cx="68580" cy="68580"/>
              </a:xfrm>
              <a:prstGeom prst="ellipse">
                <a:avLst/>
              </a:prstGeom>
              <a:solidFill>
                <a:srgbClr val="8F9AA1"/>
              </a:solidFill>
              <a:ln/>
            </p:spPr>
            <p:txBody>
              <a:bodyPr/>
              <a:lstStyle/>
              <a:p>
                <a:endParaRPr lang="en-US"/>
              </a:p>
            </p:txBody>
          </p:sp>
          <p:sp>
            <p:nvSpPr>
              <p:cNvPr id="153" name="Shape 10">
                <a:extLst>
                  <a:ext uri="{FF2B5EF4-FFF2-40B4-BE49-F238E27FC236}">
                    <a16:creationId xmlns:a16="http://schemas.microsoft.com/office/drawing/2014/main" id="{0392397A-F970-AFC5-40C8-19227ABC08F6}"/>
                  </a:ext>
                </a:extLst>
              </p:cNvPr>
              <p:cNvSpPr/>
              <p:nvPr/>
            </p:nvSpPr>
            <p:spPr>
              <a:xfrm>
                <a:off x="1280998" y="2548256"/>
                <a:ext cx="2311288" cy="164592"/>
              </a:xfrm>
              <a:prstGeom prst="roundRect">
                <a:avLst>
                  <a:gd name="adj" fmla="val 27778"/>
                </a:avLst>
              </a:prstGeom>
              <a:solidFill>
                <a:srgbClr val="FFFFFF"/>
              </a:solidFill>
              <a:ln w="9525">
                <a:solidFill>
                  <a:srgbClr val="E6EBED"/>
                </a:solidFill>
                <a:prstDash val="solid"/>
              </a:ln>
            </p:spPr>
            <p:txBody>
              <a:bodyPr/>
              <a:lstStyle/>
              <a:p>
                <a:endParaRPr lang="en-US" dirty="0"/>
              </a:p>
            </p:txBody>
          </p:sp>
          <p:sp>
            <p:nvSpPr>
              <p:cNvPr id="154" name="Text 11">
                <a:extLst>
                  <a:ext uri="{FF2B5EF4-FFF2-40B4-BE49-F238E27FC236}">
                    <a16:creationId xmlns:a16="http://schemas.microsoft.com/office/drawing/2014/main" id="{A766DD62-0CE2-9405-6F36-40DC74B41FE5}"/>
                  </a:ext>
                </a:extLst>
              </p:cNvPr>
              <p:cNvSpPr/>
              <p:nvPr/>
            </p:nvSpPr>
            <p:spPr>
              <a:xfrm>
                <a:off x="1363294" y="2548256"/>
                <a:ext cx="2228992" cy="164592"/>
              </a:xfrm>
              <a:prstGeom prst="rect">
                <a:avLst/>
              </a:prstGeom>
              <a:noFill/>
              <a:ln/>
            </p:spPr>
            <p:txBody>
              <a:bodyPr wrap="square" lIns="0" tIns="0" rIns="0" bIns="0" rtlCol="0" anchor="ctr"/>
              <a:lstStyle/>
              <a:p>
                <a:pPr marL="0" indent="0" algn="l">
                  <a:buNone/>
                </a:pPr>
                <a:r>
                  <a:rPr lang="en-US" sz="900" dirty="0" err="1">
                    <a:solidFill>
                      <a:srgbClr val="4B575E"/>
                    </a:solidFill>
                    <a:ea typeface="Arial" pitchFamily="34" charset="-122"/>
                    <a:cs typeface="Arial" pitchFamily="34" charset="-120"/>
                  </a:rPr>
                  <a:t>verify.sinch.com</a:t>
                </a:r>
                <a:r>
                  <a:rPr lang="en-US" sz="900" dirty="0">
                    <a:solidFill>
                      <a:srgbClr val="4B575E"/>
                    </a:solidFill>
                    <a:ea typeface="Arial" pitchFamily="34" charset="-122"/>
                    <a:cs typeface="Arial" pitchFamily="34" charset="-120"/>
                  </a:rPr>
                  <a:t>/submission</a:t>
                </a:r>
              </a:p>
            </p:txBody>
          </p:sp>
          <p:sp>
            <p:nvSpPr>
              <p:cNvPr id="155" name="Shape 13">
                <a:extLst>
                  <a:ext uri="{FF2B5EF4-FFF2-40B4-BE49-F238E27FC236}">
                    <a16:creationId xmlns:a16="http://schemas.microsoft.com/office/drawing/2014/main" id="{023DF163-F40A-3B5C-BAD3-56A6226B62C6}"/>
                  </a:ext>
                </a:extLst>
              </p:cNvPr>
              <p:cNvSpPr/>
              <p:nvPr/>
            </p:nvSpPr>
            <p:spPr>
              <a:xfrm>
                <a:off x="860374" y="3092325"/>
                <a:ext cx="2731912" cy="256941"/>
              </a:xfrm>
              <a:prstGeom prst="roundRect">
                <a:avLst>
                  <a:gd name="adj" fmla="val 11905"/>
                </a:avLst>
              </a:prstGeom>
              <a:solidFill>
                <a:srgbClr val="F7F9FA"/>
              </a:solidFill>
              <a:ln w="12700">
                <a:solidFill>
                  <a:srgbClr val="E6EBED"/>
                </a:solidFill>
                <a:prstDash val="solid"/>
              </a:ln>
            </p:spPr>
            <p:txBody>
              <a:bodyPr/>
              <a:lstStyle/>
              <a:p>
                <a:endParaRPr lang="en-US" dirty="0"/>
              </a:p>
            </p:txBody>
          </p:sp>
          <p:sp>
            <p:nvSpPr>
              <p:cNvPr id="156" name="Text 14">
                <a:extLst>
                  <a:ext uri="{FF2B5EF4-FFF2-40B4-BE49-F238E27FC236}">
                    <a16:creationId xmlns:a16="http://schemas.microsoft.com/office/drawing/2014/main" id="{C922B6AA-B302-AA5C-8597-07E7F9596086}"/>
                  </a:ext>
                </a:extLst>
              </p:cNvPr>
              <p:cNvSpPr/>
              <p:nvPr/>
            </p:nvSpPr>
            <p:spPr>
              <a:xfrm>
                <a:off x="970102" y="3092324"/>
                <a:ext cx="2622184" cy="256941"/>
              </a:xfrm>
              <a:prstGeom prst="rect">
                <a:avLst/>
              </a:prstGeom>
              <a:noFill/>
              <a:ln/>
            </p:spPr>
            <p:txBody>
              <a:bodyPr wrap="square" lIns="0" tIns="0" rIns="0" bIns="0" rtlCol="0" anchor="ctr"/>
              <a:lstStyle/>
              <a:p>
                <a:r>
                  <a:rPr lang="en-US" sz="1050" dirty="0">
                    <a:cs typeface="Arial"/>
                  </a:rPr>
                  <a:t>John</a:t>
                </a:r>
                <a:endParaRPr lang="en-US" sz="1050" spc="-20" dirty="0">
                  <a:ea typeface="Arial" pitchFamily="34" charset="-122"/>
                  <a:cs typeface="Arial"/>
                </a:endParaRPr>
              </a:p>
            </p:txBody>
          </p:sp>
          <p:sp>
            <p:nvSpPr>
              <p:cNvPr id="175" name="Shape 13">
                <a:extLst>
                  <a:ext uri="{FF2B5EF4-FFF2-40B4-BE49-F238E27FC236}">
                    <a16:creationId xmlns:a16="http://schemas.microsoft.com/office/drawing/2014/main" id="{DE6FADF4-8CBD-EBB5-CD64-D39E40043281}"/>
                  </a:ext>
                </a:extLst>
              </p:cNvPr>
              <p:cNvSpPr/>
              <p:nvPr/>
            </p:nvSpPr>
            <p:spPr>
              <a:xfrm>
                <a:off x="860374" y="3565266"/>
                <a:ext cx="2731912" cy="256941"/>
              </a:xfrm>
              <a:prstGeom prst="roundRect">
                <a:avLst>
                  <a:gd name="adj" fmla="val 11905"/>
                </a:avLst>
              </a:prstGeom>
              <a:solidFill>
                <a:srgbClr val="F7F9FA"/>
              </a:solidFill>
              <a:ln w="12700">
                <a:solidFill>
                  <a:srgbClr val="E6EBED"/>
                </a:solidFill>
                <a:prstDash val="solid"/>
              </a:ln>
            </p:spPr>
            <p:txBody>
              <a:bodyPr/>
              <a:lstStyle/>
              <a:p>
                <a:endParaRPr lang="en-US" dirty="0"/>
              </a:p>
            </p:txBody>
          </p:sp>
          <p:sp>
            <p:nvSpPr>
              <p:cNvPr id="176" name="Text 14">
                <a:extLst>
                  <a:ext uri="{FF2B5EF4-FFF2-40B4-BE49-F238E27FC236}">
                    <a16:creationId xmlns:a16="http://schemas.microsoft.com/office/drawing/2014/main" id="{5CADDB7E-75A2-992D-8290-A7B4F2F97F60}"/>
                  </a:ext>
                </a:extLst>
              </p:cNvPr>
              <p:cNvSpPr/>
              <p:nvPr/>
            </p:nvSpPr>
            <p:spPr>
              <a:xfrm>
                <a:off x="970102" y="3565265"/>
                <a:ext cx="2622184" cy="256941"/>
              </a:xfrm>
              <a:prstGeom prst="rect">
                <a:avLst/>
              </a:prstGeom>
              <a:noFill/>
              <a:ln/>
            </p:spPr>
            <p:txBody>
              <a:bodyPr wrap="square" lIns="0" tIns="0" rIns="0" bIns="0" rtlCol="0" anchor="ctr"/>
              <a:lstStyle/>
              <a:p>
                <a:r>
                  <a:rPr lang="en-US" sz="1050" dirty="0">
                    <a:cs typeface="Arial"/>
                  </a:rPr>
                  <a:t>Doe</a:t>
                </a:r>
                <a:endParaRPr lang="en-US" sz="1050" spc="-20" dirty="0">
                  <a:ea typeface="Arial" pitchFamily="34" charset="-122"/>
                  <a:cs typeface="Arial"/>
                </a:endParaRPr>
              </a:p>
            </p:txBody>
          </p:sp>
          <p:sp>
            <p:nvSpPr>
              <p:cNvPr id="178" name="Shape 13">
                <a:extLst>
                  <a:ext uri="{FF2B5EF4-FFF2-40B4-BE49-F238E27FC236}">
                    <a16:creationId xmlns:a16="http://schemas.microsoft.com/office/drawing/2014/main" id="{88FA4C5C-82FA-D707-528A-F45523992F0B}"/>
                  </a:ext>
                </a:extLst>
              </p:cNvPr>
              <p:cNvSpPr/>
              <p:nvPr/>
            </p:nvSpPr>
            <p:spPr>
              <a:xfrm>
                <a:off x="860374" y="4041662"/>
                <a:ext cx="2731912" cy="256941"/>
              </a:xfrm>
              <a:prstGeom prst="roundRect">
                <a:avLst>
                  <a:gd name="adj" fmla="val 11905"/>
                </a:avLst>
              </a:prstGeom>
              <a:solidFill>
                <a:srgbClr val="F7F9FA"/>
              </a:solidFill>
              <a:ln w="12700">
                <a:solidFill>
                  <a:srgbClr val="E6EBED"/>
                </a:solidFill>
                <a:prstDash val="solid"/>
              </a:ln>
            </p:spPr>
            <p:txBody>
              <a:bodyPr/>
              <a:lstStyle/>
              <a:p>
                <a:endParaRPr lang="en-US" dirty="0"/>
              </a:p>
            </p:txBody>
          </p:sp>
          <p:sp>
            <p:nvSpPr>
              <p:cNvPr id="179" name="Text 14">
                <a:extLst>
                  <a:ext uri="{FF2B5EF4-FFF2-40B4-BE49-F238E27FC236}">
                    <a16:creationId xmlns:a16="http://schemas.microsoft.com/office/drawing/2014/main" id="{0585C61B-B2DF-FCB5-168B-CB395A652873}"/>
                  </a:ext>
                </a:extLst>
              </p:cNvPr>
              <p:cNvSpPr/>
              <p:nvPr/>
            </p:nvSpPr>
            <p:spPr>
              <a:xfrm>
                <a:off x="970102" y="4041661"/>
                <a:ext cx="2622184" cy="256941"/>
              </a:xfrm>
              <a:prstGeom prst="rect">
                <a:avLst/>
              </a:prstGeom>
              <a:noFill/>
              <a:ln/>
            </p:spPr>
            <p:txBody>
              <a:bodyPr wrap="square" lIns="0" tIns="0" rIns="0" bIns="0" rtlCol="0" anchor="ctr"/>
              <a:lstStyle/>
              <a:p>
                <a:r>
                  <a:rPr lang="en-US" sz="1050" dirty="0" err="1">
                    <a:cs typeface="Arial"/>
                  </a:rPr>
                  <a:t>john.doe@</a:t>
                </a:r>
                <a:r>
                  <a:rPr lang="en-US" sz="1050" dirty="0" err="1">
                    <a:cs typeface="Arial" pitchFamily="34" charset="-120"/>
                  </a:rPr>
                  <a:t>r</a:t>
                </a:r>
                <a:r>
                  <a:rPr lang="en-US" sz="1050" dirty="0" err="1">
                    <a:ea typeface="Arial" pitchFamily="34" charset="-122"/>
                    <a:cs typeface="Arial" pitchFamily="34" charset="-120"/>
                  </a:rPr>
                  <a:t>iversideshoes</a:t>
                </a:r>
                <a:r>
                  <a:rPr lang="en-US" sz="1050" dirty="0" err="1">
                    <a:cs typeface="Arial"/>
                  </a:rPr>
                  <a:t>.com</a:t>
                </a:r>
                <a:endParaRPr lang="en-US" sz="1050" dirty="0"/>
              </a:p>
            </p:txBody>
          </p:sp>
          <p:sp>
            <p:nvSpPr>
              <p:cNvPr id="181" name="Shape 13">
                <a:extLst>
                  <a:ext uri="{FF2B5EF4-FFF2-40B4-BE49-F238E27FC236}">
                    <a16:creationId xmlns:a16="http://schemas.microsoft.com/office/drawing/2014/main" id="{92291B15-0757-B3DC-2716-AC7086A32FBB}"/>
                  </a:ext>
                </a:extLst>
              </p:cNvPr>
              <p:cNvSpPr/>
              <p:nvPr/>
            </p:nvSpPr>
            <p:spPr>
              <a:xfrm>
                <a:off x="860374" y="4519630"/>
                <a:ext cx="2731912" cy="256941"/>
              </a:xfrm>
              <a:prstGeom prst="roundRect">
                <a:avLst>
                  <a:gd name="adj" fmla="val 11905"/>
                </a:avLst>
              </a:prstGeom>
              <a:solidFill>
                <a:srgbClr val="F7F9FA"/>
              </a:solidFill>
              <a:ln w="12700">
                <a:solidFill>
                  <a:srgbClr val="E6EBED"/>
                </a:solidFill>
                <a:prstDash val="solid"/>
              </a:ln>
            </p:spPr>
            <p:txBody>
              <a:bodyPr/>
              <a:lstStyle/>
              <a:p>
                <a:endParaRPr lang="en-US" dirty="0"/>
              </a:p>
            </p:txBody>
          </p:sp>
          <p:sp>
            <p:nvSpPr>
              <p:cNvPr id="182" name="Text 14">
                <a:extLst>
                  <a:ext uri="{FF2B5EF4-FFF2-40B4-BE49-F238E27FC236}">
                    <a16:creationId xmlns:a16="http://schemas.microsoft.com/office/drawing/2014/main" id="{7FA3AA01-F3A4-BE17-64D7-8C87785D7107}"/>
                  </a:ext>
                </a:extLst>
              </p:cNvPr>
              <p:cNvSpPr/>
              <p:nvPr/>
            </p:nvSpPr>
            <p:spPr>
              <a:xfrm>
                <a:off x="970102" y="4519629"/>
                <a:ext cx="2622184" cy="256941"/>
              </a:xfrm>
              <a:prstGeom prst="rect">
                <a:avLst/>
              </a:prstGeom>
              <a:noFill/>
              <a:ln/>
            </p:spPr>
            <p:txBody>
              <a:bodyPr wrap="square" lIns="0" tIns="0" rIns="0" bIns="0" rtlCol="0" anchor="ctr"/>
              <a:lstStyle/>
              <a:p>
                <a:r>
                  <a:rPr lang="en-US" sz="1050" dirty="0">
                    <a:cs typeface="Arial"/>
                  </a:rPr>
                  <a:t>+1 (202)-555-1234</a:t>
                </a:r>
                <a:endParaRPr lang="en-US" sz="1050" dirty="0"/>
              </a:p>
            </p:txBody>
          </p:sp>
        </p:grpSp>
        <p:sp>
          <p:nvSpPr>
            <p:cNvPr id="147" name="Text 12">
              <a:extLst>
                <a:ext uri="{FF2B5EF4-FFF2-40B4-BE49-F238E27FC236}">
                  <a16:creationId xmlns:a16="http://schemas.microsoft.com/office/drawing/2014/main" id="{2DB63EB1-B7A0-6532-D23C-C7E2DB6D3B08}"/>
                </a:ext>
              </a:extLst>
            </p:cNvPr>
            <p:cNvSpPr/>
            <p:nvPr/>
          </p:nvSpPr>
          <p:spPr>
            <a:xfrm>
              <a:off x="860374" y="2872868"/>
              <a:ext cx="2731912" cy="201168"/>
            </a:xfrm>
            <a:prstGeom prst="rect">
              <a:avLst/>
            </a:prstGeom>
            <a:noFill/>
            <a:ln/>
          </p:spPr>
          <p:txBody>
            <a:bodyPr wrap="square" lIns="0" tIns="0" rIns="0" bIns="0" rtlCol="0" anchor="ctr"/>
            <a:lstStyle/>
            <a:p>
              <a:r>
                <a:rPr lang="en-US" sz="1000" b="1" spc="-20" dirty="0">
                  <a:ea typeface="Arial" pitchFamily="34" charset="-122"/>
                  <a:cs typeface="Arial" pitchFamily="34" charset="-120"/>
                </a:rPr>
                <a:t>First name</a:t>
              </a:r>
              <a:endParaRPr lang="en-US" sz="1000" spc="-20" dirty="0"/>
            </a:p>
          </p:txBody>
        </p:sp>
        <p:sp>
          <p:nvSpPr>
            <p:cNvPr id="177" name="Text 12">
              <a:extLst>
                <a:ext uri="{FF2B5EF4-FFF2-40B4-BE49-F238E27FC236}">
                  <a16:creationId xmlns:a16="http://schemas.microsoft.com/office/drawing/2014/main" id="{DF906CF3-A256-81F6-01A5-E085BDB30A8A}"/>
                </a:ext>
              </a:extLst>
            </p:cNvPr>
            <p:cNvSpPr/>
            <p:nvPr/>
          </p:nvSpPr>
          <p:spPr>
            <a:xfrm>
              <a:off x="860374" y="3345809"/>
              <a:ext cx="2731912" cy="201168"/>
            </a:xfrm>
            <a:prstGeom prst="rect">
              <a:avLst/>
            </a:prstGeom>
            <a:noFill/>
            <a:ln/>
          </p:spPr>
          <p:txBody>
            <a:bodyPr wrap="square" lIns="0" tIns="0" rIns="0" bIns="0" rtlCol="0" anchor="ctr"/>
            <a:lstStyle/>
            <a:p>
              <a:r>
                <a:rPr lang="en-US" sz="1000" b="1" spc="-20" dirty="0">
                  <a:ea typeface="Arial" pitchFamily="34" charset="-122"/>
                  <a:cs typeface="Arial" pitchFamily="34" charset="-120"/>
                </a:rPr>
                <a:t>Last name</a:t>
              </a:r>
              <a:endParaRPr lang="en-US" sz="1000" spc="-20" dirty="0"/>
            </a:p>
          </p:txBody>
        </p:sp>
        <p:sp>
          <p:nvSpPr>
            <p:cNvPr id="180" name="Text 12">
              <a:extLst>
                <a:ext uri="{FF2B5EF4-FFF2-40B4-BE49-F238E27FC236}">
                  <a16:creationId xmlns:a16="http://schemas.microsoft.com/office/drawing/2014/main" id="{0B9D5418-089C-726D-7389-867CF5DEFCF8}"/>
                </a:ext>
              </a:extLst>
            </p:cNvPr>
            <p:cNvSpPr/>
            <p:nvPr/>
          </p:nvSpPr>
          <p:spPr>
            <a:xfrm>
              <a:off x="860374" y="3822205"/>
              <a:ext cx="2731912" cy="201168"/>
            </a:xfrm>
            <a:prstGeom prst="rect">
              <a:avLst/>
            </a:prstGeom>
            <a:noFill/>
            <a:ln/>
          </p:spPr>
          <p:txBody>
            <a:bodyPr wrap="square" lIns="0" tIns="0" rIns="0" bIns="0" rtlCol="0" anchor="ctr"/>
            <a:lstStyle/>
            <a:p>
              <a:r>
                <a:rPr lang="en-US" sz="1000" b="1" dirty="0">
                  <a:cs typeface="Arial"/>
                </a:rPr>
                <a:t>Business contact email</a:t>
              </a:r>
              <a:endParaRPr lang="en-US" dirty="0"/>
            </a:p>
          </p:txBody>
        </p:sp>
        <p:sp>
          <p:nvSpPr>
            <p:cNvPr id="183" name="Text 12">
              <a:extLst>
                <a:ext uri="{FF2B5EF4-FFF2-40B4-BE49-F238E27FC236}">
                  <a16:creationId xmlns:a16="http://schemas.microsoft.com/office/drawing/2014/main" id="{B8F2F21C-558C-8B97-F578-325DD07E7701}"/>
                </a:ext>
              </a:extLst>
            </p:cNvPr>
            <p:cNvSpPr/>
            <p:nvPr/>
          </p:nvSpPr>
          <p:spPr>
            <a:xfrm>
              <a:off x="860374" y="4300174"/>
              <a:ext cx="2731912" cy="201168"/>
            </a:xfrm>
            <a:prstGeom prst="rect">
              <a:avLst/>
            </a:prstGeom>
            <a:noFill/>
            <a:ln/>
          </p:spPr>
          <p:txBody>
            <a:bodyPr wrap="square" lIns="0" tIns="0" rIns="0" bIns="0" rtlCol="0" anchor="ctr"/>
            <a:lstStyle/>
            <a:p>
              <a:r>
                <a:rPr lang="en-US" sz="1000" b="1" dirty="0">
                  <a:cs typeface="Arial"/>
                </a:rPr>
                <a:t>Phone number</a:t>
              </a:r>
              <a:endParaRPr lang="en-US" dirty="0"/>
            </a:p>
          </p:txBody>
        </p:sp>
      </p:grpSp>
      <p:grpSp>
        <p:nvGrpSpPr>
          <p:cNvPr id="205" name="Group 204">
            <a:extLst>
              <a:ext uri="{FF2B5EF4-FFF2-40B4-BE49-F238E27FC236}">
                <a16:creationId xmlns:a16="http://schemas.microsoft.com/office/drawing/2014/main" id="{3C149D0F-53EC-8BA9-B17B-85990E0D71A4}"/>
              </a:ext>
            </a:extLst>
          </p:cNvPr>
          <p:cNvGrpSpPr/>
          <p:nvPr/>
        </p:nvGrpSpPr>
        <p:grpSpPr>
          <a:xfrm>
            <a:off x="4535793" y="2354594"/>
            <a:ext cx="3126091" cy="2454169"/>
            <a:chOff x="659206" y="2470531"/>
            <a:chExt cx="3126091" cy="2438949"/>
          </a:xfrm>
        </p:grpSpPr>
        <p:grpSp>
          <p:nvGrpSpPr>
            <p:cNvPr id="206" name="Group 205">
              <a:extLst>
                <a:ext uri="{FF2B5EF4-FFF2-40B4-BE49-F238E27FC236}">
                  <a16:creationId xmlns:a16="http://schemas.microsoft.com/office/drawing/2014/main" id="{B01EC90E-5347-6FE6-2CC8-86429CD6D8C7}"/>
                </a:ext>
              </a:extLst>
            </p:cNvPr>
            <p:cNvGrpSpPr/>
            <p:nvPr/>
          </p:nvGrpSpPr>
          <p:grpSpPr>
            <a:xfrm>
              <a:off x="659206" y="2470531"/>
              <a:ext cx="3126091" cy="2438949"/>
              <a:chOff x="659206" y="2470531"/>
              <a:chExt cx="3126091" cy="2438949"/>
            </a:xfrm>
          </p:grpSpPr>
          <p:sp>
            <p:nvSpPr>
              <p:cNvPr id="211" name="Shape 5">
                <a:extLst>
                  <a:ext uri="{FF2B5EF4-FFF2-40B4-BE49-F238E27FC236}">
                    <a16:creationId xmlns:a16="http://schemas.microsoft.com/office/drawing/2014/main" id="{BD294729-6A04-363F-A11A-6944449BE567}"/>
                  </a:ext>
                </a:extLst>
              </p:cNvPr>
              <p:cNvSpPr/>
              <p:nvPr/>
            </p:nvSpPr>
            <p:spPr>
              <a:xfrm>
                <a:off x="659206" y="2470531"/>
                <a:ext cx="3126091" cy="2438949"/>
              </a:xfrm>
              <a:prstGeom prst="roundRect">
                <a:avLst>
                  <a:gd name="adj" fmla="val 5344"/>
                </a:avLst>
              </a:prstGeom>
              <a:solidFill>
                <a:srgbClr val="FFFFFF"/>
              </a:solidFill>
              <a:ln w="12700">
                <a:solidFill>
                  <a:srgbClr val="E6EBED"/>
                </a:solidFill>
                <a:prstDash val="solid"/>
              </a:ln>
              <a:effectLst>
                <a:outerShdw blurRad="63500" dist="25400" dir="5400000" algn="bl" rotWithShape="0">
                  <a:srgbClr val="000000">
                    <a:alpha val="10000"/>
                  </a:srgbClr>
                </a:outerShdw>
              </a:effectLst>
            </p:spPr>
            <p:txBody>
              <a:bodyPr/>
              <a:lstStyle/>
              <a:p>
                <a:endParaRPr lang="en-US"/>
              </a:p>
            </p:txBody>
          </p:sp>
          <p:sp>
            <p:nvSpPr>
              <p:cNvPr id="212" name="Shape 6">
                <a:extLst>
                  <a:ext uri="{FF2B5EF4-FFF2-40B4-BE49-F238E27FC236}">
                    <a16:creationId xmlns:a16="http://schemas.microsoft.com/office/drawing/2014/main" id="{6B093FD6-DBB9-55CF-4442-E01D9C545675}"/>
                  </a:ext>
                </a:extLst>
              </p:cNvPr>
              <p:cNvSpPr/>
              <p:nvPr/>
            </p:nvSpPr>
            <p:spPr>
              <a:xfrm>
                <a:off x="668350" y="2477183"/>
                <a:ext cx="3110400" cy="309600"/>
              </a:xfrm>
              <a:prstGeom prst="round2SameRect">
                <a:avLst>
                  <a:gd name="adj1" fmla="val 16667"/>
                  <a:gd name="adj2" fmla="val 0"/>
                </a:avLst>
              </a:prstGeom>
              <a:solidFill>
                <a:srgbClr val="F7F9FA"/>
              </a:solidFill>
              <a:ln/>
            </p:spPr>
            <p:txBody>
              <a:bodyPr/>
              <a:lstStyle/>
              <a:p>
                <a:endParaRPr lang="en-US"/>
              </a:p>
            </p:txBody>
          </p:sp>
          <p:sp>
            <p:nvSpPr>
              <p:cNvPr id="213" name="Shape 7">
                <a:extLst>
                  <a:ext uri="{FF2B5EF4-FFF2-40B4-BE49-F238E27FC236}">
                    <a16:creationId xmlns:a16="http://schemas.microsoft.com/office/drawing/2014/main" id="{D42A0310-5CE5-B244-BC23-66B1A94EC743}"/>
                  </a:ext>
                </a:extLst>
              </p:cNvPr>
              <p:cNvSpPr/>
              <p:nvPr/>
            </p:nvSpPr>
            <p:spPr>
              <a:xfrm>
                <a:off x="805510" y="2589404"/>
                <a:ext cx="68580" cy="68580"/>
              </a:xfrm>
              <a:prstGeom prst="ellipse">
                <a:avLst/>
              </a:prstGeom>
              <a:solidFill>
                <a:srgbClr val="8F9AA1"/>
              </a:solidFill>
              <a:ln/>
            </p:spPr>
            <p:txBody>
              <a:bodyPr/>
              <a:lstStyle/>
              <a:p>
                <a:endParaRPr lang="en-US"/>
              </a:p>
            </p:txBody>
          </p:sp>
          <p:sp>
            <p:nvSpPr>
              <p:cNvPr id="214" name="Shape 8">
                <a:extLst>
                  <a:ext uri="{FF2B5EF4-FFF2-40B4-BE49-F238E27FC236}">
                    <a16:creationId xmlns:a16="http://schemas.microsoft.com/office/drawing/2014/main" id="{2F766E61-2A10-DBB4-FD1A-B3D8F26A0F18}"/>
                  </a:ext>
                </a:extLst>
              </p:cNvPr>
              <p:cNvSpPr/>
              <p:nvPr/>
            </p:nvSpPr>
            <p:spPr>
              <a:xfrm>
                <a:off x="942670" y="2589404"/>
                <a:ext cx="68580" cy="68580"/>
              </a:xfrm>
              <a:prstGeom prst="ellipse">
                <a:avLst/>
              </a:prstGeom>
              <a:solidFill>
                <a:srgbClr val="8F9AA1"/>
              </a:solidFill>
              <a:ln/>
            </p:spPr>
            <p:txBody>
              <a:bodyPr/>
              <a:lstStyle/>
              <a:p>
                <a:endParaRPr lang="en-US"/>
              </a:p>
            </p:txBody>
          </p:sp>
          <p:sp>
            <p:nvSpPr>
              <p:cNvPr id="215" name="Shape 9">
                <a:extLst>
                  <a:ext uri="{FF2B5EF4-FFF2-40B4-BE49-F238E27FC236}">
                    <a16:creationId xmlns:a16="http://schemas.microsoft.com/office/drawing/2014/main" id="{FDAC61AF-7475-ADEC-E8BE-F45DD7C94B94}"/>
                  </a:ext>
                </a:extLst>
              </p:cNvPr>
              <p:cNvSpPr/>
              <p:nvPr/>
            </p:nvSpPr>
            <p:spPr>
              <a:xfrm>
                <a:off x="1079830" y="2589404"/>
                <a:ext cx="68580" cy="68580"/>
              </a:xfrm>
              <a:prstGeom prst="ellipse">
                <a:avLst/>
              </a:prstGeom>
              <a:solidFill>
                <a:srgbClr val="8F9AA1"/>
              </a:solidFill>
              <a:ln/>
            </p:spPr>
            <p:txBody>
              <a:bodyPr/>
              <a:lstStyle/>
              <a:p>
                <a:endParaRPr lang="en-US"/>
              </a:p>
            </p:txBody>
          </p:sp>
          <p:sp>
            <p:nvSpPr>
              <p:cNvPr id="216" name="Shape 10">
                <a:extLst>
                  <a:ext uri="{FF2B5EF4-FFF2-40B4-BE49-F238E27FC236}">
                    <a16:creationId xmlns:a16="http://schemas.microsoft.com/office/drawing/2014/main" id="{46874588-7B6B-73D3-29AC-1F27B893FDAD}"/>
                  </a:ext>
                </a:extLst>
              </p:cNvPr>
              <p:cNvSpPr/>
              <p:nvPr/>
            </p:nvSpPr>
            <p:spPr>
              <a:xfrm>
                <a:off x="1280998" y="2548256"/>
                <a:ext cx="2311288" cy="164592"/>
              </a:xfrm>
              <a:prstGeom prst="roundRect">
                <a:avLst>
                  <a:gd name="adj" fmla="val 27778"/>
                </a:avLst>
              </a:prstGeom>
              <a:solidFill>
                <a:srgbClr val="FFFFFF"/>
              </a:solidFill>
              <a:ln w="9525">
                <a:solidFill>
                  <a:srgbClr val="E6EBED"/>
                </a:solidFill>
                <a:prstDash val="solid"/>
              </a:ln>
            </p:spPr>
            <p:txBody>
              <a:bodyPr/>
              <a:lstStyle/>
              <a:p>
                <a:endParaRPr lang="en-US" dirty="0"/>
              </a:p>
            </p:txBody>
          </p:sp>
          <p:sp>
            <p:nvSpPr>
              <p:cNvPr id="217" name="Text 11">
                <a:extLst>
                  <a:ext uri="{FF2B5EF4-FFF2-40B4-BE49-F238E27FC236}">
                    <a16:creationId xmlns:a16="http://schemas.microsoft.com/office/drawing/2014/main" id="{F57AE7CC-A233-7E8A-5BBD-0206A5892008}"/>
                  </a:ext>
                </a:extLst>
              </p:cNvPr>
              <p:cNvSpPr/>
              <p:nvPr/>
            </p:nvSpPr>
            <p:spPr>
              <a:xfrm>
                <a:off x="1363294" y="2548256"/>
                <a:ext cx="2228992" cy="164592"/>
              </a:xfrm>
              <a:prstGeom prst="rect">
                <a:avLst/>
              </a:prstGeom>
              <a:noFill/>
              <a:ln/>
            </p:spPr>
            <p:txBody>
              <a:bodyPr wrap="square" lIns="0" tIns="0" rIns="0" bIns="0" rtlCol="0" anchor="ctr"/>
              <a:lstStyle/>
              <a:p>
                <a:pPr marL="0" indent="0" algn="l">
                  <a:buNone/>
                </a:pPr>
                <a:r>
                  <a:rPr lang="en-US" sz="900" dirty="0" err="1">
                    <a:solidFill>
                      <a:srgbClr val="4B575E"/>
                    </a:solidFill>
                    <a:ea typeface="Arial" pitchFamily="34" charset="-122"/>
                    <a:cs typeface="Arial" pitchFamily="34" charset="-120"/>
                  </a:rPr>
                  <a:t>verify.sinch.com</a:t>
                </a:r>
                <a:r>
                  <a:rPr lang="en-US" sz="900" dirty="0">
                    <a:solidFill>
                      <a:srgbClr val="4B575E"/>
                    </a:solidFill>
                    <a:ea typeface="Arial" pitchFamily="34" charset="-122"/>
                    <a:cs typeface="Arial" pitchFamily="34" charset="-120"/>
                  </a:rPr>
                  <a:t>/submission</a:t>
                </a:r>
              </a:p>
            </p:txBody>
          </p:sp>
          <p:sp>
            <p:nvSpPr>
              <p:cNvPr id="218" name="Shape 13">
                <a:extLst>
                  <a:ext uri="{FF2B5EF4-FFF2-40B4-BE49-F238E27FC236}">
                    <a16:creationId xmlns:a16="http://schemas.microsoft.com/office/drawing/2014/main" id="{462081AF-BA87-0D20-F397-3F18FE92965A}"/>
                  </a:ext>
                </a:extLst>
              </p:cNvPr>
              <p:cNvSpPr/>
              <p:nvPr/>
            </p:nvSpPr>
            <p:spPr>
              <a:xfrm>
                <a:off x="860374" y="3092325"/>
                <a:ext cx="2731912" cy="256941"/>
              </a:xfrm>
              <a:prstGeom prst="roundRect">
                <a:avLst>
                  <a:gd name="adj" fmla="val 11905"/>
                </a:avLst>
              </a:prstGeom>
              <a:solidFill>
                <a:srgbClr val="F7F9FA"/>
              </a:solidFill>
              <a:ln w="12700">
                <a:solidFill>
                  <a:srgbClr val="E6EBED"/>
                </a:solidFill>
                <a:prstDash val="solid"/>
              </a:ln>
            </p:spPr>
            <p:txBody>
              <a:bodyPr/>
              <a:lstStyle/>
              <a:p>
                <a:endParaRPr lang="en-US" dirty="0"/>
              </a:p>
            </p:txBody>
          </p:sp>
          <p:sp>
            <p:nvSpPr>
              <p:cNvPr id="219" name="Text 14">
                <a:extLst>
                  <a:ext uri="{FF2B5EF4-FFF2-40B4-BE49-F238E27FC236}">
                    <a16:creationId xmlns:a16="http://schemas.microsoft.com/office/drawing/2014/main" id="{93164390-58AB-2FE6-A58E-C5FF866F307C}"/>
                  </a:ext>
                </a:extLst>
              </p:cNvPr>
              <p:cNvSpPr/>
              <p:nvPr/>
            </p:nvSpPr>
            <p:spPr>
              <a:xfrm>
                <a:off x="970102" y="3092324"/>
                <a:ext cx="2622184" cy="256941"/>
              </a:xfrm>
              <a:prstGeom prst="rect">
                <a:avLst/>
              </a:prstGeom>
              <a:noFill/>
              <a:ln/>
            </p:spPr>
            <p:txBody>
              <a:bodyPr wrap="square" lIns="0" tIns="0" rIns="0" bIns="0" rtlCol="0" anchor="ctr"/>
              <a:lstStyle/>
              <a:p>
                <a:r>
                  <a:rPr lang="en-US" sz="1050" dirty="0">
                    <a:cs typeface="Arial"/>
                  </a:rPr>
                  <a:t>John</a:t>
                </a:r>
                <a:endParaRPr lang="en-US" sz="1050" spc="-20" dirty="0">
                  <a:ea typeface="Arial" pitchFamily="34" charset="-122"/>
                  <a:cs typeface="Arial"/>
                </a:endParaRPr>
              </a:p>
            </p:txBody>
          </p:sp>
          <p:sp>
            <p:nvSpPr>
              <p:cNvPr id="220" name="Shape 13">
                <a:extLst>
                  <a:ext uri="{FF2B5EF4-FFF2-40B4-BE49-F238E27FC236}">
                    <a16:creationId xmlns:a16="http://schemas.microsoft.com/office/drawing/2014/main" id="{00F293E6-E95A-DCE7-594F-372ADB59C210}"/>
                  </a:ext>
                </a:extLst>
              </p:cNvPr>
              <p:cNvSpPr/>
              <p:nvPr/>
            </p:nvSpPr>
            <p:spPr>
              <a:xfrm>
                <a:off x="860374" y="3565266"/>
                <a:ext cx="2731912" cy="256941"/>
              </a:xfrm>
              <a:prstGeom prst="roundRect">
                <a:avLst>
                  <a:gd name="adj" fmla="val 11905"/>
                </a:avLst>
              </a:prstGeom>
              <a:solidFill>
                <a:srgbClr val="F7F9FA"/>
              </a:solidFill>
              <a:ln w="12700">
                <a:solidFill>
                  <a:srgbClr val="E6EBED"/>
                </a:solidFill>
                <a:prstDash val="solid"/>
              </a:ln>
            </p:spPr>
            <p:txBody>
              <a:bodyPr/>
              <a:lstStyle/>
              <a:p>
                <a:endParaRPr lang="en-US" dirty="0"/>
              </a:p>
            </p:txBody>
          </p:sp>
          <p:sp>
            <p:nvSpPr>
              <p:cNvPr id="221" name="Text 14">
                <a:extLst>
                  <a:ext uri="{FF2B5EF4-FFF2-40B4-BE49-F238E27FC236}">
                    <a16:creationId xmlns:a16="http://schemas.microsoft.com/office/drawing/2014/main" id="{7B35330C-A082-79D8-D22A-8AD9F26186E4}"/>
                  </a:ext>
                </a:extLst>
              </p:cNvPr>
              <p:cNvSpPr/>
              <p:nvPr/>
            </p:nvSpPr>
            <p:spPr>
              <a:xfrm>
                <a:off x="970102" y="3565265"/>
                <a:ext cx="2622184" cy="256941"/>
              </a:xfrm>
              <a:prstGeom prst="rect">
                <a:avLst/>
              </a:prstGeom>
              <a:noFill/>
              <a:ln/>
            </p:spPr>
            <p:txBody>
              <a:bodyPr wrap="square" lIns="0" tIns="0" rIns="0" bIns="0" rtlCol="0" anchor="ctr"/>
              <a:lstStyle/>
              <a:p>
                <a:r>
                  <a:rPr lang="en-US" sz="1050" dirty="0">
                    <a:cs typeface="Arial"/>
                  </a:rPr>
                  <a:t>Doe</a:t>
                </a:r>
                <a:endParaRPr lang="en-US" sz="1050" spc="-20" dirty="0">
                  <a:ea typeface="Arial" pitchFamily="34" charset="-122"/>
                  <a:cs typeface="Arial"/>
                </a:endParaRPr>
              </a:p>
            </p:txBody>
          </p:sp>
          <p:sp>
            <p:nvSpPr>
              <p:cNvPr id="222" name="Shape 13">
                <a:extLst>
                  <a:ext uri="{FF2B5EF4-FFF2-40B4-BE49-F238E27FC236}">
                    <a16:creationId xmlns:a16="http://schemas.microsoft.com/office/drawing/2014/main" id="{C9B1AC49-1252-4DCB-B7D7-1914D771AA60}"/>
                  </a:ext>
                </a:extLst>
              </p:cNvPr>
              <p:cNvSpPr/>
              <p:nvPr/>
            </p:nvSpPr>
            <p:spPr>
              <a:xfrm>
                <a:off x="860374" y="4041662"/>
                <a:ext cx="2731912" cy="256941"/>
              </a:xfrm>
              <a:prstGeom prst="roundRect">
                <a:avLst>
                  <a:gd name="adj" fmla="val 11905"/>
                </a:avLst>
              </a:prstGeom>
              <a:solidFill>
                <a:srgbClr val="F7F9FA"/>
              </a:solidFill>
              <a:ln w="12700">
                <a:solidFill>
                  <a:srgbClr val="E6EBED"/>
                </a:solidFill>
                <a:prstDash val="solid"/>
              </a:ln>
            </p:spPr>
            <p:txBody>
              <a:bodyPr/>
              <a:lstStyle/>
              <a:p>
                <a:endParaRPr lang="en-US" dirty="0"/>
              </a:p>
            </p:txBody>
          </p:sp>
          <p:sp>
            <p:nvSpPr>
              <p:cNvPr id="223" name="Text 14">
                <a:extLst>
                  <a:ext uri="{FF2B5EF4-FFF2-40B4-BE49-F238E27FC236}">
                    <a16:creationId xmlns:a16="http://schemas.microsoft.com/office/drawing/2014/main" id="{ED293B0D-1B31-C20E-E2B6-A2F8F1B2CDA4}"/>
                  </a:ext>
                </a:extLst>
              </p:cNvPr>
              <p:cNvSpPr/>
              <p:nvPr/>
            </p:nvSpPr>
            <p:spPr>
              <a:xfrm>
                <a:off x="970102" y="4041661"/>
                <a:ext cx="2622184" cy="256941"/>
              </a:xfrm>
              <a:prstGeom prst="rect">
                <a:avLst/>
              </a:prstGeom>
              <a:noFill/>
              <a:ln/>
            </p:spPr>
            <p:txBody>
              <a:bodyPr wrap="square" lIns="0" tIns="0" rIns="0" bIns="0" rtlCol="0" anchor="ctr"/>
              <a:lstStyle/>
              <a:p>
                <a:r>
                  <a:rPr lang="en-US" sz="1050" dirty="0">
                    <a:cs typeface="Arial"/>
                  </a:rPr>
                  <a:t>johndoe123@gmail.com</a:t>
                </a:r>
              </a:p>
            </p:txBody>
          </p:sp>
          <p:sp>
            <p:nvSpPr>
              <p:cNvPr id="224" name="Shape 13">
                <a:extLst>
                  <a:ext uri="{FF2B5EF4-FFF2-40B4-BE49-F238E27FC236}">
                    <a16:creationId xmlns:a16="http://schemas.microsoft.com/office/drawing/2014/main" id="{958B24F1-7865-FE5A-6C1D-1F570B3D7DFD}"/>
                  </a:ext>
                </a:extLst>
              </p:cNvPr>
              <p:cNvSpPr/>
              <p:nvPr/>
            </p:nvSpPr>
            <p:spPr>
              <a:xfrm>
                <a:off x="860374" y="4519630"/>
                <a:ext cx="2731912" cy="256941"/>
              </a:xfrm>
              <a:prstGeom prst="roundRect">
                <a:avLst>
                  <a:gd name="adj" fmla="val 11905"/>
                </a:avLst>
              </a:prstGeom>
              <a:solidFill>
                <a:srgbClr val="F7F9FA"/>
              </a:solidFill>
              <a:ln w="12700">
                <a:solidFill>
                  <a:srgbClr val="E6EBED"/>
                </a:solidFill>
                <a:prstDash val="solid"/>
              </a:ln>
            </p:spPr>
            <p:txBody>
              <a:bodyPr/>
              <a:lstStyle/>
              <a:p>
                <a:endParaRPr lang="en-US" dirty="0"/>
              </a:p>
            </p:txBody>
          </p:sp>
          <p:sp>
            <p:nvSpPr>
              <p:cNvPr id="225" name="Text 14">
                <a:extLst>
                  <a:ext uri="{FF2B5EF4-FFF2-40B4-BE49-F238E27FC236}">
                    <a16:creationId xmlns:a16="http://schemas.microsoft.com/office/drawing/2014/main" id="{F400621C-4D6E-9FDE-28B9-305005D5B258}"/>
                  </a:ext>
                </a:extLst>
              </p:cNvPr>
              <p:cNvSpPr/>
              <p:nvPr/>
            </p:nvSpPr>
            <p:spPr>
              <a:xfrm>
                <a:off x="970102" y="4519629"/>
                <a:ext cx="2622184" cy="256941"/>
              </a:xfrm>
              <a:prstGeom prst="rect">
                <a:avLst/>
              </a:prstGeom>
              <a:noFill/>
              <a:ln/>
            </p:spPr>
            <p:txBody>
              <a:bodyPr wrap="square" lIns="0" tIns="0" rIns="0" bIns="0" rtlCol="0" anchor="ctr"/>
              <a:lstStyle/>
              <a:p>
                <a:r>
                  <a:rPr lang="en-US" sz="1050" dirty="0">
                    <a:cs typeface="Arial"/>
                  </a:rPr>
                  <a:t>(211)-00-123</a:t>
                </a:r>
              </a:p>
            </p:txBody>
          </p:sp>
        </p:grpSp>
        <p:sp>
          <p:nvSpPr>
            <p:cNvPr id="207" name="Text 12">
              <a:extLst>
                <a:ext uri="{FF2B5EF4-FFF2-40B4-BE49-F238E27FC236}">
                  <a16:creationId xmlns:a16="http://schemas.microsoft.com/office/drawing/2014/main" id="{832240AC-908A-9CEF-D2E1-6584293373CA}"/>
                </a:ext>
              </a:extLst>
            </p:cNvPr>
            <p:cNvSpPr/>
            <p:nvPr/>
          </p:nvSpPr>
          <p:spPr>
            <a:xfrm>
              <a:off x="860374" y="2872868"/>
              <a:ext cx="2731912" cy="201168"/>
            </a:xfrm>
            <a:prstGeom prst="rect">
              <a:avLst/>
            </a:prstGeom>
            <a:noFill/>
            <a:ln/>
          </p:spPr>
          <p:txBody>
            <a:bodyPr wrap="square" lIns="0" tIns="0" rIns="0" bIns="0" rtlCol="0" anchor="ctr"/>
            <a:lstStyle/>
            <a:p>
              <a:r>
                <a:rPr lang="en-US" sz="1000" b="1" spc="-20" dirty="0">
                  <a:ea typeface="Arial" pitchFamily="34" charset="-122"/>
                  <a:cs typeface="Arial" pitchFamily="34" charset="-120"/>
                </a:rPr>
                <a:t>First name</a:t>
              </a:r>
              <a:endParaRPr lang="en-US" sz="1000" spc="-20" dirty="0"/>
            </a:p>
          </p:txBody>
        </p:sp>
        <p:sp>
          <p:nvSpPr>
            <p:cNvPr id="208" name="Text 12">
              <a:extLst>
                <a:ext uri="{FF2B5EF4-FFF2-40B4-BE49-F238E27FC236}">
                  <a16:creationId xmlns:a16="http://schemas.microsoft.com/office/drawing/2014/main" id="{C8A73303-6835-1FD8-3FE6-653A64CD14C2}"/>
                </a:ext>
              </a:extLst>
            </p:cNvPr>
            <p:cNvSpPr/>
            <p:nvPr/>
          </p:nvSpPr>
          <p:spPr>
            <a:xfrm>
              <a:off x="860374" y="3345809"/>
              <a:ext cx="2731912" cy="201168"/>
            </a:xfrm>
            <a:prstGeom prst="rect">
              <a:avLst/>
            </a:prstGeom>
            <a:noFill/>
            <a:ln/>
          </p:spPr>
          <p:txBody>
            <a:bodyPr wrap="square" lIns="0" tIns="0" rIns="0" bIns="0" rtlCol="0" anchor="ctr"/>
            <a:lstStyle/>
            <a:p>
              <a:r>
                <a:rPr lang="en-US" sz="1000" b="1" spc="-20" dirty="0">
                  <a:ea typeface="Arial" pitchFamily="34" charset="-122"/>
                  <a:cs typeface="Arial" pitchFamily="34" charset="-120"/>
                </a:rPr>
                <a:t>Last name</a:t>
              </a:r>
              <a:endParaRPr lang="en-US" sz="1000" spc="-20" dirty="0"/>
            </a:p>
          </p:txBody>
        </p:sp>
        <p:sp>
          <p:nvSpPr>
            <p:cNvPr id="209" name="Text 12">
              <a:extLst>
                <a:ext uri="{FF2B5EF4-FFF2-40B4-BE49-F238E27FC236}">
                  <a16:creationId xmlns:a16="http://schemas.microsoft.com/office/drawing/2014/main" id="{74F435A7-A30F-A65E-36F9-87415202D9A5}"/>
                </a:ext>
              </a:extLst>
            </p:cNvPr>
            <p:cNvSpPr/>
            <p:nvPr/>
          </p:nvSpPr>
          <p:spPr>
            <a:xfrm>
              <a:off x="860374" y="3822205"/>
              <a:ext cx="2731912" cy="201168"/>
            </a:xfrm>
            <a:prstGeom prst="rect">
              <a:avLst/>
            </a:prstGeom>
            <a:noFill/>
            <a:ln/>
          </p:spPr>
          <p:txBody>
            <a:bodyPr wrap="square" lIns="0" tIns="0" rIns="0" bIns="0" rtlCol="0" anchor="ctr"/>
            <a:lstStyle/>
            <a:p>
              <a:r>
                <a:rPr lang="en-US" sz="1000" b="1" dirty="0">
                  <a:cs typeface="Arial"/>
                </a:rPr>
                <a:t>Business contact email</a:t>
              </a:r>
              <a:endParaRPr lang="en-US" dirty="0"/>
            </a:p>
          </p:txBody>
        </p:sp>
        <p:sp>
          <p:nvSpPr>
            <p:cNvPr id="210" name="Text 12">
              <a:extLst>
                <a:ext uri="{FF2B5EF4-FFF2-40B4-BE49-F238E27FC236}">
                  <a16:creationId xmlns:a16="http://schemas.microsoft.com/office/drawing/2014/main" id="{21FE25A4-5701-54E9-1F0A-2E620D5241C4}"/>
                </a:ext>
              </a:extLst>
            </p:cNvPr>
            <p:cNvSpPr/>
            <p:nvPr/>
          </p:nvSpPr>
          <p:spPr>
            <a:xfrm>
              <a:off x="860374" y="4300174"/>
              <a:ext cx="2731912" cy="201168"/>
            </a:xfrm>
            <a:prstGeom prst="rect">
              <a:avLst/>
            </a:prstGeom>
            <a:noFill/>
            <a:ln/>
          </p:spPr>
          <p:txBody>
            <a:bodyPr wrap="square" lIns="0" tIns="0" rIns="0" bIns="0" rtlCol="0" anchor="ctr"/>
            <a:lstStyle/>
            <a:p>
              <a:r>
                <a:rPr lang="en-US" sz="1000" b="1" dirty="0">
                  <a:cs typeface="Arial"/>
                </a:rPr>
                <a:t>Phone number</a:t>
              </a:r>
              <a:endParaRPr lang="en-US" dirty="0"/>
            </a:p>
          </p:txBody>
        </p:sp>
      </p:grpSp>
      <p:sp>
        <p:nvSpPr>
          <p:cNvPr id="227" name="Text Placeholder 226">
            <a:extLst>
              <a:ext uri="{FF2B5EF4-FFF2-40B4-BE49-F238E27FC236}">
                <a16:creationId xmlns:a16="http://schemas.microsoft.com/office/drawing/2014/main" id="{24888BE4-5287-4FD6-77B4-CB26A9E9787A}"/>
              </a:ext>
            </a:extLst>
          </p:cNvPr>
          <p:cNvSpPr>
            <a:spLocks noGrp="1"/>
          </p:cNvSpPr>
          <p:nvPr>
            <p:ph type="body" idx="13"/>
          </p:nvPr>
        </p:nvSpPr>
        <p:spPr>
          <a:xfrm>
            <a:off x="222250" y="1369414"/>
            <a:ext cx="9767887" cy="326821"/>
          </a:xfrm>
        </p:spPr>
        <p:txBody>
          <a:bodyPr/>
          <a:lstStyle/>
          <a:p>
            <a:r>
              <a:rPr lang="en-US" dirty="0"/>
              <a:t>(First &amp; last name, email and phone number)</a:t>
            </a:r>
          </a:p>
        </p:txBody>
      </p:sp>
    </p:spTree>
    <p:extLst>
      <p:ext uri="{BB962C8B-B14F-4D97-AF65-F5344CB8AC3E}">
        <p14:creationId xmlns:p14="http://schemas.microsoft.com/office/powerpoint/2010/main" val="16998794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DE5467-8B37-B3D3-1E5A-F19825E456D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DE3EF8C7-4845-47A9-811A-DFA59A674793}"/>
              </a:ext>
            </a:extLst>
          </p:cNvPr>
          <p:cNvSpPr>
            <a:spLocks noGrp="1"/>
          </p:cNvSpPr>
          <p:nvPr>
            <p:ph type="body" sz="quarter" idx="29"/>
          </p:nvPr>
        </p:nvSpPr>
        <p:spPr>
          <a:xfrm>
            <a:off x="222252" y="1777417"/>
            <a:ext cx="3833812" cy="4778957"/>
          </a:xfrm>
        </p:spPr>
        <p:txBody>
          <a:bodyPr/>
          <a:lstStyle/>
          <a:p>
            <a:pPr marL="0" indent="0">
              <a:buNone/>
            </a:pPr>
            <a:br>
              <a:rPr lang="en-US" b="1" dirty="0"/>
            </a:br>
            <a:br>
              <a:rPr lang="en-US" b="1" dirty="0"/>
            </a:br>
            <a:br>
              <a:rPr lang="en-US" b="1" dirty="0"/>
            </a:br>
            <a:br>
              <a:rPr lang="en-US" b="1" dirty="0"/>
            </a:br>
            <a:br>
              <a:rPr lang="en-US" b="1" dirty="0"/>
            </a:br>
            <a:br>
              <a:rPr lang="en-US" b="1" dirty="0"/>
            </a:br>
            <a:endParaRPr lang="en-US" b="1" dirty="0"/>
          </a:p>
          <a:p>
            <a:pPr marL="0" indent="0">
              <a:buNone/>
            </a:pPr>
            <a:endParaRPr lang="en-US" b="1" dirty="0"/>
          </a:p>
          <a:p>
            <a:pPr marL="0" indent="0">
              <a:buNone/>
            </a:pPr>
            <a:endParaRPr lang="en-US" b="1" dirty="0"/>
          </a:p>
          <a:p>
            <a:pPr marL="0" indent="0">
              <a:buNone/>
            </a:pPr>
            <a:r>
              <a:rPr lang="en-US" b="1" dirty="0"/>
              <a:t>Why it’s compliant:</a:t>
            </a:r>
            <a:endParaRPr lang="en-US" dirty="0"/>
          </a:p>
          <a:p>
            <a:r>
              <a:rPr lang="en-US" sz="1200" dirty="0"/>
              <a:t>Loads fully and displays real content</a:t>
            </a:r>
          </a:p>
          <a:p>
            <a:r>
              <a:rPr lang="en-US" sz="1200" dirty="0"/>
              <a:t>Links to terms and privacy policy are visible and working</a:t>
            </a:r>
          </a:p>
          <a:p>
            <a:pPr marL="0" indent="0">
              <a:buNone/>
            </a:pPr>
            <a:endParaRPr lang="en-US" dirty="0"/>
          </a:p>
        </p:txBody>
      </p:sp>
      <p:sp>
        <p:nvSpPr>
          <p:cNvPr id="3" name="Text Placeholder 2">
            <a:extLst>
              <a:ext uri="{FF2B5EF4-FFF2-40B4-BE49-F238E27FC236}">
                <a16:creationId xmlns:a16="http://schemas.microsoft.com/office/drawing/2014/main" id="{4FB60D41-D153-BC82-BA51-241541A9E82E}"/>
              </a:ext>
            </a:extLst>
          </p:cNvPr>
          <p:cNvSpPr>
            <a:spLocks noGrp="1"/>
          </p:cNvSpPr>
          <p:nvPr>
            <p:ph type="body" sz="quarter" idx="19"/>
          </p:nvPr>
        </p:nvSpPr>
        <p:spPr/>
        <p:txBody>
          <a:bodyPr/>
          <a:lstStyle/>
          <a:p>
            <a:r>
              <a:rPr lang="en-US" dirty="0"/>
              <a:t>Business website</a:t>
            </a:r>
          </a:p>
        </p:txBody>
      </p:sp>
      <p:sp>
        <p:nvSpPr>
          <p:cNvPr id="5" name="Slide Number Placeholder 4">
            <a:extLst>
              <a:ext uri="{FF2B5EF4-FFF2-40B4-BE49-F238E27FC236}">
                <a16:creationId xmlns:a16="http://schemas.microsoft.com/office/drawing/2014/main" id="{A5AF5781-4275-69D5-BB30-E3C399C08705}"/>
              </a:ext>
            </a:extLst>
          </p:cNvPr>
          <p:cNvSpPr>
            <a:spLocks noGrp="1"/>
          </p:cNvSpPr>
          <p:nvPr>
            <p:ph type="sldNum" sz="quarter" idx="16"/>
          </p:nvPr>
        </p:nvSpPr>
        <p:spPr/>
        <p:txBody>
          <a:bodyPr/>
          <a:lstStyle/>
          <a:p>
            <a:fld id="{AE086683-F536-42AB-ABBC-F4803DFE8DBC}" type="slidenum">
              <a:rPr lang="en-US" smtClean="0"/>
              <a:pPr/>
              <a:t>8</a:t>
            </a:fld>
            <a:endParaRPr lang="en-US"/>
          </a:p>
        </p:txBody>
      </p:sp>
      <p:sp>
        <p:nvSpPr>
          <p:cNvPr id="7" name="Text Placeholder 6">
            <a:extLst>
              <a:ext uri="{FF2B5EF4-FFF2-40B4-BE49-F238E27FC236}">
                <a16:creationId xmlns:a16="http://schemas.microsoft.com/office/drawing/2014/main" id="{90947D5F-D3C1-113E-8B28-02334DA7A14E}"/>
              </a:ext>
            </a:extLst>
          </p:cNvPr>
          <p:cNvSpPr>
            <a:spLocks noGrp="1"/>
          </p:cNvSpPr>
          <p:nvPr>
            <p:ph type="body" sz="quarter" idx="30"/>
          </p:nvPr>
        </p:nvSpPr>
        <p:spPr>
          <a:xfrm>
            <a:off x="4179094" y="1777417"/>
            <a:ext cx="3833812" cy="4778957"/>
          </a:xfrm>
          <a:solidFill>
            <a:srgbClr val="F2EEE8"/>
          </a:solidFill>
        </p:spPr>
        <p:txBody>
          <a:bodyPr/>
          <a:lstStyle/>
          <a:p>
            <a:pPr marL="0" indent="0">
              <a:buNone/>
            </a:pPr>
            <a:br>
              <a:rPr lang="en-US" b="1" dirty="0"/>
            </a:br>
            <a:br>
              <a:rPr lang="en-US" b="1" dirty="0"/>
            </a:br>
            <a:br>
              <a:rPr lang="en-US" b="1" dirty="0"/>
            </a:br>
            <a:br>
              <a:rPr lang="en-US" b="1" dirty="0"/>
            </a:br>
            <a:br>
              <a:rPr lang="en-US" b="1" dirty="0"/>
            </a:br>
            <a:br>
              <a:rPr lang="en-US" b="1" dirty="0"/>
            </a:br>
            <a:endParaRPr lang="en-US" b="1" dirty="0"/>
          </a:p>
          <a:p>
            <a:pPr marL="0" indent="0">
              <a:buNone/>
            </a:pPr>
            <a:endParaRPr lang="en-US" b="1" dirty="0"/>
          </a:p>
          <a:p>
            <a:pPr marL="0" indent="0">
              <a:buNone/>
            </a:pPr>
            <a:endParaRPr lang="en-US" b="1" dirty="0"/>
          </a:p>
          <a:p>
            <a:pPr marL="0" indent="0">
              <a:buNone/>
            </a:pPr>
            <a:r>
              <a:rPr lang="en-US" b="1" dirty="0"/>
              <a:t>Why it’s NOT compliant:</a:t>
            </a:r>
            <a:endParaRPr lang="en-US" dirty="0"/>
          </a:p>
          <a:p>
            <a:r>
              <a:rPr lang="en-US" sz="1200" dirty="0"/>
              <a:t>Times out, is parked, or shows </a:t>
            </a:r>
            <a:br>
              <a:rPr lang="en-US" sz="1200" dirty="0"/>
            </a:br>
            <a:r>
              <a:rPr lang="en-US" sz="1200" dirty="0"/>
              <a:t>“Under construction” "Not available"</a:t>
            </a:r>
          </a:p>
          <a:p>
            <a:r>
              <a:rPr lang="en-US" sz="1200" dirty="0"/>
              <a:t>Sits behind a login wall reviewers can’t access</a:t>
            </a:r>
          </a:p>
          <a:p>
            <a:endParaRPr lang="en-US" sz="1200" dirty="0"/>
          </a:p>
          <a:p>
            <a:endParaRPr lang="en-US" dirty="0"/>
          </a:p>
          <a:p>
            <a:endParaRPr lang="en-US" dirty="0"/>
          </a:p>
          <a:p>
            <a:endParaRPr lang="en-US" dirty="0"/>
          </a:p>
          <a:p>
            <a:endParaRPr lang="en-US" dirty="0"/>
          </a:p>
          <a:p>
            <a:endParaRPr lang="en-US" dirty="0"/>
          </a:p>
        </p:txBody>
      </p:sp>
      <p:sp>
        <p:nvSpPr>
          <p:cNvPr id="9" name="Text Placeholder 8">
            <a:extLst>
              <a:ext uri="{FF2B5EF4-FFF2-40B4-BE49-F238E27FC236}">
                <a16:creationId xmlns:a16="http://schemas.microsoft.com/office/drawing/2014/main" id="{A3DB1DDF-9DC5-9BEF-F03C-057A957A8C7F}"/>
              </a:ext>
            </a:extLst>
          </p:cNvPr>
          <p:cNvSpPr>
            <a:spLocks noGrp="1"/>
          </p:cNvSpPr>
          <p:nvPr>
            <p:ph type="body" sz="quarter" idx="32"/>
          </p:nvPr>
        </p:nvSpPr>
        <p:spPr>
          <a:xfrm>
            <a:off x="8134349" y="1777417"/>
            <a:ext cx="3833812" cy="4778957"/>
          </a:xfrm>
        </p:spPr>
        <p:txBody>
          <a:bodyPr/>
          <a:lstStyle/>
          <a:p>
            <a:pPr marL="0" indent="0">
              <a:buNone/>
            </a:pPr>
            <a:r>
              <a:rPr lang="en-US" b="1" dirty="0"/>
              <a:t>Key takeaway: </a:t>
            </a:r>
          </a:p>
          <a:p>
            <a:pPr marL="0" indent="0">
              <a:buNone/>
            </a:pPr>
            <a:r>
              <a:rPr lang="en-US" dirty="0"/>
              <a:t>Reviewers load the site during review. </a:t>
            </a:r>
            <a:br>
              <a:rPr lang="en-US" dirty="0"/>
            </a:br>
            <a:r>
              <a:rPr lang="en-US" dirty="0"/>
              <a:t>If it doesn’t work, the submission doesn’t move forward.</a:t>
            </a:r>
          </a:p>
          <a:p>
            <a:pPr marL="0" indent="0">
              <a:buNone/>
            </a:pPr>
            <a:endParaRPr lang="en-US" dirty="0"/>
          </a:p>
          <a:p>
            <a:pPr marL="0" indent="0">
              <a:buNone/>
            </a:pPr>
            <a:endParaRPr lang="en-US" dirty="0"/>
          </a:p>
          <a:p>
            <a:endParaRPr lang="en-US" dirty="0"/>
          </a:p>
          <a:p>
            <a:endParaRPr lang="en-US" dirty="0"/>
          </a:p>
          <a:p>
            <a:endParaRPr lang="en-US" dirty="0"/>
          </a:p>
          <a:p>
            <a:endParaRPr lang="en-US" dirty="0"/>
          </a:p>
        </p:txBody>
      </p:sp>
      <p:pic>
        <p:nvPicPr>
          <p:cNvPr id="12" name="Picture Placeholder 11">
            <a:extLst>
              <a:ext uri="{FF2B5EF4-FFF2-40B4-BE49-F238E27FC236}">
                <a16:creationId xmlns:a16="http://schemas.microsoft.com/office/drawing/2014/main" id="{A9DBB40A-10AA-49D1-78FB-F601944D2241}"/>
              </a:ext>
            </a:extLst>
          </p:cNvPr>
          <p:cNvPicPr>
            <a:picLocks noGrp="1" noChangeAspect="1"/>
          </p:cNvPicPr>
          <p:nvPr>
            <p:ph type="pic" sz="quarter" idx="21"/>
          </p:nvPr>
        </p:nvPicPr>
        <p:blipFill>
          <a:blip>
            <a:extLst>
              <a:ext uri="{96DAC541-7B7A-43D3-8B79-37D633B846F1}">
                <asvg:svgBlip xmlns:asvg="http://schemas.microsoft.com/office/drawing/2016/SVG/main" r:embed="rId3"/>
              </a:ext>
            </a:extLst>
          </a:blip>
          <a:srcRect t="6250" b="6250"/>
          <a:stretch>
            <a:fillRect/>
          </a:stretch>
        </p:blipFill>
        <p:spPr>
          <a:xfrm>
            <a:off x="381000" y="1914735"/>
            <a:ext cx="368300" cy="324349"/>
          </a:xfrm>
          <a:prstGeom prst="rect">
            <a:avLst/>
          </a:prstGeom>
        </p:spPr>
      </p:pic>
      <p:pic>
        <p:nvPicPr>
          <p:cNvPr id="13" name="Picture Placeholder 12">
            <a:extLst>
              <a:ext uri="{FF2B5EF4-FFF2-40B4-BE49-F238E27FC236}">
                <a16:creationId xmlns:a16="http://schemas.microsoft.com/office/drawing/2014/main" id="{B244BD2B-E3EA-BE19-81ED-D9DE9D726FA5}"/>
              </a:ext>
            </a:extLst>
          </p:cNvPr>
          <p:cNvPicPr>
            <a:picLocks noGrp="1" noChangeAspect="1"/>
          </p:cNvPicPr>
          <p:nvPr>
            <p:ph type="pic" sz="quarter" idx="31"/>
          </p:nvPr>
        </p:nvPicPr>
        <p:blipFill>
          <a:blip>
            <a:extLst>
              <a:ext uri="{96DAC541-7B7A-43D3-8B79-37D633B846F1}">
                <asvg:svgBlip xmlns:asvg="http://schemas.microsoft.com/office/drawing/2016/SVG/main" r:embed="rId4"/>
              </a:ext>
            </a:extLst>
          </a:blip>
          <a:srcRect t="6250" b="6250"/>
          <a:stretch>
            <a:fillRect/>
          </a:stretch>
        </p:blipFill>
        <p:spPr>
          <a:xfrm>
            <a:off x="4332288" y="1914735"/>
            <a:ext cx="368300" cy="324349"/>
          </a:xfrm>
          <a:prstGeom prst="rect">
            <a:avLst/>
          </a:prstGeom>
        </p:spPr>
      </p:pic>
      <p:pic>
        <p:nvPicPr>
          <p:cNvPr id="88" name="Picture Placeholder 87">
            <a:extLst>
              <a:ext uri="{FF2B5EF4-FFF2-40B4-BE49-F238E27FC236}">
                <a16:creationId xmlns:a16="http://schemas.microsoft.com/office/drawing/2014/main" id="{BAFC3977-3753-DF13-2571-1F90766C66DE}"/>
              </a:ext>
            </a:extLst>
          </p:cNvPr>
          <p:cNvPicPr>
            <a:picLocks noGrp="1" noChangeAspect="1"/>
          </p:cNvPicPr>
          <p:nvPr>
            <p:ph type="pic" sz="quarter" idx="33"/>
          </p:nvPr>
        </p:nvPicPr>
        <p:blipFill>
          <a:blip>
            <a:extLst>
              <a:ext uri="{96DAC541-7B7A-43D3-8B79-37D633B846F1}">
                <asvg:svgBlip xmlns:asvg="http://schemas.microsoft.com/office/drawing/2016/SVG/main" r:embed="rId5"/>
              </a:ext>
            </a:extLst>
          </a:blip>
          <a:srcRect t="6250" b="6250"/>
          <a:stretch>
            <a:fillRect/>
          </a:stretch>
        </p:blipFill>
        <p:spPr>
          <a:xfrm>
            <a:off x="8288336" y="1914735"/>
            <a:ext cx="368300" cy="324349"/>
          </a:xfrm>
          <a:prstGeom prst="rect">
            <a:avLst/>
          </a:prstGeom>
        </p:spPr>
      </p:pic>
      <p:grpSp>
        <p:nvGrpSpPr>
          <p:cNvPr id="64" name="Group 63">
            <a:extLst>
              <a:ext uri="{FF2B5EF4-FFF2-40B4-BE49-F238E27FC236}">
                <a16:creationId xmlns:a16="http://schemas.microsoft.com/office/drawing/2014/main" id="{04A5B4C4-8020-748F-C846-6557655DFC6A}"/>
              </a:ext>
            </a:extLst>
          </p:cNvPr>
          <p:cNvGrpSpPr/>
          <p:nvPr/>
        </p:nvGrpSpPr>
        <p:grpSpPr>
          <a:xfrm>
            <a:off x="576112" y="2354596"/>
            <a:ext cx="3126091" cy="1800439"/>
            <a:chOff x="659206" y="2470532"/>
            <a:chExt cx="3126091" cy="1789273"/>
          </a:xfrm>
        </p:grpSpPr>
        <p:sp>
          <p:nvSpPr>
            <p:cNvPr id="66" name="Shape 5">
              <a:extLst>
                <a:ext uri="{FF2B5EF4-FFF2-40B4-BE49-F238E27FC236}">
                  <a16:creationId xmlns:a16="http://schemas.microsoft.com/office/drawing/2014/main" id="{5CE5BB91-38BD-D4C3-9C48-3F6EA64FA5FE}"/>
                </a:ext>
              </a:extLst>
            </p:cNvPr>
            <p:cNvSpPr/>
            <p:nvPr/>
          </p:nvSpPr>
          <p:spPr>
            <a:xfrm>
              <a:off x="659206" y="2470532"/>
              <a:ext cx="3126091" cy="1789273"/>
            </a:xfrm>
            <a:prstGeom prst="roundRect">
              <a:avLst>
                <a:gd name="adj" fmla="val 5344"/>
              </a:avLst>
            </a:prstGeom>
            <a:solidFill>
              <a:srgbClr val="FFFFFF"/>
            </a:solidFill>
            <a:ln w="12700">
              <a:solidFill>
                <a:srgbClr val="E6EBED"/>
              </a:solidFill>
              <a:prstDash val="solid"/>
            </a:ln>
            <a:effectLst>
              <a:outerShdw blurRad="63500" dist="25400" dir="5400000" algn="bl" rotWithShape="0">
                <a:srgbClr val="000000">
                  <a:alpha val="10000"/>
                </a:srgbClr>
              </a:outerShdw>
            </a:effectLst>
          </p:spPr>
          <p:txBody>
            <a:bodyPr/>
            <a:lstStyle/>
            <a:p>
              <a:endParaRPr lang="en-US"/>
            </a:p>
          </p:txBody>
        </p:sp>
        <p:sp>
          <p:nvSpPr>
            <p:cNvPr id="67" name="Shape 6">
              <a:extLst>
                <a:ext uri="{FF2B5EF4-FFF2-40B4-BE49-F238E27FC236}">
                  <a16:creationId xmlns:a16="http://schemas.microsoft.com/office/drawing/2014/main" id="{BAAB54FA-1240-30B9-D339-4ADE9AB11983}"/>
                </a:ext>
              </a:extLst>
            </p:cNvPr>
            <p:cNvSpPr/>
            <p:nvPr/>
          </p:nvSpPr>
          <p:spPr>
            <a:xfrm>
              <a:off x="668350" y="2477183"/>
              <a:ext cx="3110400" cy="309600"/>
            </a:xfrm>
            <a:prstGeom prst="round2SameRect">
              <a:avLst>
                <a:gd name="adj1" fmla="val 16667"/>
                <a:gd name="adj2" fmla="val 0"/>
              </a:avLst>
            </a:prstGeom>
            <a:solidFill>
              <a:srgbClr val="F7F9FA"/>
            </a:solidFill>
            <a:ln/>
          </p:spPr>
          <p:txBody>
            <a:bodyPr/>
            <a:lstStyle/>
            <a:p>
              <a:endParaRPr lang="en-US"/>
            </a:p>
          </p:txBody>
        </p:sp>
        <p:sp>
          <p:nvSpPr>
            <p:cNvPr id="68" name="Shape 7">
              <a:extLst>
                <a:ext uri="{FF2B5EF4-FFF2-40B4-BE49-F238E27FC236}">
                  <a16:creationId xmlns:a16="http://schemas.microsoft.com/office/drawing/2014/main" id="{EB548B8E-408A-49F1-6FBE-869751D64306}"/>
                </a:ext>
              </a:extLst>
            </p:cNvPr>
            <p:cNvSpPr/>
            <p:nvPr/>
          </p:nvSpPr>
          <p:spPr>
            <a:xfrm>
              <a:off x="805510" y="2589404"/>
              <a:ext cx="68580" cy="68580"/>
            </a:xfrm>
            <a:prstGeom prst="ellipse">
              <a:avLst/>
            </a:prstGeom>
            <a:solidFill>
              <a:srgbClr val="8F9AA1"/>
            </a:solidFill>
            <a:ln/>
          </p:spPr>
          <p:txBody>
            <a:bodyPr/>
            <a:lstStyle/>
            <a:p>
              <a:endParaRPr lang="en-US"/>
            </a:p>
          </p:txBody>
        </p:sp>
        <p:sp>
          <p:nvSpPr>
            <p:cNvPr id="69" name="Shape 8">
              <a:extLst>
                <a:ext uri="{FF2B5EF4-FFF2-40B4-BE49-F238E27FC236}">
                  <a16:creationId xmlns:a16="http://schemas.microsoft.com/office/drawing/2014/main" id="{01793905-44C5-5576-C320-60DAFA03C80C}"/>
                </a:ext>
              </a:extLst>
            </p:cNvPr>
            <p:cNvSpPr/>
            <p:nvPr/>
          </p:nvSpPr>
          <p:spPr>
            <a:xfrm>
              <a:off x="942670" y="2589404"/>
              <a:ext cx="68580" cy="68580"/>
            </a:xfrm>
            <a:prstGeom prst="ellipse">
              <a:avLst/>
            </a:prstGeom>
            <a:solidFill>
              <a:srgbClr val="8F9AA1"/>
            </a:solidFill>
            <a:ln/>
          </p:spPr>
          <p:txBody>
            <a:bodyPr/>
            <a:lstStyle/>
            <a:p>
              <a:endParaRPr lang="en-US"/>
            </a:p>
          </p:txBody>
        </p:sp>
        <p:sp>
          <p:nvSpPr>
            <p:cNvPr id="71" name="Shape 9">
              <a:extLst>
                <a:ext uri="{FF2B5EF4-FFF2-40B4-BE49-F238E27FC236}">
                  <a16:creationId xmlns:a16="http://schemas.microsoft.com/office/drawing/2014/main" id="{429AD7C1-7680-BA4C-320E-9B271969B866}"/>
                </a:ext>
              </a:extLst>
            </p:cNvPr>
            <p:cNvSpPr/>
            <p:nvPr/>
          </p:nvSpPr>
          <p:spPr>
            <a:xfrm>
              <a:off x="1079830" y="2589404"/>
              <a:ext cx="68580" cy="68580"/>
            </a:xfrm>
            <a:prstGeom prst="ellipse">
              <a:avLst/>
            </a:prstGeom>
            <a:solidFill>
              <a:srgbClr val="8F9AA1"/>
            </a:solidFill>
            <a:ln/>
          </p:spPr>
          <p:txBody>
            <a:bodyPr/>
            <a:lstStyle/>
            <a:p>
              <a:endParaRPr lang="en-US"/>
            </a:p>
          </p:txBody>
        </p:sp>
        <p:sp>
          <p:nvSpPr>
            <p:cNvPr id="72" name="Shape 10">
              <a:extLst>
                <a:ext uri="{FF2B5EF4-FFF2-40B4-BE49-F238E27FC236}">
                  <a16:creationId xmlns:a16="http://schemas.microsoft.com/office/drawing/2014/main" id="{5DC62F7C-ECB2-84F6-19D5-F547E9B457EE}"/>
                </a:ext>
              </a:extLst>
            </p:cNvPr>
            <p:cNvSpPr/>
            <p:nvPr/>
          </p:nvSpPr>
          <p:spPr>
            <a:xfrm>
              <a:off x="1280998" y="2548256"/>
              <a:ext cx="2311288" cy="164592"/>
            </a:xfrm>
            <a:prstGeom prst="roundRect">
              <a:avLst>
                <a:gd name="adj" fmla="val 27778"/>
              </a:avLst>
            </a:prstGeom>
            <a:solidFill>
              <a:srgbClr val="FFFFFF"/>
            </a:solidFill>
            <a:ln w="9525">
              <a:solidFill>
                <a:srgbClr val="E6EBED"/>
              </a:solidFill>
              <a:prstDash val="solid"/>
            </a:ln>
          </p:spPr>
          <p:txBody>
            <a:bodyPr/>
            <a:lstStyle/>
            <a:p>
              <a:endParaRPr lang="en-US" dirty="0"/>
            </a:p>
          </p:txBody>
        </p:sp>
        <p:sp>
          <p:nvSpPr>
            <p:cNvPr id="73" name="Text 11">
              <a:extLst>
                <a:ext uri="{FF2B5EF4-FFF2-40B4-BE49-F238E27FC236}">
                  <a16:creationId xmlns:a16="http://schemas.microsoft.com/office/drawing/2014/main" id="{F28649F5-64FA-892F-16EC-81368C0AF401}"/>
                </a:ext>
              </a:extLst>
            </p:cNvPr>
            <p:cNvSpPr/>
            <p:nvPr/>
          </p:nvSpPr>
          <p:spPr>
            <a:xfrm>
              <a:off x="1363294" y="2548256"/>
              <a:ext cx="2228992" cy="164592"/>
            </a:xfrm>
            <a:prstGeom prst="rect">
              <a:avLst/>
            </a:prstGeom>
            <a:noFill/>
            <a:ln/>
          </p:spPr>
          <p:txBody>
            <a:bodyPr wrap="square" lIns="0" tIns="0" rIns="0" bIns="0" rtlCol="0" anchor="ctr"/>
            <a:lstStyle/>
            <a:p>
              <a:pPr marL="0" indent="0" algn="l">
                <a:buNone/>
              </a:pPr>
              <a:r>
                <a:rPr lang="en-US" sz="900" dirty="0" err="1">
                  <a:solidFill>
                    <a:srgbClr val="4B575E"/>
                  </a:solidFill>
                  <a:ea typeface="Arial" pitchFamily="34" charset="-122"/>
                  <a:cs typeface="Arial" pitchFamily="34" charset="-120"/>
                </a:rPr>
                <a:t>verify.sinch.com</a:t>
              </a:r>
              <a:r>
                <a:rPr lang="en-US" sz="900" dirty="0">
                  <a:solidFill>
                    <a:srgbClr val="4B575E"/>
                  </a:solidFill>
                  <a:ea typeface="Arial" pitchFamily="34" charset="-122"/>
                  <a:cs typeface="Arial" pitchFamily="34" charset="-120"/>
                </a:rPr>
                <a:t>/submission</a:t>
              </a:r>
            </a:p>
          </p:txBody>
        </p:sp>
      </p:grpSp>
      <p:sp>
        <p:nvSpPr>
          <p:cNvPr id="119" name="Shape 12">
            <a:extLst>
              <a:ext uri="{FF2B5EF4-FFF2-40B4-BE49-F238E27FC236}">
                <a16:creationId xmlns:a16="http://schemas.microsoft.com/office/drawing/2014/main" id="{CEC9774F-4CA9-4245-91B2-103759DD4D94}"/>
              </a:ext>
            </a:extLst>
          </p:cNvPr>
          <p:cNvSpPr/>
          <p:nvPr/>
        </p:nvSpPr>
        <p:spPr>
          <a:xfrm>
            <a:off x="700343" y="2741759"/>
            <a:ext cx="2996374" cy="241464"/>
          </a:xfrm>
          <a:prstGeom prst="rect">
            <a:avLst/>
          </a:prstGeom>
          <a:solidFill>
            <a:srgbClr val="F7F9FA"/>
          </a:solidFill>
          <a:ln/>
        </p:spPr>
        <p:txBody>
          <a:bodyPr/>
          <a:lstStyle/>
          <a:p>
            <a:endParaRPr lang="en-US"/>
          </a:p>
        </p:txBody>
      </p:sp>
      <p:sp>
        <p:nvSpPr>
          <p:cNvPr id="120" name="Text 13">
            <a:extLst>
              <a:ext uri="{FF2B5EF4-FFF2-40B4-BE49-F238E27FC236}">
                <a16:creationId xmlns:a16="http://schemas.microsoft.com/office/drawing/2014/main" id="{B2A5848D-068B-E9B0-0882-5680B8706C6A}"/>
              </a:ext>
            </a:extLst>
          </p:cNvPr>
          <p:cNvSpPr/>
          <p:nvPr/>
        </p:nvSpPr>
        <p:spPr>
          <a:xfrm>
            <a:off x="780313" y="2741759"/>
            <a:ext cx="2916405" cy="241464"/>
          </a:xfrm>
          <a:prstGeom prst="rect">
            <a:avLst/>
          </a:prstGeom>
          <a:noFill/>
          <a:ln/>
        </p:spPr>
        <p:txBody>
          <a:bodyPr wrap="square" lIns="0" tIns="0" rIns="0" bIns="0" rtlCol="0" anchor="ctr"/>
          <a:lstStyle/>
          <a:p>
            <a:pPr marL="0" indent="0">
              <a:buNone/>
            </a:pPr>
            <a:r>
              <a:rPr lang="en-US" sz="1000" b="1" dirty="0">
                <a:latin typeface="+mj-lt"/>
                <a:ea typeface="Arial" pitchFamily="34" charset="-122"/>
                <a:cs typeface="Arial" pitchFamily="34" charset="-120"/>
              </a:rPr>
              <a:t>Riverside Shoes</a:t>
            </a:r>
            <a:endParaRPr lang="en-US" sz="1000" dirty="0">
              <a:latin typeface="+mj-lt"/>
            </a:endParaRPr>
          </a:p>
        </p:txBody>
      </p:sp>
      <p:sp>
        <p:nvSpPr>
          <p:cNvPr id="121" name="Text 14">
            <a:extLst>
              <a:ext uri="{FF2B5EF4-FFF2-40B4-BE49-F238E27FC236}">
                <a16:creationId xmlns:a16="http://schemas.microsoft.com/office/drawing/2014/main" id="{3402D314-C701-8FBD-46AC-54DFDEB82011}"/>
              </a:ext>
            </a:extLst>
          </p:cNvPr>
          <p:cNvSpPr/>
          <p:nvPr/>
        </p:nvSpPr>
        <p:spPr>
          <a:xfrm>
            <a:off x="700344" y="3053534"/>
            <a:ext cx="2996374" cy="281708"/>
          </a:xfrm>
          <a:prstGeom prst="rect">
            <a:avLst/>
          </a:prstGeom>
          <a:noFill/>
          <a:ln/>
        </p:spPr>
        <p:txBody>
          <a:bodyPr wrap="square" lIns="0" tIns="0" rIns="0" bIns="0" rtlCol="0" anchor="ctr"/>
          <a:lstStyle/>
          <a:p>
            <a:pPr marL="0" indent="0">
              <a:buNone/>
            </a:pPr>
            <a:r>
              <a:rPr lang="en-US" sz="1400" b="1" dirty="0">
                <a:latin typeface="+mj-lt"/>
                <a:ea typeface="Arial" pitchFamily="34" charset="-122"/>
                <a:cs typeface="Arial" pitchFamily="34" charset="-120"/>
              </a:rPr>
              <a:t>Welcome to Riverside Shoes</a:t>
            </a:r>
            <a:endParaRPr lang="en-US" sz="1400" dirty="0">
              <a:latin typeface="+mj-lt"/>
            </a:endParaRPr>
          </a:p>
        </p:txBody>
      </p:sp>
      <p:sp>
        <p:nvSpPr>
          <p:cNvPr id="122" name="Shape 15">
            <a:extLst>
              <a:ext uri="{FF2B5EF4-FFF2-40B4-BE49-F238E27FC236}">
                <a16:creationId xmlns:a16="http://schemas.microsoft.com/office/drawing/2014/main" id="{FA453FC5-D537-CC7F-EBD3-7147071F4079}"/>
              </a:ext>
            </a:extLst>
          </p:cNvPr>
          <p:cNvSpPr/>
          <p:nvPr/>
        </p:nvSpPr>
        <p:spPr>
          <a:xfrm>
            <a:off x="700343" y="3413131"/>
            <a:ext cx="2623882" cy="72439"/>
          </a:xfrm>
          <a:prstGeom prst="rect">
            <a:avLst/>
          </a:prstGeom>
          <a:solidFill>
            <a:srgbClr val="E6EBED"/>
          </a:solidFill>
          <a:ln/>
        </p:spPr>
        <p:txBody>
          <a:bodyPr/>
          <a:lstStyle/>
          <a:p>
            <a:endParaRPr lang="en-US"/>
          </a:p>
        </p:txBody>
      </p:sp>
      <p:sp>
        <p:nvSpPr>
          <p:cNvPr id="123" name="Shape 16">
            <a:extLst>
              <a:ext uri="{FF2B5EF4-FFF2-40B4-BE49-F238E27FC236}">
                <a16:creationId xmlns:a16="http://schemas.microsoft.com/office/drawing/2014/main" id="{FF39FC6F-F976-7619-905A-53A9E65098D3}"/>
              </a:ext>
            </a:extLst>
          </p:cNvPr>
          <p:cNvSpPr/>
          <p:nvPr/>
        </p:nvSpPr>
        <p:spPr>
          <a:xfrm>
            <a:off x="700343" y="3528643"/>
            <a:ext cx="2315860" cy="72439"/>
          </a:xfrm>
          <a:prstGeom prst="rect">
            <a:avLst/>
          </a:prstGeom>
          <a:solidFill>
            <a:srgbClr val="E6EBED"/>
          </a:solidFill>
          <a:ln/>
        </p:spPr>
        <p:txBody>
          <a:bodyPr/>
          <a:lstStyle/>
          <a:p>
            <a:endParaRPr lang="en-US"/>
          </a:p>
        </p:txBody>
      </p:sp>
      <p:sp>
        <p:nvSpPr>
          <p:cNvPr id="124" name="Text 17">
            <a:extLst>
              <a:ext uri="{FF2B5EF4-FFF2-40B4-BE49-F238E27FC236}">
                <a16:creationId xmlns:a16="http://schemas.microsoft.com/office/drawing/2014/main" id="{92A764C4-9D50-1221-162E-3007007BFA66}"/>
              </a:ext>
            </a:extLst>
          </p:cNvPr>
          <p:cNvSpPr/>
          <p:nvPr/>
        </p:nvSpPr>
        <p:spPr>
          <a:xfrm>
            <a:off x="700344" y="3828351"/>
            <a:ext cx="2996374" cy="225367"/>
          </a:xfrm>
          <a:prstGeom prst="rect">
            <a:avLst/>
          </a:prstGeom>
          <a:noFill/>
          <a:ln/>
        </p:spPr>
        <p:txBody>
          <a:bodyPr wrap="square" lIns="0" tIns="0" rIns="0" bIns="0" rtlCol="0" anchor="ctr"/>
          <a:lstStyle/>
          <a:p>
            <a:pPr marL="0" indent="0">
              <a:buNone/>
            </a:pPr>
            <a:r>
              <a:rPr lang="en-US" sz="1000" dirty="0">
                <a:solidFill>
                  <a:srgbClr val="2977FF"/>
                </a:solidFill>
                <a:ea typeface="Arial" pitchFamily="34" charset="-122"/>
                <a:cs typeface="Arial" pitchFamily="34" charset="-120"/>
              </a:rPr>
              <a:t>Terms</a:t>
            </a:r>
            <a:r>
              <a:rPr lang="en-US" sz="1000" dirty="0">
                <a:solidFill>
                  <a:srgbClr val="4B575E"/>
                </a:solidFill>
                <a:ea typeface="Arial" pitchFamily="34" charset="-122"/>
                <a:cs typeface="Arial" pitchFamily="34" charset="-120"/>
              </a:rPr>
              <a:t>   |   </a:t>
            </a:r>
            <a:r>
              <a:rPr lang="en-US" sz="1000" dirty="0">
                <a:solidFill>
                  <a:srgbClr val="2977FF"/>
                </a:solidFill>
                <a:ea typeface="Arial" pitchFamily="34" charset="-122"/>
                <a:cs typeface="Arial" pitchFamily="34" charset="-120"/>
              </a:rPr>
              <a:t>Privacy Policy</a:t>
            </a:r>
            <a:endParaRPr lang="en-US" sz="1000" dirty="0"/>
          </a:p>
        </p:txBody>
      </p:sp>
      <p:grpSp>
        <p:nvGrpSpPr>
          <p:cNvPr id="125" name="Group 124">
            <a:extLst>
              <a:ext uri="{FF2B5EF4-FFF2-40B4-BE49-F238E27FC236}">
                <a16:creationId xmlns:a16="http://schemas.microsoft.com/office/drawing/2014/main" id="{6B3A9825-202D-B4CF-13C7-9F602EEC4223}"/>
              </a:ext>
            </a:extLst>
          </p:cNvPr>
          <p:cNvGrpSpPr/>
          <p:nvPr/>
        </p:nvGrpSpPr>
        <p:grpSpPr>
          <a:xfrm>
            <a:off x="4538509" y="2354596"/>
            <a:ext cx="3126091" cy="1800439"/>
            <a:chOff x="659206" y="2470532"/>
            <a:chExt cx="3126091" cy="1789273"/>
          </a:xfrm>
        </p:grpSpPr>
        <p:sp>
          <p:nvSpPr>
            <p:cNvPr id="126" name="Shape 5">
              <a:extLst>
                <a:ext uri="{FF2B5EF4-FFF2-40B4-BE49-F238E27FC236}">
                  <a16:creationId xmlns:a16="http://schemas.microsoft.com/office/drawing/2014/main" id="{64E8B306-12DE-6D3A-885A-01E74C891690}"/>
                </a:ext>
              </a:extLst>
            </p:cNvPr>
            <p:cNvSpPr/>
            <p:nvPr/>
          </p:nvSpPr>
          <p:spPr>
            <a:xfrm>
              <a:off x="659206" y="2470532"/>
              <a:ext cx="3126091" cy="1789273"/>
            </a:xfrm>
            <a:prstGeom prst="roundRect">
              <a:avLst>
                <a:gd name="adj" fmla="val 5344"/>
              </a:avLst>
            </a:prstGeom>
            <a:solidFill>
              <a:srgbClr val="FFFFFF"/>
            </a:solidFill>
            <a:ln w="12700">
              <a:solidFill>
                <a:srgbClr val="E6EBED"/>
              </a:solidFill>
              <a:prstDash val="solid"/>
            </a:ln>
            <a:effectLst>
              <a:outerShdw blurRad="63500" dist="25400" dir="5400000" algn="bl" rotWithShape="0">
                <a:srgbClr val="000000">
                  <a:alpha val="10000"/>
                </a:srgbClr>
              </a:outerShdw>
            </a:effectLst>
          </p:spPr>
          <p:txBody>
            <a:bodyPr/>
            <a:lstStyle/>
            <a:p>
              <a:endParaRPr lang="en-US"/>
            </a:p>
          </p:txBody>
        </p:sp>
        <p:sp>
          <p:nvSpPr>
            <p:cNvPr id="127" name="Shape 6">
              <a:extLst>
                <a:ext uri="{FF2B5EF4-FFF2-40B4-BE49-F238E27FC236}">
                  <a16:creationId xmlns:a16="http://schemas.microsoft.com/office/drawing/2014/main" id="{28045FC0-5120-04A8-460D-E6B11D67AC68}"/>
                </a:ext>
              </a:extLst>
            </p:cNvPr>
            <p:cNvSpPr/>
            <p:nvPr/>
          </p:nvSpPr>
          <p:spPr>
            <a:xfrm>
              <a:off x="668350" y="2477183"/>
              <a:ext cx="3110400" cy="309600"/>
            </a:xfrm>
            <a:prstGeom prst="round2SameRect">
              <a:avLst>
                <a:gd name="adj1" fmla="val 16667"/>
                <a:gd name="adj2" fmla="val 0"/>
              </a:avLst>
            </a:prstGeom>
            <a:solidFill>
              <a:srgbClr val="F7F9FA"/>
            </a:solidFill>
            <a:ln/>
          </p:spPr>
          <p:txBody>
            <a:bodyPr/>
            <a:lstStyle/>
            <a:p>
              <a:endParaRPr lang="en-US"/>
            </a:p>
          </p:txBody>
        </p:sp>
        <p:sp>
          <p:nvSpPr>
            <p:cNvPr id="128" name="Shape 7">
              <a:extLst>
                <a:ext uri="{FF2B5EF4-FFF2-40B4-BE49-F238E27FC236}">
                  <a16:creationId xmlns:a16="http://schemas.microsoft.com/office/drawing/2014/main" id="{243F2932-9020-5EA1-64F8-E1BEFB65B522}"/>
                </a:ext>
              </a:extLst>
            </p:cNvPr>
            <p:cNvSpPr/>
            <p:nvPr/>
          </p:nvSpPr>
          <p:spPr>
            <a:xfrm>
              <a:off x="805510" y="2589404"/>
              <a:ext cx="68580" cy="68580"/>
            </a:xfrm>
            <a:prstGeom prst="ellipse">
              <a:avLst/>
            </a:prstGeom>
            <a:solidFill>
              <a:srgbClr val="8F9AA1"/>
            </a:solidFill>
            <a:ln/>
          </p:spPr>
          <p:txBody>
            <a:bodyPr/>
            <a:lstStyle/>
            <a:p>
              <a:endParaRPr lang="en-US"/>
            </a:p>
          </p:txBody>
        </p:sp>
        <p:sp>
          <p:nvSpPr>
            <p:cNvPr id="129" name="Shape 8">
              <a:extLst>
                <a:ext uri="{FF2B5EF4-FFF2-40B4-BE49-F238E27FC236}">
                  <a16:creationId xmlns:a16="http://schemas.microsoft.com/office/drawing/2014/main" id="{F8B5BEE6-6777-5913-1F86-D4D31B410BF0}"/>
                </a:ext>
              </a:extLst>
            </p:cNvPr>
            <p:cNvSpPr/>
            <p:nvPr/>
          </p:nvSpPr>
          <p:spPr>
            <a:xfrm>
              <a:off x="942670" y="2589404"/>
              <a:ext cx="68580" cy="68580"/>
            </a:xfrm>
            <a:prstGeom prst="ellipse">
              <a:avLst/>
            </a:prstGeom>
            <a:solidFill>
              <a:srgbClr val="8F9AA1"/>
            </a:solidFill>
            <a:ln/>
          </p:spPr>
          <p:txBody>
            <a:bodyPr/>
            <a:lstStyle/>
            <a:p>
              <a:endParaRPr lang="en-US"/>
            </a:p>
          </p:txBody>
        </p:sp>
        <p:sp>
          <p:nvSpPr>
            <p:cNvPr id="130" name="Shape 9">
              <a:extLst>
                <a:ext uri="{FF2B5EF4-FFF2-40B4-BE49-F238E27FC236}">
                  <a16:creationId xmlns:a16="http://schemas.microsoft.com/office/drawing/2014/main" id="{88ECD509-9FCF-4235-6ED5-FFA6ADBF554C}"/>
                </a:ext>
              </a:extLst>
            </p:cNvPr>
            <p:cNvSpPr/>
            <p:nvPr/>
          </p:nvSpPr>
          <p:spPr>
            <a:xfrm>
              <a:off x="1079830" y="2589404"/>
              <a:ext cx="68580" cy="68580"/>
            </a:xfrm>
            <a:prstGeom prst="ellipse">
              <a:avLst/>
            </a:prstGeom>
            <a:solidFill>
              <a:srgbClr val="8F9AA1"/>
            </a:solidFill>
            <a:ln/>
          </p:spPr>
          <p:txBody>
            <a:bodyPr/>
            <a:lstStyle/>
            <a:p>
              <a:endParaRPr lang="en-US"/>
            </a:p>
          </p:txBody>
        </p:sp>
        <p:sp>
          <p:nvSpPr>
            <p:cNvPr id="131" name="Shape 10">
              <a:extLst>
                <a:ext uri="{FF2B5EF4-FFF2-40B4-BE49-F238E27FC236}">
                  <a16:creationId xmlns:a16="http://schemas.microsoft.com/office/drawing/2014/main" id="{AAE043DC-961D-9B74-9B1D-182039DB3A4A}"/>
                </a:ext>
              </a:extLst>
            </p:cNvPr>
            <p:cNvSpPr/>
            <p:nvPr/>
          </p:nvSpPr>
          <p:spPr>
            <a:xfrm>
              <a:off x="1280998" y="2548256"/>
              <a:ext cx="2311288" cy="164592"/>
            </a:xfrm>
            <a:prstGeom prst="roundRect">
              <a:avLst>
                <a:gd name="adj" fmla="val 27778"/>
              </a:avLst>
            </a:prstGeom>
            <a:solidFill>
              <a:srgbClr val="FFFFFF"/>
            </a:solidFill>
            <a:ln w="9525">
              <a:solidFill>
                <a:srgbClr val="E6EBED"/>
              </a:solidFill>
              <a:prstDash val="solid"/>
            </a:ln>
          </p:spPr>
          <p:txBody>
            <a:bodyPr/>
            <a:lstStyle/>
            <a:p>
              <a:endParaRPr lang="en-US" dirty="0"/>
            </a:p>
          </p:txBody>
        </p:sp>
        <p:sp>
          <p:nvSpPr>
            <p:cNvPr id="132" name="Text 11">
              <a:extLst>
                <a:ext uri="{FF2B5EF4-FFF2-40B4-BE49-F238E27FC236}">
                  <a16:creationId xmlns:a16="http://schemas.microsoft.com/office/drawing/2014/main" id="{5387671A-D96B-733B-067C-E48C599AA888}"/>
                </a:ext>
              </a:extLst>
            </p:cNvPr>
            <p:cNvSpPr/>
            <p:nvPr/>
          </p:nvSpPr>
          <p:spPr>
            <a:xfrm>
              <a:off x="1363294" y="2548256"/>
              <a:ext cx="2228992" cy="164592"/>
            </a:xfrm>
            <a:prstGeom prst="rect">
              <a:avLst/>
            </a:prstGeom>
            <a:noFill/>
            <a:ln/>
          </p:spPr>
          <p:txBody>
            <a:bodyPr wrap="square" lIns="0" tIns="0" rIns="0" bIns="0" rtlCol="0" anchor="ctr"/>
            <a:lstStyle/>
            <a:p>
              <a:pPr marL="0" indent="0" algn="l">
                <a:buNone/>
              </a:pPr>
              <a:r>
                <a:rPr lang="en-US" sz="900" dirty="0" err="1">
                  <a:solidFill>
                    <a:srgbClr val="4B575E"/>
                  </a:solidFill>
                  <a:ea typeface="Arial" pitchFamily="34" charset="-122"/>
                  <a:cs typeface="Arial" pitchFamily="34" charset="-120"/>
                </a:rPr>
                <a:t>verify.sinch.com</a:t>
              </a:r>
              <a:r>
                <a:rPr lang="en-US" sz="900" dirty="0">
                  <a:solidFill>
                    <a:srgbClr val="4B575E"/>
                  </a:solidFill>
                  <a:ea typeface="Arial" pitchFamily="34" charset="-122"/>
                  <a:cs typeface="Arial" pitchFamily="34" charset="-120"/>
                </a:rPr>
                <a:t>/submission</a:t>
              </a:r>
            </a:p>
          </p:txBody>
        </p:sp>
      </p:grpSp>
      <p:sp>
        <p:nvSpPr>
          <p:cNvPr id="139" name="Shape 12">
            <a:extLst>
              <a:ext uri="{FF2B5EF4-FFF2-40B4-BE49-F238E27FC236}">
                <a16:creationId xmlns:a16="http://schemas.microsoft.com/office/drawing/2014/main" id="{F19E6775-58AA-DAB3-AA5F-925A2B1EB39B}"/>
              </a:ext>
            </a:extLst>
          </p:cNvPr>
          <p:cNvSpPr/>
          <p:nvPr/>
        </p:nvSpPr>
        <p:spPr>
          <a:xfrm>
            <a:off x="4678871" y="2768995"/>
            <a:ext cx="2837121" cy="1386040"/>
          </a:xfrm>
          <a:prstGeom prst="rect">
            <a:avLst/>
          </a:prstGeom>
          <a:solidFill>
            <a:srgbClr val="F7F9FA"/>
          </a:solidFill>
          <a:ln/>
        </p:spPr>
        <p:txBody>
          <a:bodyPr/>
          <a:lstStyle/>
          <a:p>
            <a:endParaRPr lang="en-US" dirty="0"/>
          </a:p>
        </p:txBody>
      </p:sp>
      <p:sp>
        <p:nvSpPr>
          <p:cNvPr id="140" name="Text 13">
            <a:extLst>
              <a:ext uri="{FF2B5EF4-FFF2-40B4-BE49-F238E27FC236}">
                <a16:creationId xmlns:a16="http://schemas.microsoft.com/office/drawing/2014/main" id="{6B109125-D15B-1704-8239-5675C4FC03F1}"/>
              </a:ext>
            </a:extLst>
          </p:cNvPr>
          <p:cNvSpPr/>
          <p:nvPr/>
        </p:nvSpPr>
        <p:spPr>
          <a:xfrm>
            <a:off x="4597813" y="3086958"/>
            <a:ext cx="2996375" cy="259094"/>
          </a:xfrm>
          <a:prstGeom prst="rect">
            <a:avLst/>
          </a:prstGeom>
          <a:noFill/>
          <a:ln/>
        </p:spPr>
        <p:txBody>
          <a:bodyPr wrap="square" lIns="0" tIns="0" rIns="0" bIns="0" rtlCol="0" anchor="ctr"/>
          <a:lstStyle/>
          <a:p>
            <a:pPr marL="0" indent="0" algn="ctr">
              <a:buNone/>
            </a:pPr>
            <a:r>
              <a:rPr lang="en-US" sz="1000" b="1" dirty="0">
                <a:latin typeface="+mj-lt"/>
                <a:ea typeface="Arial" pitchFamily="34" charset="-122"/>
                <a:cs typeface="Arial" pitchFamily="34" charset="-120"/>
              </a:rPr>
              <a:t>This site can’t be reached</a:t>
            </a:r>
          </a:p>
        </p:txBody>
      </p:sp>
      <p:sp>
        <p:nvSpPr>
          <p:cNvPr id="141" name="Text 13">
            <a:extLst>
              <a:ext uri="{FF2B5EF4-FFF2-40B4-BE49-F238E27FC236}">
                <a16:creationId xmlns:a16="http://schemas.microsoft.com/office/drawing/2014/main" id="{11059CA7-E2D9-79EB-3BA3-25F5BDC079B6}"/>
              </a:ext>
            </a:extLst>
          </p:cNvPr>
          <p:cNvSpPr/>
          <p:nvPr/>
        </p:nvSpPr>
        <p:spPr>
          <a:xfrm>
            <a:off x="4597813" y="3330835"/>
            <a:ext cx="2996375" cy="259094"/>
          </a:xfrm>
          <a:prstGeom prst="rect">
            <a:avLst/>
          </a:prstGeom>
          <a:noFill/>
          <a:ln/>
        </p:spPr>
        <p:txBody>
          <a:bodyPr wrap="square" lIns="0" tIns="0" rIns="0" bIns="0" rtlCol="0" anchor="ctr"/>
          <a:lstStyle/>
          <a:p>
            <a:pPr marL="0" indent="0" algn="ctr">
              <a:buNone/>
            </a:pPr>
            <a:r>
              <a:rPr lang="en-US" sz="900" dirty="0">
                <a:ea typeface="Arial" pitchFamily="34" charset="-122"/>
                <a:cs typeface="Arial" pitchFamily="34" charset="-120"/>
              </a:rPr>
              <a:t>ERR_CONNECTION_TIMED_OUT</a:t>
            </a:r>
          </a:p>
        </p:txBody>
      </p:sp>
    </p:spTree>
    <p:extLst>
      <p:ext uri="{BB962C8B-B14F-4D97-AF65-F5344CB8AC3E}">
        <p14:creationId xmlns:p14="http://schemas.microsoft.com/office/powerpoint/2010/main" val="14700562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D8ED61-FE19-CCD4-246C-04C8C5C8AA3E}"/>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0B438594-9761-9F4B-B3FE-8EA370BAF971}"/>
              </a:ext>
            </a:extLst>
          </p:cNvPr>
          <p:cNvSpPr>
            <a:spLocks noGrp="1"/>
          </p:cNvSpPr>
          <p:nvPr>
            <p:ph type="body" sz="quarter" idx="29"/>
          </p:nvPr>
        </p:nvSpPr>
        <p:spPr>
          <a:xfrm>
            <a:off x="222252" y="1777515"/>
            <a:ext cx="3833812" cy="4778860"/>
          </a:xfrm>
        </p:spPr>
        <p:txBody>
          <a:bodyPr/>
          <a:lstStyle/>
          <a:p>
            <a:pPr marL="0" indent="0">
              <a:buNone/>
            </a:pPr>
            <a:br>
              <a:rPr lang="en-US" b="1" dirty="0"/>
            </a:br>
            <a:br>
              <a:rPr lang="en-US" b="1" dirty="0"/>
            </a:br>
            <a:br>
              <a:rPr lang="en-US" b="1" dirty="0"/>
            </a:br>
            <a:br>
              <a:rPr lang="en-US" b="1" dirty="0"/>
            </a:br>
            <a:br>
              <a:rPr lang="en-US" b="1" dirty="0"/>
            </a:br>
            <a:br>
              <a:rPr lang="en-US" b="1" dirty="0"/>
            </a:br>
            <a:endParaRPr lang="en-US" b="1" dirty="0"/>
          </a:p>
          <a:p>
            <a:pPr marL="0" indent="0">
              <a:buNone/>
            </a:pPr>
            <a:r>
              <a:rPr lang="en-US" b="1" dirty="0"/>
              <a:t>Why it’s compliant:</a:t>
            </a:r>
            <a:endParaRPr lang="en-US" dirty="0"/>
          </a:p>
          <a:p>
            <a:r>
              <a:rPr lang="en-US" sz="1200" dirty="0"/>
              <a:t>Matches a real, verifiable EIN for </a:t>
            </a:r>
            <a:br>
              <a:rPr lang="en-US" sz="1200" dirty="0"/>
            </a:br>
            <a:r>
              <a:rPr lang="en-US" sz="1200" dirty="0"/>
              <a:t>US-based organizations</a:t>
            </a:r>
          </a:p>
          <a:p>
            <a:r>
              <a:rPr lang="en-US" sz="1200" dirty="0"/>
              <a:t>Aligns with the address on file for the BRN</a:t>
            </a:r>
          </a:p>
        </p:txBody>
      </p:sp>
      <p:sp>
        <p:nvSpPr>
          <p:cNvPr id="3" name="Text Placeholder 2">
            <a:extLst>
              <a:ext uri="{FF2B5EF4-FFF2-40B4-BE49-F238E27FC236}">
                <a16:creationId xmlns:a16="http://schemas.microsoft.com/office/drawing/2014/main" id="{15E6E197-F7B2-C970-BBC6-D65A453EAEDE}"/>
              </a:ext>
            </a:extLst>
          </p:cNvPr>
          <p:cNvSpPr>
            <a:spLocks noGrp="1"/>
          </p:cNvSpPr>
          <p:nvPr>
            <p:ph type="body" sz="quarter" idx="19"/>
          </p:nvPr>
        </p:nvSpPr>
        <p:spPr/>
        <p:txBody>
          <a:bodyPr/>
          <a:lstStyle/>
          <a:p>
            <a:r>
              <a:rPr lang="en-US" dirty="0"/>
              <a:t>Business registration number (BRN)</a:t>
            </a:r>
          </a:p>
        </p:txBody>
      </p:sp>
      <p:sp>
        <p:nvSpPr>
          <p:cNvPr id="5" name="Slide Number Placeholder 4">
            <a:extLst>
              <a:ext uri="{FF2B5EF4-FFF2-40B4-BE49-F238E27FC236}">
                <a16:creationId xmlns:a16="http://schemas.microsoft.com/office/drawing/2014/main" id="{0E0C792A-2E74-81AA-06A9-9AC9ED9BD4D3}"/>
              </a:ext>
            </a:extLst>
          </p:cNvPr>
          <p:cNvSpPr>
            <a:spLocks noGrp="1"/>
          </p:cNvSpPr>
          <p:nvPr>
            <p:ph type="sldNum" sz="quarter" idx="16"/>
          </p:nvPr>
        </p:nvSpPr>
        <p:spPr/>
        <p:txBody>
          <a:bodyPr/>
          <a:lstStyle/>
          <a:p>
            <a:fld id="{AE086683-F536-42AB-ABBC-F4803DFE8DBC}" type="slidenum">
              <a:rPr lang="en-US" smtClean="0"/>
              <a:pPr/>
              <a:t>9</a:t>
            </a:fld>
            <a:endParaRPr lang="en-US"/>
          </a:p>
        </p:txBody>
      </p:sp>
      <p:sp>
        <p:nvSpPr>
          <p:cNvPr id="7" name="Text Placeholder 6">
            <a:extLst>
              <a:ext uri="{FF2B5EF4-FFF2-40B4-BE49-F238E27FC236}">
                <a16:creationId xmlns:a16="http://schemas.microsoft.com/office/drawing/2014/main" id="{F7549D9B-FE05-F30F-2CE9-885DB87F3FB9}"/>
              </a:ext>
            </a:extLst>
          </p:cNvPr>
          <p:cNvSpPr>
            <a:spLocks noGrp="1"/>
          </p:cNvSpPr>
          <p:nvPr>
            <p:ph type="body" sz="quarter" idx="30"/>
          </p:nvPr>
        </p:nvSpPr>
        <p:spPr>
          <a:xfrm>
            <a:off x="4179094" y="1777515"/>
            <a:ext cx="3833812" cy="4778860"/>
          </a:xfrm>
          <a:solidFill>
            <a:srgbClr val="F2EEE8"/>
          </a:solidFill>
        </p:spPr>
        <p:txBody>
          <a:bodyPr/>
          <a:lstStyle/>
          <a:p>
            <a:pPr marL="0" indent="0">
              <a:buNone/>
            </a:pPr>
            <a:br>
              <a:rPr lang="en-US" b="1" dirty="0"/>
            </a:br>
            <a:br>
              <a:rPr lang="en-US" b="1" dirty="0"/>
            </a:br>
            <a:br>
              <a:rPr lang="en-US" b="1" dirty="0"/>
            </a:br>
            <a:br>
              <a:rPr lang="en-US" b="1" dirty="0"/>
            </a:br>
            <a:br>
              <a:rPr lang="en-US" b="1" dirty="0"/>
            </a:br>
            <a:br>
              <a:rPr lang="en-US" b="1" dirty="0"/>
            </a:br>
            <a:endParaRPr lang="en-US" b="1" dirty="0"/>
          </a:p>
          <a:p>
            <a:pPr marL="0" indent="0">
              <a:buNone/>
            </a:pPr>
            <a:r>
              <a:rPr lang="en-US" b="1" dirty="0"/>
              <a:t>Why it’s NOT compliant:</a:t>
            </a:r>
            <a:endParaRPr lang="en-US" dirty="0"/>
          </a:p>
          <a:p>
            <a:r>
              <a:rPr lang="en-US" sz="1200" dirty="0"/>
              <a:t>Leaves the field as “N/A”</a:t>
            </a:r>
          </a:p>
          <a:p>
            <a:r>
              <a:rPr lang="en-US" sz="1200" dirty="0"/>
              <a:t>Missing dashes, adding extra spaces, or submitting the wrong number of digits </a:t>
            </a:r>
            <a:br>
              <a:rPr lang="en-US" sz="1200" dirty="0"/>
            </a:br>
            <a:r>
              <a:rPr lang="en-US" sz="1200" dirty="0"/>
              <a:t>(e.g., entering an 8-digit number for a U.S. </a:t>
            </a:r>
            <a:br>
              <a:rPr lang="en-US" sz="1200" dirty="0"/>
            </a:br>
            <a:r>
              <a:rPr lang="en-US" sz="1200" dirty="0"/>
              <a:t>EIN instead of 9 digits)</a:t>
            </a:r>
          </a:p>
          <a:p>
            <a:endParaRPr lang="en-US" sz="1200" dirty="0"/>
          </a:p>
          <a:p>
            <a:endParaRPr lang="en-US" sz="1200" dirty="0"/>
          </a:p>
          <a:p>
            <a:endParaRPr lang="en-US" dirty="0"/>
          </a:p>
          <a:p>
            <a:endParaRPr lang="en-US" dirty="0"/>
          </a:p>
          <a:p>
            <a:endParaRPr lang="en-US" dirty="0"/>
          </a:p>
          <a:p>
            <a:endParaRPr lang="en-US" dirty="0"/>
          </a:p>
          <a:p>
            <a:endParaRPr lang="en-US" dirty="0"/>
          </a:p>
        </p:txBody>
      </p:sp>
      <p:sp>
        <p:nvSpPr>
          <p:cNvPr id="9" name="Text Placeholder 8">
            <a:extLst>
              <a:ext uri="{FF2B5EF4-FFF2-40B4-BE49-F238E27FC236}">
                <a16:creationId xmlns:a16="http://schemas.microsoft.com/office/drawing/2014/main" id="{57F056C7-6D84-5208-5836-CD78E4FD8B46}"/>
              </a:ext>
            </a:extLst>
          </p:cNvPr>
          <p:cNvSpPr>
            <a:spLocks noGrp="1"/>
          </p:cNvSpPr>
          <p:nvPr>
            <p:ph type="body" sz="quarter" idx="32"/>
          </p:nvPr>
        </p:nvSpPr>
        <p:spPr>
          <a:xfrm>
            <a:off x="8134349" y="1777515"/>
            <a:ext cx="3833812" cy="4778860"/>
          </a:xfrm>
        </p:spPr>
        <p:txBody>
          <a:bodyPr/>
          <a:lstStyle/>
          <a:p>
            <a:pPr marL="0" indent="0">
              <a:buNone/>
            </a:pPr>
            <a:r>
              <a:rPr lang="en-US" b="1" dirty="0"/>
              <a:t>Key takeaway: </a:t>
            </a:r>
          </a:p>
          <a:p>
            <a:pPr marL="0" indent="0">
              <a:buNone/>
            </a:pPr>
            <a:r>
              <a:rPr lang="en-US" sz="1200" dirty="0"/>
              <a:t>Always run a quick cross-reference check of your client's credentials on official lookups (such as the IRS EIN database for the U.S. or the ABN Lookup for Australia) prior to initiating TFN verification. Ensure that the Business Name, Physical Address, and BRN are 100% consistent across your submission forms, privacy policy, and message content.</a:t>
            </a:r>
            <a:br>
              <a:rPr lang="en-US" sz="1200" dirty="0"/>
            </a:br>
            <a:endParaRPr lang="en-US" sz="1200" dirty="0"/>
          </a:p>
          <a:p>
            <a:pPr marL="0" indent="0">
              <a:buNone/>
            </a:pPr>
            <a:r>
              <a:rPr lang="en-US" sz="1200" dirty="0"/>
              <a:t>As of early 2026, BRN fields are mandatory across the messaging industry for all new TFN verification submissions. Submitting non-compliant or inaccurate BRN details will result in an immediate rejection.</a:t>
            </a:r>
            <a:br>
              <a:rPr lang="en-US" sz="1200" dirty="0"/>
            </a:br>
            <a:endParaRPr lang="en-US" sz="1200" dirty="0"/>
          </a:p>
          <a:p>
            <a:pPr marL="0" indent="0">
              <a:buNone/>
            </a:pPr>
            <a:r>
              <a:rPr lang="en-US" sz="1200" b="1" dirty="0"/>
              <a:t>NOTE: </a:t>
            </a:r>
            <a:r>
              <a:rPr lang="en-US" sz="1200" dirty="0"/>
              <a:t>See following slides for accepted or rejected registration documentation that may be requested of your business to prove your BRN.</a:t>
            </a:r>
          </a:p>
          <a:p>
            <a:pPr marL="0" indent="0">
              <a:buNone/>
            </a:pPr>
            <a:endParaRPr lang="en-US" dirty="0"/>
          </a:p>
          <a:p>
            <a:pPr marL="0" indent="0">
              <a:buNone/>
            </a:pPr>
            <a:endParaRPr lang="en-US" dirty="0"/>
          </a:p>
          <a:p>
            <a:pPr marL="0" indent="0">
              <a:buNone/>
            </a:pPr>
            <a:endParaRPr lang="en-US" dirty="0"/>
          </a:p>
          <a:p>
            <a:endParaRPr lang="en-US" dirty="0"/>
          </a:p>
          <a:p>
            <a:endParaRPr lang="en-US" dirty="0"/>
          </a:p>
          <a:p>
            <a:endParaRPr lang="en-US" dirty="0"/>
          </a:p>
          <a:p>
            <a:endParaRPr lang="en-US" dirty="0"/>
          </a:p>
        </p:txBody>
      </p:sp>
      <p:pic>
        <p:nvPicPr>
          <p:cNvPr id="12" name="Picture Placeholder 11">
            <a:extLst>
              <a:ext uri="{FF2B5EF4-FFF2-40B4-BE49-F238E27FC236}">
                <a16:creationId xmlns:a16="http://schemas.microsoft.com/office/drawing/2014/main" id="{45E65A33-4A47-18EB-15AB-E92BC7B9D3A6}"/>
              </a:ext>
            </a:extLst>
          </p:cNvPr>
          <p:cNvPicPr>
            <a:picLocks noGrp="1" noChangeAspect="1"/>
          </p:cNvPicPr>
          <p:nvPr>
            <p:ph type="pic" sz="quarter" idx="21"/>
          </p:nvPr>
        </p:nvPicPr>
        <p:blipFill>
          <a:blip>
            <a:extLst>
              <a:ext uri="{96DAC541-7B7A-43D3-8B79-37D633B846F1}">
                <asvg:svgBlip xmlns:asvg="http://schemas.microsoft.com/office/drawing/2016/SVG/main" r:embed="rId3"/>
              </a:ext>
            </a:extLst>
          </a:blip>
          <a:srcRect t="6250" b="6250"/>
          <a:stretch>
            <a:fillRect/>
          </a:stretch>
        </p:blipFill>
        <p:spPr>
          <a:xfrm>
            <a:off x="381000" y="1914833"/>
            <a:ext cx="368300" cy="322262"/>
          </a:xfrm>
          <a:prstGeom prst="rect">
            <a:avLst/>
          </a:prstGeom>
        </p:spPr>
      </p:pic>
      <p:pic>
        <p:nvPicPr>
          <p:cNvPr id="13" name="Picture Placeholder 12">
            <a:extLst>
              <a:ext uri="{FF2B5EF4-FFF2-40B4-BE49-F238E27FC236}">
                <a16:creationId xmlns:a16="http://schemas.microsoft.com/office/drawing/2014/main" id="{6E759CFC-9348-8002-7AF0-9C3D91CA05FA}"/>
              </a:ext>
            </a:extLst>
          </p:cNvPr>
          <p:cNvPicPr>
            <a:picLocks noGrp="1" noChangeAspect="1"/>
          </p:cNvPicPr>
          <p:nvPr>
            <p:ph type="pic" sz="quarter" idx="31"/>
          </p:nvPr>
        </p:nvPicPr>
        <p:blipFill>
          <a:blip>
            <a:extLst>
              <a:ext uri="{96DAC541-7B7A-43D3-8B79-37D633B846F1}">
                <asvg:svgBlip xmlns:asvg="http://schemas.microsoft.com/office/drawing/2016/SVG/main" r:embed="rId4"/>
              </a:ext>
            </a:extLst>
          </a:blip>
          <a:srcRect t="6250" b="6250"/>
          <a:stretch>
            <a:fillRect/>
          </a:stretch>
        </p:blipFill>
        <p:spPr>
          <a:xfrm>
            <a:off x="4332288" y="1914833"/>
            <a:ext cx="368300" cy="322262"/>
          </a:xfrm>
          <a:prstGeom prst="rect">
            <a:avLst/>
          </a:prstGeom>
        </p:spPr>
      </p:pic>
      <p:pic>
        <p:nvPicPr>
          <p:cNvPr id="88" name="Picture Placeholder 87">
            <a:extLst>
              <a:ext uri="{FF2B5EF4-FFF2-40B4-BE49-F238E27FC236}">
                <a16:creationId xmlns:a16="http://schemas.microsoft.com/office/drawing/2014/main" id="{1AA5321F-67B2-3F04-CE32-94D46A60F9F5}"/>
              </a:ext>
            </a:extLst>
          </p:cNvPr>
          <p:cNvPicPr>
            <a:picLocks noGrp="1" noChangeAspect="1"/>
          </p:cNvPicPr>
          <p:nvPr>
            <p:ph type="pic" sz="quarter" idx="33"/>
          </p:nvPr>
        </p:nvPicPr>
        <p:blipFill>
          <a:blip>
            <a:extLst>
              <a:ext uri="{96DAC541-7B7A-43D3-8B79-37D633B846F1}">
                <asvg:svgBlip xmlns:asvg="http://schemas.microsoft.com/office/drawing/2016/SVG/main" r:embed="rId5"/>
              </a:ext>
            </a:extLst>
          </a:blip>
          <a:srcRect t="6250" b="6250"/>
          <a:stretch>
            <a:fillRect/>
          </a:stretch>
        </p:blipFill>
        <p:spPr>
          <a:xfrm>
            <a:off x="8288336" y="1914833"/>
            <a:ext cx="368300" cy="322262"/>
          </a:xfrm>
          <a:prstGeom prst="rect">
            <a:avLst/>
          </a:prstGeom>
        </p:spPr>
      </p:pic>
      <p:grpSp>
        <p:nvGrpSpPr>
          <p:cNvPr id="58" name="Group 57">
            <a:extLst>
              <a:ext uri="{FF2B5EF4-FFF2-40B4-BE49-F238E27FC236}">
                <a16:creationId xmlns:a16="http://schemas.microsoft.com/office/drawing/2014/main" id="{C7D0E896-AFFE-C7B2-38F2-119A2EE9CB7C}"/>
              </a:ext>
            </a:extLst>
          </p:cNvPr>
          <p:cNvGrpSpPr/>
          <p:nvPr/>
        </p:nvGrpSpPr>
        <p:grpSpPr>
          <a:xfrm>
            <a:off x="576112" y="2354595"/>
            <a:ext cx="3126091" cy="1205339"/>
            <a:chOff x="659206" y="2470532"/>
            <a:chExt cx="3126091" cy="1197864"/>
          </a:xfrm>
        </p:grpSpPr>
        <p:grpSp>
          <p:nvGrpSpPr>
            <p:cNvPr id="59" name="Group 58">
              <a:extLst>
                <a:ext uri="{FF2B5EF4-FFF2-40B4-BE49-F238E27FC236}">
                  <a16:creationId xmlns:a16="http://schemas.microsoft.com/office/drawing/2014/main" id="{507FA977-D1CF-99A9-CA4B-D7BDA1C5A12F}"/>
                </a:ext>
              </a:extLst>
            </p:cNvPr>
            <p:cNvGrpSpPr/>
            <p:nvPr/>
          </p:nvGrpSpPr>
          <p:grpSpPr>
            <a:xfrm>
              <a:off x="659206" y="2470532"/>
              <a:ext cx="3126091" cy="1197864"/>
              <a:chOff x="659206" y="2470532"/>
              <a:chExt cx="3126091" cy="1197864"/>
            </a:xfrm>
          </p:grpSpPr>
          <p:sp>
            <p:nvSpPr>
              <p:cNvPr id="62" name="Shape 5">
                <a:extLst>
                  <a:ext uri="{FF2B5EF4-FFF2-40B4-BE49-F238E27FC236}">
                    <a16:creationId xmlns:a16="http://schemas.microsoft.com/office/drawing/2014/main" id="{9503E119-D45B-C3EE-4420-E7ABA28325D0}"/>
                  </a:ext>
                </a:extLst>
              </p:cNvPr>
              <p:cNvSpPr/>
              <p:nvPr/>
            </p:nvSpPr>
            <p:spPr>
              <a:xfrm>
                <a:off x="659206" y="2470532"/>
                <a:ext cx="3126091" cy="1197864"/>
              </a:xfrm>
              <a:prstGeom prst="roundRect">
                <a:avLst>
                  <a:gd name="adj" fmla="val 5344"/>
                </a:avLst>
              </a:prstGeom>
              <a:solidFill>
                <a:srgbClr val="FFFFFF"/>
              </a:solidFill>
              <a:ln w="12700">
                <a:solidFill>
                  <a:srgbClr val="E6EBED"/>
                </a:solidFill>
                <a:prstDash val="solid"/>
              </a:ln>
              <a:effectLst>
                <a:outerShdw blurRad="63500" dist="25400" dir="5400000" algn="bl" rotWithShape="0">
                  <a:srgbClr val="000000">
                    <a:alpha val="10000"/>
                  </a:srgbClr>
                </a:outerShdw>
              </a:effectLst>
            </p:spPr>
            <p:txBody>
              <a:bodyPr/>
              <a:lstStyle/>
              <a:p>
                <a:endParaRPr lang="en-US"/>
              </a:p>
            </p:txBody>
          </p:sp>
          <p:sp>
            <p:nvSpPr>
              <p:cNvPr id="63" name="Shape 6">
                <a:extLst>
                  <a:ext uri="{FF2B5EF4-FFF2-40B4-BE49-F238E27FC236}">
                    <a16:creationId xmlns:a16="http://schemas.microsoft.com/office/drawing/2014/main" id="{62E2EC5C-4C4A-2100-A92D-076DE22DCCA4}"/>
                  </a:ext>
                </a:extLst>
              </p:cNvPr>
              <p:cNvSpPr/>
              <p:nvPr/>
            </p:nvSpPr>
            <p:spPr>
              <a:xfrm>
                <a:off x="668350" y="2477183"/>
                <a:ext cx="3110400" cy="309600"/>
              </a:xfrm>
              <a:prstGeom prst="round2SameRect">
                <a:avLst>
                  <a:gd name="adj1" fmla="val 16667"/>
                  <a:gd name="adj2" fmla="val 0"/>
                </a:avLst>
              </a:prstGeom>
              <a:solidFill>
                <a:srgbClr val="F7F9FA"/>
              </a:solidFill>
              <a:ln/>
            </p:spPr>
            <p:txBody>
              <a:bodyPr/>
              <a:lstStyle/>
              <a:p>
                <a:endParaRPr lang="en-US"/>
              </a:p>
            </p:txBody>
          </p:sp>
          <p:sp>
            <p:nvSpPr>
              <p:cNvPr id="64" name="Shape 7">
                <a:extLst>
                  <a:ext uri="{FF2B5EF4-FFF2-40B4-BE49-F238E27FC236}">
                    <a16:creationId xmlns:a16="http://schemas.microsoft.com/office/drawing/2014/main" id="{E0789712-A408-FF73-7416-C002BCBF8C27}"/>
                  </a:ext>
                </a:extLst>
              </p:cNvPr>
              <p:cNvSpPr/>
              <p:nvPr/>
            </p:nvSpPr>
            <p:spPr>
              <a:xfrm>
                <a:off x="805510" y="2589404"/>
                <a:ext cx="68580" cy="68580"/>
              </a:xfrm>
              <a:prstGeom prst="ellipse">
                <a:avLst/>
              </a:prstGeom>
              <a:solidFill>
                <a:srgbClr val="8F9AA1"/>
              </a:solidFill>
              <a:ln/>
            </p:spPr>
            <p:txBody>
              <a:bodyPr/>
              <a:lstStyle/>
              <a:p>
                <a:endParaRPr lang="en-US"/>
              </a:p>
            </p:txBody>
          </p:sp>
          <p:sp>
            <p:nvSpPr>
              <p:cNvPr id="65" name="Shape 8">
                <a:extLst>
                  <a:ext uri="{FF2B5EF4-FFF2-40B4-BE49-F238E27FC236}">
                    <a16:creationId xmlns:a16="http://schemas.microsoft.com/office/drawing/2014/main" id="{263DEEFF-6F15-EA11-356F-3818F3AC6278}"/>
                  </a:ext>
                </a:extLst>
              </p:cNvPr>
              <p:cNvSpPr/>
              <p:nvPr/>
            </p:nvSpPr>
            <p:spPr>
              <a:xfrm>
                <a:off x="942670" y="2589404"/>
                <a:ext cx="68580" cy="68580"/>
              </a:xfrm>
              <a:prstGeom prst="ellipse">
                <a:avLst/>
              </a:prstGeom>
              <a:solidFill>
                <a:srgbClr val="8F9AA1"/>
              </a:solidFill>
              <a:ln/>
            </p:spPr>
            <p:txBody>
              <a:bodyPr/>
              <a:lstStyle/>
              <a:p>
                <a:endParaRPr lang="en-US"/>
              </a:p>
            </p:txBody>
          </p:sp>
          <p:sp>
            <p:nvSpPr>
              <p:cNvPr id="66" name="Shape 9">
                <a:extLst>
                  <a:ext uri="{FF2B5EF4-FFF2-40B4-BE49-F238E27FC236}">
                    <a16:creationId xmlns:a16="http://schemas.microsoft.com/office/drawing/2014/main" id="{01743F03-ACEC-AB93-894C-D8DB333D20F5}"/>
                  </a:ext>
                </a:extLst>
              </p:cNvPr>
              <p:cNvSpPr/>
              <p:nvPr/>
            </p:nvSpPr>
            <p:spPr>
              <a:xfrm>
                <a:off x="1079830" y="2589404"/>
                <a:ext cx="68580" cy="68580"/>
              </a:xfrm>
              <a:prstGeom prst="ellipse">
                <a:avLst/>
              </a:prstGeom>
              <a:solidFill>
                <a:srgbClr val="8F9AA1"/>
              </a:solidFill>
              <a:ln/>
            </p:spPr>
            <p:txBody>
              <a:bodyPr/>
              <a:lstStyle/>
              <a:p>
                <a:endParaRPr lang="en-US"/>
              </a:p>
            </p:txBody>
          </p:sp>
          <p:sp>
            <p:nvSpPr>
              <p:cNvPr id="67" name="Shape 10">
                <a:extLst>
                  <a:ext uri="{FF2B5EF4-FFF2-40B4-BE49-F238E27FC236}">
                    <a16:creationId xmlns:a16="http://schemas.microsoft.com/office/drawing/2014/main" id="{4B2D6D92-41AE-24A7-D367-41540F3EEF07}"/>
                  </a:ext>
                </a:extLst>
              </p:cNvPr>
              <p:cNvSpPr/>
              <p:nvPr/>
            </p:nvSpPr>
            <p:spPr>
              <a:xfrm>
                <a:off x="1280998" y="2548256"/>
                <a:ext cx="2311288" cy="164592"/>
              </a:xfrm>
              <a:prstGeom prst="roundRect">
                <a:avLst>
                  <a:gd name="adj" fmla="val 27778"/>
                </a:avLst>
              </a:prstGeom>
              <a:solidFill>
                <a:srgbClr val="FFFFFF"/>
              </a:solidFill>
              <a:ln w="9525">
                <a:solidFill>
                  <a:srgbClr val="E6EBED"/>
                </a:solidFill>
                <a:prstDash val="solid"/>
              </a:ln>
            </p:spPr>
            <p:txBody>
              <a:bodyPr/>
              <a:lstStyle/>
              <a:p>
                <a:endParaRPr lang="en-US" dirty="0"/>
              </a:p>
            </p:txBody>
          </p:sp>
          <p:sp>
            <p:nvSpPr>
              <p:cNvPr id="68" name="Text 11">
                <a:extLst>
                  <a:ext uri="{FF2B5EF4-FFF2-40B4-BE49-F238E27FC236}">
                    <a16:creationId xmlns:a16="http://schemas.microsoft.com/office/drawing/2014/main" id="{CC9FE015-B125-E954-9B81-34C33DAA4BC9}"/>
                  </a:ext>
                </a:extLst>
              </p:cNvPr>
              <p:cNvSpPr/>
              <p:nvPr/>
            </p:nvSpPr>
            <p:spPr>
              <a:xfrm>
                <a:off x="1363294" y="2548256"/>
                <a:ext cx="2228992" cy="164592"/>
              </a:xfrm>
              <a:prstGeom prst="rect">
                <a:avLst/>
              </a:prstGeom>
              <a:noFill/>
              <a:ln/>
            </p:spPr>
            <p:txBody>
              <a:bodyPr wrap="square" lIns="0" tIns="0" rIns="0" bIns="0" rtlCol="0" anchor="ctr"/>
              <a:lstStyle/>
              <a:p>
                <a:pPr marL="0" indent="0" algn="l">
                  <a:buNone/>
                </a:pPr>
                <a:r>
                  <a:rPr lang="en-US" sz="900" dirty="0" err="1">
                    <a:solidFill>
                      <a:srgbClr val="4B575E"/>
                    </a:solidFill>
                    <a:ea typeface="Arial" pitchFamily="34" charset="-122"/>
                    <a:cs typeface="Arial" pitchFamily="34" charset="-120"/>
                  </a:rPr>
                  <a:t>verify.sinch.com</a:t>
                </a:r>
                <a:r>
                  <a:rPr lang="en-US" sz="900" dirty="0">
                    <a:solidFill>
                      <a:srgbClr val="4B575E"/>
                    </a:solidFill>
                    <a:ea typeface="Arial" pitchFamily="34" charset="-122"/>
                    <a:cs typeface="Arial" pitchFamily="34" charset="-120"/>
                  </a:rPr>
                  <a:t>/submission</a:t>
                </a:r>
              </a:p>
            </p:txBody>
          </p:sp>
          <p:sp>
            <p:nvSpPr>
              <p:cNvPr id="69" name="Shape 13">
                <a:extLst>
                  <a:ext uri="{FF2B5EF4-FFF2-40B4-BE49-F238E27FC236}">
                    <a16:creationId xmlns:a16="http://schemas.microsoft.com/office/drawing/2014/main" id="{20294500-1E39-51A1-8F89-647C7D02CF31}"/>
                  </a:ext>
                </a:extLst>
              </p:cNvPr>
              <p:cNvSpPr/>
              <p:nvPr/>
            </p:nvSpPr>
            <p:spPr>
              <a:xfrm>
                <a:off x="860374" y="3092324"/>
                <a:ext cx="2731912" cy="384048"/>
              </a:xfrm>
              <a:prstGeom prst="roundRect">
                <a:avLst>
                  <a:gd name="adj" fmla="val 11905"/>
                </a:avLst>
              </a:prstGeom>
              <a:solidFill>
                <a:srgbClr val="F7F9FA"/>
              </a:solidFill>
              <a:ln w="12700">
                <a:solidFill>
                  <a:srgbClr val="E6EBED"/>
                </a:solidFill>
                <a:prstDash val="solid"/>
              </a:ln>
            </p:spPr>
            <p:txBody>
              <a:bodyPr/>
              <a:lstStyle/>
              <a:p>
                <a:endParaRPr lang="en-US" dirty="0"/>
              </a:p>
            </p:txBody>
          </p:sp>
          <p:sp>
            <p:nvSpPr>
              <p:cNvPr id="70" name="Text 14">
                <a:extLst>
                  <a:ext uri="{FF2B5EF4-FFF2-40B4-BE49-F238E27FC236}">
                    <a16:creationId xmlns:a16="http://schemas.microsoft.com/office/drawing/2014/main" id="{36959909-8927-2E32-A987-152FDB710709}"/>
                  </a:ext>
                </a:extLst>
              </p:cNvPr>
              <p:cNvSpPr/>
              <p:nvPr/>
            </p:nvSpPr>
            <p:spPr>
              <a:xfrm>
                <a:off x="970102" y="3092324"/>
                <a:ext cx="2622184" cy="384048"/>
              </a:xfrm>
              <a:prstGeom prst="rect">
                <a:avLst/>
              </a:prstGeom>
              <a:noFill/>
              <a:ln/>
            </p:spPr>
            <p:txBody>
              <a:bodyPr wrap="square" lIns="0" tIns="0" rIns="0" bIns="0" rtlCol="0" anchor="ctr"/>
              <a:lstStyle/>
              <a:p>
                <a:r>
                  <a:rPr lang="en-US" sz="1050" spc="-20" dirty="0">
                    <a:solidFill>
                      <a:srgbClr val="000000"/>
                    </a:solidFill>
                    <a:ea typeface="Arial" pitchFamily="34" charset="-122"/>
                    <a:cs typeface="Arial"/>
                  </a:rPr>
                  <a:t>12-3456789</a:t>
                </a:r>
              </a:p>
            </p:txBody>
          </p:sp>
        </p:grpSp>
        <p:sp>
          <p:nvSpPr>
            <p:cNvPr id="60" name="Text 12">
              <a:extLst>
                <a:ext uri="{FF2B5EF4-FFF2-40B4-BE49-F238E27FC236}">
                  <a16:creationId xmlns:a16="http://schemas.microsoft.com/office/drawing/2014/main" id="{F7BE7540-1BA9-1460-F8AB-11BF17D32729}"/>
                </a:ext>
              </a:extLst>
            </p:cNvPr>
            <p:cNvSpPr/>
            <p:nvPr/>
          </p:nvSpPr>
          <p:spPr>
            <a:xfrm>
              <a:off x="860374" y="2872868"/>
              <a:ext cx="2731912" cy="201168"/>
            </a:xfrm>
            <a:prstGeom prst="rect">
              <a:avLst/>
            </a:prstGeom>
            <a:noFill/>
            <a:ln/>
          </p:spPr>
          <p:txBody>
            <a:bodyPr wrap="square" lIns="0" tIns="0" rIns="0" bIns="0" rtlCol="0" anchor="ctr"/>
            <a:lstStyle/>
            <a:p>
              <a:r>
                <a:rPr lang="en-US" sz="1000" b="1" spc="-20" dirty="0">
                  <a:solidFill>
                    <a:schemeClr val="tx2"/>
                  </a:solidFill>
                  <a:ea typeface="Arial" pitchFamily="34" charset="-122"/>
                  <a:cs typeface="Arial" pitchFamily="34" charset="-120"/>
                </a:rPr>
                <a:t>Business registration number</a:t>
              </a:r>
            </a:p>
          </p:txBody>
        </p:sp>
      </p:grpSp>
      <p:grpSp>
        <p:nvGrpSpPr>
          <p:cNvPr id="71" name="Group 70">
            <a:extLst>
              <a:ext uri="{FF2B5EF4-FFF2-40B4-BE49-F238E27FC236}">
                <a16:creationId xmlns:a16="http://schemas.microsoft.com/office/drawing/2014/main" id="{47738811-50E4-0DD8-2D49-8F85B4A98277}"/>
              </a:ext>
            </a:extLst>
          </p:cNvPr>
          <p:cNvGrpSpPr/>
          <p:nvPr/>
        </p:nvGrpSpPr>
        <p:grpSpPr>
          <a:xfrm>
            <a:off x="4534501" y="2354595"/>
            <a:ext cx="3126091" cy="1205339"/>
            <a:chOff x="659206" y="2470532"/>
            <a:chExt cx="3126091" cy="1197864"/>
          </a:xfrm>
        </p:grpSpPr>
        <p:grpSp>
          <p:nvGrpSpPr>
            <p:cNvPr id="72" name="Group 71">
              <a:extLst>
                <a:ext uri="{FF2B5EF4-FFF2-40B4-BE49-F238E27FC236}">
                  <a16:creationId xmlns:a16="http://schemas.microsoft.com/office/drawing/2014/main" id="{DE7588D6-3BC5-5F3F-106E-7B7E06E6EEF2}"/>
                </a:ext>
              </a:extLst>
            </p:cNvPr>
            <p:cNvGrpSpPr/>
            <p:nvPr/>
          </p:nvGrpSpPr>
          <p:grpSpPr>
            <a:xfrm>
              <a:off x="659206" y="2470532"/>
              <a:ext cx="3126091" cy="1197864"/>
              <a:chOff x="659206" y="2470532"/>
              <a:chExt cx="3126091" cy="1197864"/>
            </a:xfrm>
          </p:grpSpPr>
          <p:sp>
            <p:nvSpPr>
              <p:cNvPr id="74" name="Shape 5">
                <a:extLst>
                  <a:ext uri="{FF2B5EF4-FFF2-40B4-BE49-F238E27FC236}">
                    <a16:creationId xmlns:a16="http://schemas.microsoft.com/office/drawing/2014/main" id="{A7527310-C735-7E7E-DBF4-E0F0129DCD0E}"/>
                  </a:ext>
                </a:extLst>
              </p:cNvPr>
              <p:cNvSpPr/>
              <p:nvPr/>
            </p:nvSpPr>
            <p:spPr>
              <a:xfrm>
                <a:off x="659206" y="2470532"/>
                <a:ext cx="3126091" cy="1197864"/>
              </a:xfrm>
              <a:prstGeom prst="roundRect">
                <a:avLst>
                  <a:gd name="adj" fmla="val 5344"/>
                </a:avLst>
              </a:prstGeom>
              <a:solidFill>
                <a:srgbClr val="FFFFFF"/>
              </a:solidFill>
              <a:ln w="12700">
                <a:solidFill>
                  <a:srgbClr val="E6EBED"/>
                </a:solidFill>
                <a:prstDash val="solid"/>
              </a:ln>
              <a:effectLst>
                <a:outerShdw blurRad="63500" dist="25400" dir="5400000" algn="bl" rotWithShape="0">
                  <a:srgbClr val="000000">
                    <a:alpha val="10000"/>
                  </a:srgbClr>
                </a:outerShdw>
              </a:effectLst>
            </p:spPr>
            <p:txBody>
              <a:bodyPr/>
              <a:lstStyle/>
              <a:p>
                <a:endParaRPr lang="en-US"/>
              </a:p>
            </p:txBody>
          </p:sp>
          <p:sp>
            <p:nvSpPr>
              <p:cNvPr id="75" name="Shape 6">
                <a:extLst>
                  <a:ext uri="{FF2B5EF4-FFF2-40B4-BE49-F238E27FC236}">
                    <a16:creationId xmlns:a16="http://schemas.microsoft.com/office/drawing/2014/main" id="{494245B0-F8C5-3D26-4E6D-C2B5C748669A}"/>
                  </a:ext>
                </a:extLst>
              </p:cNvPr>
              <p:cNvSpPr/>
              <p:nvPr/>
            </p:nvSpPr>
            <p:spPr>
              <a:xfrm>
                <a:off x="668350" y="2477183"/>
                <a:ext cx="3110400" cy="309600"/>
              </a:xfrm>
              <a:prstGeom prst="round2SameRect">
                <a:avLst>
                  <a:gd name="adj1" fmla="val 16667"/>
                  <a:gd name="adj2" fmla="val 0"/>
                </a:avLst>
              </a:prstGeom>
              <a:solidFill>
                <a:srgbClr val="F7F9FA"/>
              </a:solidFill>
              <a:ln/>
            </p:spPr>
            <p:txBody>
              <a:bodyPr/>
              <a:lstStyle/>
              <a:p>
                <a:endParaRPr lang="en-US"/>
              </a:p>
            </p:txBody>
          </p:sp>
          <p:sp>
            <p:nvSpPr>
              <p:cNvPr id="76" name="Shape 7">
                <a:extLst>
                  <a:ext uri="{FF2B5EF4-FFF2-40B4-BE49-F238E27FC236}">
                    <a16:creationId xmlns:a16="http://schemas.microsoft.com/office/drawing/2014/main" id="{4F5BCCAF-F19B-DDE0-DCF6-9575A77DFA1F}"/>
                  </a:ext>
                </a:extLst>
              </p:cNvPr>
              <p:cNvSpPr/>
              <p:nvPr/>
            </p:nvSpPr>
            <p:spPr>
              <a:xfrm>
                <a:off x="805510" y="2589404"/>
                <a:ext cx="68580" cy="68580"/>
              </a:xfrm>
              <a:prstGeom prst="ellipse">
                <a:avLst/>
              </a:prstGeom>
              <a:solidFill>
                <a:srgbClr val="8F9AA1"/>
              </a:solidFill>
              <a:ln/>
            </p:spPr>
            <p:txBody>
              <a:bodyPr/>
              <a:lstStyle/>
              <a:p>
                <a:endParaRPr lang="en-US"/>
              </a:p>
            </p:txBody>
          </p:sp>
          <p:sp>
            <p:nvSpPr>
              <p:cNvPr id="77" name="Shape 8">
                <a:extLst>
                  <a:ext uri="{FF2B5EF4-FFF2-40B4-BE49-F238E27FC236}">
                    <a16:creationId xmlns:a16="http://schemas.microsoft.com/office/drawing/2014/main" id="{4ADAB73D-C05F-A469-879F-14AA4B384630}"/>
                  </a:ext>
                </a:extLst>
              </p:cNvPr>
              <p:cNvSpPr/>
              <p:nvPr/>
            </p:nvSpPr>
            <p:spPr>
              <a:xfrm>
                <a:off x="942670" y="2589404"/>
                <a:ext cx="68580" cy="68580"/>
              </a:xfrm>
              <a:prstGeom prst="ellipse">
                <a:avLst/>
              </a:prstGeom>
              <a:solidFill>
                <a:srgbClr val="8F9AA1"/>
              </a:solidFill>
              <a:ln/>
            </p:spPr>
            <p:txBody>
              <a:bodyPr/>
              <a:lstStyle/>
              <a:p>
                <a:endParaRPr lang="en-US"/>
              </a:p>
            </p:txBody>
          </p:sp>
          <p:sp>
            <p:nvSpPr>
              <p:cNvPr id="78" name="Shape 9">
                <a:extLst>
                  <a:ext uri="{FF2B5EF4-FFF2-40B4-BE49-F238E27FC236}">
                    <a16:creationId xmlns:a16="http://schemas.microsoft.com/office/drawing/2014/main" id="{30A6A139-4510-74F2-7467-051C0FA7EAB7}"/>
                  </a:ext>
                </a:extLst>
              </p:cNvPr>
              <p:cNvSpPr/>
              <p:nvPr/>
            </p:nvSpPr>
            <p:spPr>
              <a:xfrm>
                <a:off x="1079830" y="2589404"/>
                <a:ext cx="68580" cy="68580"/>
              </a:xfrm>
              <a:prstGeom prst="ellipse">
                <a:avLst/>
              </a:prstGeom>
              <a:solidFill>
                <a:srgbClr val="8F9AA1"/>
              </a:solidFill>
              <a:ln/>
            </p:spPr>
            <p:txBody>
              <a:bodyPr/>
              <a:lstStyle/>
              <a:p>
                <a:endParaRPr lang="en-US"/>
              </a:p>
            </p:txBody>
          </p:sp>
          <p:sp>
            <p:nvSpPr>
              <p:cNvPr id="79" name="Shape 10">
                <a:extLst>
                  <a:ext uri="{FF2B5EF4-FFF2-40B4-BE49-F238E27FC236}">
                    <a16:creationId xmlns:a16="http://schemas.microsoft.com/office/drawing/2014/main" id="{3322A114-EE7B-3EB9-5D3F-30B7B7C751E3}"/>
                  </a:ext>
                </a:extLst>
              </p:cNvPr>
              <p:cNvSpPr/>
              <p:nvPr/>
            </p:nvSpPr>
            <p:spPr>
              <a:xfrm>
                <a:off x="1280998" y="2548256"/>
                <a:ext cx="2311288" cy="164592"/>
              </a:xfrm>
              <a:prstGeom prst="roundRect">
                <a:avLst>
                  <a:gd name="adj" fmla="val 27778"/>
                </a:avLst>
              </a:prstGeom>
              <a:solidFill>
                <a:srgbClr val="FFFFFF"/>
              </a:solidFill>
              <a:ln w="9525">
                <a:solidFill>
                  <a:srgbClr val="E6EBED"/>
                </a:solidFill>
                <a:prstDash val="solid"/>
              </a:ln>
            </p:spPr>
            <p:txBody>
              <a:bodyPr/>
              <a:lstStyle/>
              <a:p>
                <a:endParaRPr lang="en-US" dirty="0"/>
              </a:p>
            </p:txBody>
          </p:sp>
          <p:sp>
            <p:nvSpPr>
              <p:cNvPr id="80" name="Text 11">
                <a:extLst>
                  <a:ext uri="{FF2B5EF4-FFF2-40B4-BE49-F238E27FC236}">
                    <a16:creationId xmlns:a16="http://schemas.microsoft.com/office/drawing/2014/main" id="{808CBD41-2560-1549-160D-32E45B81DA60}"/>
                  </a:ext>
                </a:extLst>
              </p:cNvPr>
              <p:cNvSpPr/>
              <p:nvPr/>
            </p:nvSpPr>
            <p:spPr>
              <a:xfrm>
                <a:off x="1363294" y="2548256"/>
                <a:ext cx="2228992" cy="164592"/>
              </a:xfrm>
              <a:prstGeom prst="rect">
                <a:avLst/>
              </a:prstGeom>
              <a:noFill/>
              <a:ln/>
            </p:spPr>
            <p:txBody>
              <a:bodyPr wrap="square" lIns="0" tIns="0" rIns="0" bIns="0" rtlCol="0" anchor="ctr"/>
              <a:lstStyle/>
              <a:p>
                <a:pPr marL="0" indent="0" algn="l">
                  <a:buNone/>
                </a:pPr>
                <a:r>
                  <a:rPr lang="en-US" sz="900" dirty="0" err="1">
                    <a:solidFill>
                      <a:srgbClr val="4B575E"/>
                    </a:solidFill>
                    <a:ea typeface="Arial" pitchFamily="34" charset="-122"/>
                    <a:cs typeface="Arial" pitchFamily="34" charset="-120"/>
                  </a:rPr>
                  <a:t>verify.sinch.com</a:t>
                </a:r>
                <a:r>
                  <a:rPr lang="en-US" sz="900" dirty="0">
                    <a:solidFill>
                      <a:srgbClr val="4B575E"/>
                    </a:solidFill>
                    <a:ea typeface="Arial" pitchFamily="34" charset="-122"/>
                    <a:cs typeface="Arial" pitchFamily="34" charset="-120"/>
                  </a:rPr>
                  <a:t>/submission</a:t>
                </a:r>
              </a:p>
            </p:txBody>
          </p:sp>
          <p:sp>
            <p:nvSpPr>
              <p:cNvPr id="81" name="Shape 13">
                <a:extLst>
                  <a:ext uri="{FF2B5EF4-FFF2-40B4-BE49-F238E27FC236}">
                    <a16:creationId xmlns:a16="http://schemas.microsoft.com/office/drawing/2014/main" id="{0E1784CA-53E7-AEDE-16D6-461AB44096AB}"/>
                  </a:ext>
                </a:extLst>
              </p:cNvPr>
              <p:cNvSpPr/>
              <p:nvPr/>
            </p:nvSpPr>
            <p:spPr>
              <a:xfrm>
                <a:off x="860374" y="3092324"/>
                <a:ext cx="2731912" cy="384048"/>
              </a:xfrm>
              <a:prstGeom prst="roundRect">
                <a:avLst>
                  <a:gd name="adj" fmla="val 11905"/>
                </a:avLst>
              </a:prstGeom>
              <a:solidFill>
                <a:srgbClr val="F7F9FA"/>
              </a:solidFill>
              <a:ln w="12700">
                <a:solidFill>
                  <a:srgbClr val="E6EBED"/>
                </a:solidFill>
                <a:prstDash val="solid"/>
              </a:ln>
            </p:spPr>
            <p:txBody>
              <a:bodyPr/>
              <a:lstStyle/>
              <a:p>
                <a:endParaRPr lang="en-US"/>
              </a:p>
            </p:txBody>
          </p:sp>
          <p:sp>
            <p:nvSpPr>
              <p:cNvPr id="82" name="Text 14">
                <a:extLst>
                  <a:ext uri="{FF2B5EF4-FFF2-40B4-BE49-F238E27FC236}">
                    <a16:creationId xmlns:a16="http://schemas.microsoft.com/office/drawing/2014/main" id="{EBC4EE9B-B1A1-D1AF-1B2F-0A1930CFC394}"/>
                  </a:ext>
                </a:extLst>
              </p:cNvPr>
              <p:cNvSpPr/>
              <p:nvPr/>
            </p:nvSpPr>
            <p:spPr>
              <a:xfrm>
                <a:off x="970102" y="3092324"/>
                <a:ext cx="2622184" cy="384048"/>
              </a:xfrm>
              <a:prstGeom prst="rect">
                <a:avLst/>
              </a:prstGeom>
              <a:noFill/>
              <a:ln/>
            </p:spPr>
            <p:txBody>
              <a:bodyPr wrap="square" lIns="0" tIns="0" rIns="0" bIns="0" rtlCol="0" anchor="ctr"/>
              <a:lstStyle/>
              <a:p>
                <a:r>
                  <a:rPr lang="en-US" sz="1050" spc="-20" dirty="0">
                    <a:solidFill>
                      <a:srgbClr val="000000"/>
                    </a:solidFill>
                    <a:ea typeface="Arial" pitchFamily="34" charset="-122"/>
                    <a:cs typeface="Arial"/>
                  </a:rPr>
                  <a:t>N/A</a:t>
                </a:r>
              </a:p>
            </p:txBody>
          </p:sp>
        </p:grpSp>
        <p:sp>
          <p:nvSpPr>
            <p:cNvPr id="73" name="Text 12">
              <a:extLst>
                <a:ext uri="{FF2B5EF4-FFF2-40B4-BE49-F238E27FC236}">
                  <a16:creationId xmlns:a16="http://schemas.microsoft.com/office/drawing/2014/main" id="{8CF966B0-840D-BF56-3FB4-EFB0C0857CEA}"/>
                </a:ext>
              </a:extLst>
            </p:cNvPr>
            <p:cNvSpPr/>
            <p:nvPr/>
          </p:nvSpPr>
          <p:spPr>
            <a:xfrm>
              <a:off x="860374" y="2872868"/>
              <a:ext cx="2731912" cy="201168"/>
            </a:xfrm>
            <a:prstGeom prst="rect">
              <a:avLst/>
            </a:prstGeom>
            <a:noFill/>
            <a:ln/>
          </p:spPr>
          <p:txBody>
            <a:bodyPr wrap="square" lIns="0" tIns="0" rIns="0" bIns="0" rtlCol="0" anchor="ctr"/>
            <a:lstStyle/>
            <a:p>
              <a:r>
                <a:rPr lang="en-US" sz="1000" b="1" spc="-20" dirty="0">
                  <a:solidFill>
                    <a:schemeClr val="tx2"/>
                  </a:solidFill>
                  <a:ea typeface="Arial" pitchFamily="34" charset="-122"/>
                  <a:cs typeface="Arial" pitchFamily="34" charset="-120"/>
                </a:rPr>
                <a:t>Business registration number</a:t>
              </a:r>
            </a:p>
          </p:txBody>
        </p:sp>
      </p:grpSp>
    </p:spTree>
    <p:extLst>
      <p:ext uri="{BB962C8B-B14F-4D97-AF65-F5344CB8AC3E}">
        <p14:creationId xmlns:p14="http://schemas.microsoft.com/office/powerpoint/2010/main" val="12723623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690DDDD-5BE6-72E7-1BFA-B7F818DEEF44}"/>
              </a:ext>
            </a:extLst>
          </p:cNvPr>
          <p:cNvSpPr>
            <a:spLocks noGrp="1"/>
          </p:cNvSpPr>
          <p:nvPr>
            <p:ph type="sldNum" sz="quarter" idx="12"/>
          </p:nvPr>
        </p:nvSpPr>
        <p:spPr/>
        <p:txBody>
          <a:bodyPr/>
          <a:lstStyle/>
          <a:p>
            <a:fld id="{B6B988FE-5450-4D13-83CD-A9004418B02C}" type="slidenum">
              <a:rPr lang="en-US" smtClean="0"/>
              <a:t>10</a:t>
            </a:fld>
            <a:endParaRPr lang="en-US"/>
          </a:p>
        </p:txBody>
      </p:sp>
      <p:sp>
        <p:nvSpPr>
          <p:cNvPr id="3" name="Text Placeholder 2">
            <a:extLst>
              <a:ext uri="{FF2B5EF4-FFF2-40B4-BE49-F238E27FC236}">
                <a16:creationId xmlns:a16="http://schemas.microsoft.com/office/drawing/2014/main" id="{82D01AC1-92EA-3821-B660-30A1B5A3ED53}"/>
              </a:ext>
            </a:extLst>
          </p:cNvPr>
          <p:cNvSpPr>
            <a:spLocks noGrp="1"/>
          </p:cNvSpPr>
          <p:nvPr>
            <p:ph type="body" sz="quarter" idx="19"/>
          </p:nvPr>
        </p:nvSpPr>
        <p:spPr/>
        <p:txBody>
          <a:bodyPr/>
          <a:lstStyle/>
          <a:p>
            <a:r>
              <a:rPr lang="en-US" sz="4000" dirty="0"/>
              <a:t>Business registration document (accepted)</a:t>
            </a:r>
          </a:p>
        </p:txBody>
      </p:sp>
      <p:pic>
        <p:nvPicPr>
          <p:cNvPr id="5" name="Picture 4">
            <a:extLst>
              <a:ext uri="{FF2B5EF4-FFF2-40B4-BE49-F238E27FC236}">
                <a16:creationId xmlns:a16="http://schemas.microsoft.com/office/drawing/2014/main" id="{1D31137B-FDE9-95EC-7F79-EA4245B8052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410760" y="1579021"/>
            <a:ext cx="7370480" cy="3868978"/>
          </a:xfrm>
          <a:prstGeom prst="rect">
            <a:avLst/>
          </a:prstGeom>
          <a:ln>
            <a:solidFill>
              <a:schemeClr val="tx1"/>
            </a:solidFill>
          </a:ln>
        </p:spPr>
      </p:pic>
      <p:sp>
        <p:nvSpPr>
          <p:cNvPr id="6" name="Text Placeholder 2">
            <a:extLst>
              <a:ext uri="{FF2B5EF4-FFF2-40B4-BE49-F238E27FC236}">
                <a16:creationId xmlns:a16="http://schemas.microsoft.com/office/drawing/2014/main" id="{33F02B0B-B0B7-3FA5-7431-9A70122C5E38}"/>
              </a:ext>
            </a:extLst>
          </p:cNvPr>
          <p:cNvSpPr txBox="1">
            <a:spLocks/>
          </p:cNvSpPr>
          <p:nvPr/>
        </p:nvSpPr>
        <p:spPr>
          <a:xfrm>
            <a:off x="400050" y="5740020"/>
            <a:ext cx="11448267" cy="1076192"/>
          </a:xfrm>
          <a:prstGeom prst="rect">
            <a:avLst/>
          </a:prstGeom>
        </p:spPr>
        <p:txBody>
          <a:bodyPr vert="horz" wrap="square" lIns="0" tIns="0" rIns="180000" bIns="0" rtlCol="0" anchor="t">
            <a:spAutoFit/>
          </a:bodyPr>
          <a:lstStyle>
            <a:lvl1pPr marL="0" indent="0" algn="l" defTabSz="914400" rtl="0" eaLnBrk="1" latinLnBrk="0" hangingPunct="1">
              <a:lnSpc>
                <a:spcPct val="110000"/>
              </a:lnSpc>
              <a:spcBef>
                <a:spcPts val="225"/>
              </a:spcBef>
              <a:spcAft>
                <a:spcPts val="225"/>
              </a:spcAft>
              <a:buFont typeface="Arial" panose="020B0604020202020204" pitchFamily="34" charset="0"/>
              <a:buNone/>
              <a:defRPr sz="2000" b="0" kern="1200" spc="-30" baseline="0">
                <a:solidFill>
                  <a:schemeClr val="tx1"/>
                </a:solidFill>
                <a:latin typeface="+mn-lt"/>
                <a:ea typeface="+mn-ea"/>
                <a:cs typeface="+mn-cs"/>
              </a:defRPr>
            </a:lvl1pPr>
            <a:lvl2pPr marL="457200" indent="0" algn="l" defTabSz="914400" rtl="0" eaLnBrk="1" latinLnBrk="0" hangingPunct="1">
              <a:lnSpc>
                <a:spcPct val="110000"/>
              </a:lnSpc>
              <a:spcBef>
                <a:spcPts val="0"/>
              </a:spcBef>
              <a:spcAft>
                <a:spcPts val="225"/>
              </a:spcAft>
              <a:buFont typeface="Arial" panose="020B0604020202020204" pitchFamily="34" charset="0"/>
              <a:buNone/>
              <a:defRPr sz="2000" b="1" kern="1200" spc="-20" baseline="0">
                <a:solidFill>
                  <a:schemeClr val="tx1"/>
                </a:solidFill>
                <a:latin typeface="+mn-lt"/>
                <a:ea typeface="+mn-ea"/>
                <a:cs typeface="+mn-cs"/>
              </a:defRPr>
            </a:lvl2pPr>
            <a:lvl3pPr marL="914400" indent="0" algn="l" defTabSz="914400" rtl="0" eaLnBrk="1" latinLnBrk="0" hangingPunct="1">
              <a:lnSpc>
                <a:spcPct val="110000"/>
              </a:lnSpc>
              <a:spcBef>
                <a:spcPts val="0"/>
              </a:spcBef>
              <a:spcAft>
                <a:spcPts val="225"/>
              </a:spcAft>
              <a:buClrTx/>
              <a:buFont typeface="Arial" panose="020B0604020202020204" pitchFamily="34" charset="0"/>
              <a:buNone/>
              <a:defRPr sz="1800" b="1" kern="1200" spc="-20" baseline="0">
                <a:solidFill>
                  <a:schemeClr val="tx2"/>
                </a:solidFill>
                <a:latin typeface="+mn-lt"/>
                <a:ea typeface="+mn-ea"/>
                <a:cs typeface="+mn-cs"/>
              </a:defRPr>
            </a:lvl3pPr>
            <a:lvl4pPr marL="1371600" indent="0" algn="l" defTabSz="914400" rtl="0" eaLnBrk="1" latinLnBrk="0" hangingPunct="1">
              <a:lnSpc>
                <a:spcPct val="110000"/>
              </a:lnSpc>
              <a:spcBef>
                <a:spcPts val="0"/>
              </a:spcBef>
              <a:spcAft>
                <a:spcPts val="225"/>
              </a:spcAft>
              <a:buClrTx/>
              <a:buFont typeface="Arial" panose="020B0604020202020204" pitchFamily="34" charset="0"/>
              <a:buNone/>
              <a:defRPr sz="1600" b="1" kern="1200" spc="-20" baseline="0">
                <a:solidFill>
                  <a:schemeClr val="tx2"/>
                </a:solidFill>
                <a:latin typeface="+mn-lt"/>
                <a:ea typeface="+mn-ea"/>
                <a:cs typeface="+mn-cs"/>
              </a:defRPr>
            </a:lvl4pPr>
            <a:lvl5pPr marL="1828800" indent="0" algn="l" defTabSz="914400" rtl="0" eaLnBrk="1" latinLnBrk="0" hangingPunct="1">
              <a:lnSpc>
                <a:spcPct val="110000"/>
              </a:lnSpc>
              <a:spcBef>
                <a:spcPts val="0"/>
              </a:spcBef>
              <a:spcAft>
                <a:spcPts val="225"/>
              </a:spcAft>
              <a:buFont typeface="Arial" panose="020B0604020202020204" pitchFamily="34" charset="0"/>
              <a:buNone/>
              <a:defRPr sz="1600" b="1" kern="1200" spc="-20" baseline="0">
                <a:solidFill>
                  <a:schemeClr val="tx2"/>
                </a:solidFill>
                <a:latin typeface="+mn-lt"/>
                <a:ea typeface="+mn-ea"/>
                <a:cs typeface="+mn-cs"/>
              </a:defRPr>
            </a:lvl5pPr>
            <a:lvl6pPr marL="2286000" indent="0" algn="l" defTabSz="914400" rtl="0" eaLnBrk="1" latinLnBrk="0" hangingPunct="1">
              <a:lnSpc>
                <a:spcPct val="110000"/>
              </a:lnSpc>
              <a:spcBef>
                <a:spcPts val="0"/>
              </a:spcBef>
              <a:spcAft>
                <a:spcPts val="225"/>
              </a:spcAft>
              <a:buFont typeface="Arial" panose="020B0604020202020204" pitchFamily="34" charset="0"/>
              <a:buNone/>
              <a:defRPr sz="1600" b="1" kern="1200">
                <a:solidFill>
                  <a:schemeClr val="tx2"/>
                </a:solidFill>
                <a:latin typeface="+mn-lt"/>
                <a:ea typeface="+mn-ea"/>
                <a:cs typeface="+mn-cs"/>
              </a:defRPr>
            </a:lvl6pPr>
            <a:lvl7pPr marL="2743200" indent="0" algn="l" defTabSz="914400" rtl="0" eaLnBrk="1" latinLnBrk="0" hangingPunct="1">
              <a:lnSpc>
                <a:spcPct val="110000"/>
              </a:lnSpc>
              <a:spcBef>
                <a:spcPts val="0"/>
              </a:spcBef>
              <a:spcAft>
                <a:spcPts val="225"/>
              </a:spcAft>
              <a:buFont typeface="Arial" panose="020B0604020202020204" pitchFamily="34" charset="0"/>
              <a:buNone/>
              <a:defRPr sz="1600" b="1" kern="1200">
                <a:solidFill>
                  <a:schemeClr val="tx2"/>
                </a:solidFill>
                <a:latin typeface="+mn-lt"/>
                <a:ea typeface="+mn-ea"/>
                <a:cs typeface="+mn-cs"/>
              </a:defRPr>
            </a:lvl7pPr>
            <a:lvl8pPr marL="3200400" indent="0" algn="l" defTabSz="914400" rtl="0" eaLnBrk="1" latinLnBrk="0" hangingPunct="1">
              <a:lnSpc>
                <a:spcPct val="110000"/>
              </a:lnSpc>
              <a:spcBef>
                <a:spcPts val="0"/>
              </a:spcBef>
              <a:spcAft>
                <a:spcPts val="225"/>
              </a:spcAft>
              <a:buFont typeface="Arial" panose="020B0604020202020204" pitchFamily="34" charset="0"/>
              <a:buNone/>
              <a:defRPr sz="1600" b="1" kern="1200">
                <a:solidFill>
                  <a:schemeClr val="tx2"/>
                </a:solidFill>
                <a:latin typeface="+mn-lt"/>
                <a:ea typeface="+mn-ea"/>
                <a:cs typeface="+mn-cs"/>
              </a:defRPr>
            </a:lvl8pPr>
            <a:lvl9pPr marL="3657600" indent="0" algn="l" defTabSz="914400" rtl="0" eaLnBrk="1" latinLnBrk="0" hangingPunct="1">
              <a:lnSpc>
                <a:spcPct val="110000"/>
              </a:lnSpc>
              <a:spcBef>
                <a:spcPts val="0"/>
              </a:spcBef>
              <a:spcAft>
                <a:spcPts val="225"/>
              </a:spcAft>
              <a:buFont typeface="Arial" panose="020B0604020202020204" pitchFamily="34" charset="0"/>
              <a:buNone/>
              <a:defRPr sz="1600" b="1" kern="1200">
                <a:solidFill>
                  <a:schemeClr val="tx2"/>
                </a:solidFill>
                <a:latin typeface="+mn-lt"/>
                <a:ea typeface="+mn-ea"/>
                <a:cs typeface="+mn-cs"/>
              </a:defRPr>
            </a:lvl9pPr>
          </a:lstStyle>
          <a:p>
            <a:r>
              <a:rPr lang="en-US" sz="1600" b="1" dirty="0"/>
              <a:t>Why is this compliant: </a:t>
            </a:r>
          </a:p>
          <a:p>
            <a:r>
              <a:rPr lang="en-US" sz="1400" dirty="0"/>
              <a:t>This snapshot from an IRS CP 575 Letter is a recognized US government authority (Internal Revenue Service - IRS) that contains all the necessary information to verify the business's identity, address, and registration number.</a:t>
            </a:r>
          </a:p>
          <a:p>
            <a:endParaRPr lang="en-US" sz="1400" b="1" dirty="0"/>
          </a:p>
        </p:txBody>
      </p:sp>
    </p:spTree>
    <p:extLst>
      <p:ext uri="{BB962C8B-B14F-4D97-AF65-F5344CB8AC3E}">
        <p14:creationId xmlns:p14="http://schemas.microsoft.com/office/powerpoint/2010/main" val="5525603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CBDD4C-DA26-DB03-55F2-E1E35E5BED61}"/>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FAB9B6C-28DD-47FE-F271-2D5020FCEC46}"/>
              </a:ext>
            </a:extLst>
          </p:cNvPr>
          <p:cNvSpPr>
            <a:spLocks noGrp="1"/>
          </p:cNvSpPr>
          <p:nvPr>
            <p:ph type="sldNum" sz="quarter" idx="12"/>
          </p:nvPr>
        </p:nvSpPr>
        <p:spPr/>
        <p:txBody>
          <a:bodyPr/>
          <a:lstStyle/>
          <a:p>
            <a:fld id="{B6B988FE-5450-4D13-83CD-A9004418B02C}" type="slidenum">
              <a:rPr lang="en-US" smtClean="0"/>
              <a:t>11</a:t>
            </a:fld>
            <a:endParaRPr lang="en-US"/>
          </a:p>
        </p:txBody>
      </p:sp>
      <p:sp>
        <p:nvSpPr>
          <p:cNvPr id="3" name="Text Placeholder 2">
            <a:extLst>
              <a:ext uri="{FF2B5EF4-FFF2-40B4-BE49-F238E27FC236}">
                <a16:creationId xmlns:a16="http://schemas.microsoft.com/office/drawing/2014/main" id="{173056AB-C6E5-F7B3-BF7E-D34D2EC90D44}"/>
              </a:ext>
            </a:extLst>
          </p:cNvPr>
          <p:cNvSpPr>
            <a:spLocks noGrp="1"/>
          </p:cNvSpPr>
          <p:nvPr>
            <p:ph type="body" sz="quarter" idx="19"/>
          </p:nvPr>
        </p:nvSpPr>
        <p:spPr/>
        <p:txBody>
          <a:bodyPr/>
          <a:lstStyle/>
          <a:p>
            <a:r>
              <a:rPr lang="en-US" sz="4000" dirty="0"/>
              <a:t>Business registration document (rejected)</a:t>
            </a:r>
          </a:p>
        </p:txBody>
      </p:sp>
      <p:sp>
        <p:nvSpPr>
          <p:cNvPr id="6" name="Text Placeholder 2">
            <a:extLst>
              <a:ext uri="{FF2B5EF4-FFF2-40B4-BE49-F238E27FC236}">
                <a16:creationId xmlns:a16="http://schemas.microsoft.com/office/drawing/2014/main" id="{C9669EF2-18E0-DF5E-3E1C-3C2DB140C442}"/>
              </a:ext>
            </a:extLst>
          </p:cNvPr>
          <p:cNvSpPr txBox="1">
            <a:spLocks/>
          </p:cNvSpPr>
          <p:nvPr/>
        </p:nvSpPr>
        <p:spPr>
          <a:xfrm>
            <a:off x="400050" y="5839691"/>
            <a:ext cx="11270467" cy="1024896"/>
          </a:xfrm>
          <a:prstGeom prst="rect">
            <a:avLst/>
          </a:prstGeom>
        </p:spPr>
        <p:txBody>
          <a:bodyPr vert="horz" wrap="square" lIns="0" tIns="0" rIns="180000" bIns="0" rtlCol="0" anchor="t">
            <a:spAutoFit/>
          </a:bodyPr>
          <a:lstStyle>
            <a:lvl1pPr marL="0" indent="0" algn="l" defTabSz="914400" rtl="0" eaLnBrk="1" latinLnBrk="0" hangingPunct="1">
              <a:lnSpc>
                <a:spcPct val="110000"/>
              </a:lnSpc>
              <a:spcBef>
                <a:spcPts val="225"/>
              </a:spcBef>
              <a:spcAft>
                <a:spcPts val="225"/>
              </a:spcAft>
              <a:buFont typeface="Arial" panose="020B0604020202020204" pitchFamily="34" charset="0"/>
              <a:buNone/>
              <a:defRPr sz="2000" b="0" kern="1200" spc="-30" baseline="0">
                <a:solidFill>
                  <a:schemeClr val="tx1"/>
                </a:solidFill>
                <a:latin typeface="+mn-lt"/>
                <a:ea typeface="+mn-ea"/>
                <a:cs typeface="+mn-cs"/>
              </a:defRPr>
            </a:lvl1pPr>
            <a:lvl2pPr marL="457200" indent="0" algn="l" defTabSz="914400" rtl="0" eaLnBrk="1" latinLnBrk="0" hangingPunct="1">
              <a:lnSpc>
                <a:spcPct val="110000"/>
              </a:lnSpc>
              <a:spcBef>
                <a:spcPts val="0"/>
              </a:spcBef>
              <a:spcAft>
                <a:spcPts val="225"/>
              </a:spcAft>
              <a:buFont typeface="Arial" panose="020B0604020202020204" pitchFamily="34" charset="0"/>
              <a:buNone/>
              <a:defRPr sz="2000" b="1" kern="1200" spc="-20" baseline="0">
                <a:solidFill>
                  <a:schemeClr val="tx1"/>
                </a:solidFill>
                <a:latin typeface="+mn-lt"/>
                <a:ea typeface="+mn-ea"/>
                <a:cs typeface="+mn-cs"/>
              </a:defRPr>
            </a:lvl2pPr>
            <a:lvl3pPr marL="914400" indent="0" algn="l" defTabSz="914400" rtl="0" eaLnBrk="1" latinLnBrk="0" hangingPunct="1">
              <a:lnSpc>
                <a:spcPct val="110000"/>
              </a:lnSpc>
              <a:spcBef>
                <a:spcPts val="0"/>
              </a:spcBef>
              <a:spcAft>
                <a:spcPts val="225"/>
              </a:spcAft>
              <a:buClrTx/>
              <a:buFont typeface="Arial" panose="020B0604020202020204" pitchFamily="34" charset="0"/>
              <a:buNone/>
              <a:defRPr sz="1800" b="1" kern="1200" spc="-20" baseline="0">
                <a:solidFill>
                  <a:schemeClr val="tx2"/>
                </a:solidFill>
                <a:latin typeface="+mn-lt"/>
                <a:ea typeface="+mn-ea"/>
                <a:cs typeface="+mn-cs"/>
              </a:defRPr>
            </a:lvl3pPr>
            <a:lvl4pPr marL="1371600" indent="0" algn="l" defTabSz="914400" rtl="0" eaLnBrk="1" latinLnBrk="0" hangingPunct="1">
              <a:lnSpc>
                <a:spcPct val="110000"/>
              </a:lnSpc>
              <a:spcBef>
                <a:spcPts val="0"/>
              </a:spcBef>
              <a:spcAft>
                <a:spcPts val="225"/>
              </a:spcAft>
              <a:buClrTx/>
              <a:buFont typeface="Arial" panose="020B0604020202020204" pitchFamily="34" charset="0"/>
              <a:buNone/>
              <a:defRPr sz="1600" b="1" kern="1200" spc="-20" baseline="0">
                <a:solidFill>
                  <a:schemeClr val="tx2"/>
                </a:solidFill>
                <a:latin typeface="+mn-lt"/>
                <a:ea typeface="+mn-ea"/>
                <a:cs typeface="+mn-cs"/>
              </a:defRPr>
            </a:lvl4pPr>
            <a:lvl5pPr marL="1828800" indent="0" algn="l" defTabSz="914400" rtl="0" eaLnBrk="1" latinLnBrk="0" hangingPunct="1">
              <a:lnSpc>
                <a:spcPct val="110000"/>
              </a:lnSpc>
              <a:spcBef>
                <a:spcPts val="0"/>
              </a:spcBef>
              <a:spcAft>
                <a:spcPts val="225"/>
              </a:spcAft>
              <a:buFont typeface="Arial" panose="020B0604020202020204" pitchFamily="34" charset="0"/>
              <a:buNone/>
              <a:defRPr sz="1600" b="1" kern="1200" spc="-20" baseline="0">
                <a:solidFill>
                  <a:schemeClr val="tx2"/>
                </a:solidFill>
                <a:latin typeface="+mn-lt"/>
                <a:ea typeface="+mn-ea"/>
                <a:cs typeface="+mn-cs"/>
              </a:defRPr>
            </a:lvl5pPr>
            <a:lvl6pPr marL="2286000" indent="0" algn="l" defTabSz="914400" rtl="0" eaLnBrk="1" latinLnBrk="0" hangingPunct="1">
              <a:lnSpc>
                <a:spcPct val="110000"/>
              </a:lnSpc>
              <a:spcBef>
                <a:spcPts val="0"/>
              </a:spcBef>
              <a:spcAft>
                <a:spcPts val="225"/>
              </a:spcAft>
              <a:buFont typeface="Arial" panose="020B0604020202020204" pitchFamily="34" charset="0"/>
              <a:buNone/>
              <a:defRPr sz="1600" b="1" kern="1200">
                <a:solidFill>
                  <a:schemeClr val="tx2"/>
                </a:solidFill>
                <a:latin typeface="+mn-lt"/>
                <a:ea typeface="+mn-ea"/>
                <a:cs typeface="+mn-cs"/>
              </a:defRPr>
            </a:lvl6pPr>
            <a:lvl7pPr marL="2743200" indent="0" algn="l" defTabSz="914400" rtl="0" eaLnBrk="1" latinLnBrk="0" hangingPunct="1">
              <a:lnSpc>
                <a:spcPct val="110000"/>
              </a:lnSpc>
              <a:spcBef>
                <a:spcPts val="0"/>
              </a:spcBef>
              <a:spcAft>
                <a:spcPts val="225"/>
              </a:spcAft>
              <a:buFont typeface="Arial" panose="020B0604020202020204" pitchFamily="34" charset="0"/>
              <a:buNone/>
              <a:defRPr sz="1600" b="1" kern="1200">
                <a:solidFill>
                  <a:schemeClr val="tx2"/>
                </a:solidFill>
                <a:latin typeface="+mn-lt"/>
                <a:ea typeface="+mn-ea"/>
                <a:cs typeface="+mn-cs"/>
              </a:defRPr>
            </a:lvl7pPr>
            <a:lvl8pPr marL="3200400" indent="0" algn="l" defTabSz="914400" rtl="0" eaLnBrk="1" latinLnBrk="0" hangingPunct="1">
              <a:lnSpc>
                <a:spcPct val="110000"/>
              </a:lnSpc>
              <a:spcBef>
                <a:spcPts val="0"/>
              </a:spcBef>
              <a:spcAft>
                <a:spcPts val="225"/>
              </a:spcAft>
              <a:buFont typeface="Arial" panose="020B0604020202020204" pitchFamily="34" charset="0"/>
              <a:buNone/>
              <a:defRPr sz="1600" b="1" kern="1200">
                <a:solidFill>
                  <a:schemeClr val="tx2"/>
                </a:solidFill>
                <a:latin typeface="+mn-lt"/>
                <a:ea typeface="+mn-ea"/>
                <a:cs typeface="+mn-cs"/>
              </a:defRPr>
            </a:lvl8pPr>
            <a:lvl9pPr marL="3657600" indent="0" algn="l" defTabSz="914400" rtl="0" eaLnBrk="1" latinLnBrk="0" hangingPunct="1">
              <a:lnSpc>
                <a:spcPct val="110000"/>
              </a:lnSpc>
              <a:spcBef>
                <a:spcPts val="0"/>
              </a:spcBef>
              <a:spcAft>
                <a:spcPts val="225"/>
              </a:spcAft>
              <a:buFont typeface="Arial" panose="020B0604020202020204" pitchFamily="34" charset="0"/>
              <a:buNone/>
              <a:defRPr sz="1600" b="1" kern="1200">
                <a:solidFill>
                  <a:schemeClr val="tx2"/>
                </a:solidFill>
                <a:latin typeface="+mn-lt"/>
                <a:ea typeface="+mn-ea"/>
                <a:cs typeface="+mn-cs"/>
              </a:defRPr>
            </a:lvl9pPr>
          </a:lstStyle>
          <a:p>
            <a:r>
              <a:rPr lang="en-US" sz="1600" b="1" dirty="0"/>
              <a:t>Why is this NOT compliant: </a:t>
            </a:r>
            <a:br>
              <a:rPr lang="en-US" sz="1400" b="1" dirty="0"/>
            </a:br>
            <a:r>
              <a:rPr lang="en-US" sz="1400" dirty="0"/>
              <a:t>This snapshot from a bank statement from Commerce Bank, which is a private financial institution, not a government body. "Primary Account Number," is an internal number assigned by the bank for transaction purposes and does not serve as official business registration number.</a:t>
            </a:r>
          </a:p>
          <a:p>
            <a:endParaRPr lang="en-US" sz="1400" b="1" dirty="0"/>
          </a:p>
        </p:txBody>
      </p:sp>
      <p:pic>
        <p:nvPicPr>
          <p:cNvPr id="8" name="Picture 7">
            <a:extLst>
              <a:ext uri="{FF2B5EF4-FFF2-40B4-BE49-F238E27FC236}">
                <a16:creationId xmlns:a16="http://schemas.microsoft.com/office/drawing/2014/main" id="{55BD56B6-185A-1B12-32E9-8187E7AF53C9}"/>
              </a:ext>
            </a:extLst>
          </p:cNvPr>
          <p:cNvPicPr>
            <a:picLocks noChangeAspect="1"/>
          </p:cNvPicPr>
          <p:nvPr/>
        </p:nvPicPr>
        <p:blipFill>
          <a:blip r:embed="rId2"/>
          <a:stretch>
            <a:fillRect/>
          </a:stretch>
        </p:blipFill>
        <p:spPr>
          <a:xfrm>
            <a:off x="2865365" y="1459261"/>
            <a:ext cx="6461270" cy="3977457"/>
          </a:xfrm>
          <a:prstGeom prst="rect">
            <a:avLst/>
          </a:prstGeom>
          <a:ln>
            <a:solidFill>
              <a:schemeClr val="tx1"/>
            </a:solidFill>
          </a:ln>
        </p:spPr>
      </p:pic>
    </p:spTree>
    <p:extLst>
      <p:ext uri="{BB962C8B-B14F-4D97-AF65-F5344CB8AC3E}">
        <p14:creationId xmlns:p14="http://schemas.microsoft.com/office/powerpoint/2010/main" val="17731894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5865C9-7813-522A-1C07-1246CA9F114B}"/>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72A29782-2B16-6A74-4129-3E81AD72ADE9}"/>
              </a:ext>
            </a:extLst>
          </p:cNvPr>
          <p:cNvSpPr>
            <a:spLocks noGrp="1"/>
          </p:cNvSpPr>
          <p:nvPr>
            <p:ph type="body" sz="quarter" idx="29"/>
          </p:nvPr>
        </p:nvSpPr>
        <p:spPr>
          <a:xfrm>
            <a:off x="222252" y="1773237"/>
            <a:ext cx="3833812" cy="4783137"/>
          </a:xfrm>
        </p:spPr>
        <p:txBody>
          <a:bodyPr/>
          <a:lstStyle/>
          <a:p>
            <a:pPr marL="0" indent="0">
              <a:buNone/>
            </a:pPr>
            <a:br>
              <a:rPr lang="en-US" b="1" dirty="0"/>
            </a:br>
            <a:br>
              <a:rPr lang="en-US" b="1" dirty="0"/>
            </a:br>
            <a:br>
              <a:rPr lang="en-US" b="1" dirty="0"/>
            </a:br>
            <a:br>
              <a:rPr lang="en-US" b="1" dirty="0"/>
            </a:br>
            <a:br>
              <a:rPr lang="en-US" b="1" dirty="0"/>
            </a:br>
            <a:br>
              <a:rPr lang="en-US" b="1" dirty="0"/>
            </a:br>
            <a:endParaRPr lang="en-US" b="1" dirty="0"/>
          </a:p>
          <a:p>
            <a:pPr marL="0" indent="0">
              <a:buNone/>
            </a:pPr>
            <a:r>
              <a:rPr lang="en-US" b="1" dirty="0"/>
              <a:t>Why it’s compliant:</a:t>
            </a:r>
            <a:endParaRPr lang="en-US" dirty="0"/>
          </a:p>
          <a:p>
            <a:r>
              <a:rPr lang="en-US" sz="1200" dirty="0"/>
              <a:t>EIN is a valid and accepted type of business registration number used to identify a business entity in the United States. </a:t>
            </a:r>
          </a:p>
          <a:p>
            <a:r>
              <a:rPr lang="en-US" sz="1200" dirty="0"/>
              <a:t>This format is a specific, official identifier for the business issued by the IRS. </a:t>
            </a:r>
          </a:p>
        </p:txBody>
      </p:sp>
      <p:sp>
        <p:nvSpPr>
          <p:cNvPr id="3" name="Text Placeholder 2">
            <a:extLst>
              <a:ext uri="{FF2B5EF4-FFF2-40B4-BE49-F238E27FC236}">
                <a16:creationId xmlns:a16="http://schemas.microsoft.com/office/drawing/2014/main" id="{BB116009-C553-2A13-F7C9-2F360FBA412D}"/>
              </a:ext>
            </a:extLst>
          </p:cNvPr>
          <p:cNvSpPr>
            <a:spLocks noGrp="1"/>
          </p:cNvSpPr>
          <p:nvPr>
            <p:ph type="body" sz="quarter" idx="19"/>
          </p:nvPr>
        </p:nvSpPr>
        <p:spPr/>
        <p:txBody>
          <a:bodyPr/>
          <a:lstStyle/>
          <a:p>
            <a:r>
              <a:rPr lang="en-US" sz="4000" dirty="0"/>
              <a:t>Business registration number (BRN) format</a:t>
            </a:r>
          </a:p>
        </p:txBody>
      </p:sp>
      <p:sp>
        <p:nvSpPr>
          <p:cNvPr id="5" name="Slide Number Placeholder 4">
            <a:extLst>
              <a:ext uri="{FF2B5EF4-FFF2-40B4-BE49-F238E27FC236}">
                <a16:creationId xmlns:a16="http://schemas.microsoft.com/office/drawing/2014/main" id="{3CC6E891-2121-4DCA-0537-8E6522706BC3}"/>
              </a:ext>
            </a:extLst>
          </p:cNvPr>
          <p:cNvSpPr>
            <a:spLocks noGrp="1"/>
          </p:cNvSpPr>
          <p:nvPr>
            <p:ph type="sldNum" sz="quarter" idx="16"/>
          </p:nvPr>
        </p:nvSpPr>
        <p:spPr/>
        <p:txBody>
          <a:bodyPr/>
          <a:lstStyle/>
          <a:p>
            <a:fld id="{AE086683-F536-42AB-ABBC-F4803DFE8DBC}" type="slidenum">
              <a:rPr lang="en-US" smtClean="0"/>
              <a:pPr/>
              <a:t>12</a:t>
            </a:fld>
            <a:endParaRPr lang="en-US"/>
          </a:p>
        </p:txBody>
      </p:sp>
      <p:sp>
        <p:nvSpPr>
          <p:cNvPr id="7" name="Text Placeholder 6">
            <a:extLst>
              <a:ext uri="{FF2B5EF4-FFF2-40B4-BE49-F238E27FC236}">
                <a16:creationId xmlns:a16="http://schemas.microsoft.com/office/drawing/2014/main" id="{CEE2F669-D20D-B920-F351-364D6418C3C0}"/>
              </a:ext>
            </a:extLst>
          </p:cNvPr>
          <p:cNvSpPr>
            <a:spLocks noGrp="1"/>
          </p:cNvSpPr>
          <p:nvPr>
            <p:ph type="body" sz="quarter" idx="30"/>
          </p:nvPr>
        </p:nvSpPr>
        <p:spPr>
          <a:xfrm>
            <a:off x="4179094" y="1773237"/>
            <a:ext cx="3833812" cy="4783137"/>
          </a:xfrm>
          <a:solidFill>
            <a:srgbClr val="F2EEE8"/>
          </a:solidFill>
        </p:spPr>
        <p:txBody>
          <a:bodyPr/>
          <a:lstStyle/>
          <a:p>
            <a:pPr marL="0" indent="0">
              <a:buNone/>
            </a:pPr>
            <a:br>
              <a:rPr lang="en-US" b="1" dirty="0"/>
            </a:br>
            <a:br>
              <a:rPr lang="en-US" b="1" dirty="0"/>
            </a:br>
            <a:br>
              <a:rPr lang="en-US" b="1" dirty="0"/>
            </a:br>
            <a:br>
              <a:rPr lang="en-US" b="1" dirty="0"/>
            </a:br>
            <a:br>
              <a:rPr lang="en-US" b="1" dirty="0"/>
            </a:br>
            <a:br>
              <a:rPr lang="en-US" b="1" dirty="0"/>
            </a:br>
            <a:endParaRPr lang="en-US" b="1" dirty="0"/>
          </a:p>
          <a:p>
            <a:pPr marL="0" indent="0">
              <a:buNone/>
            </a:pPr>
            <a:r>
              <a:rPr lang="en-US" b="1" dirty="0"/>
              <a:t>Why it’s NOT compliant:</a:t>
            </a:r>
            <a:endParaRPr lang="en-US" dirty="0"/>
          </a:p>
          <a:p>
            <a:r>
              <a:rPr lang="en-US" sz="1200" dirty="0"/>
              <a:t>Not a valid BRN format because it refers to a type of tax rather than a unique registration number assigned to the business issued by their country’s government authority.</a:t>
            </a:r>
          </a:p>
          <a:p>
            <a:r>
              <a:rPr lang="en-US" sz="1200" dirty="0"/>
              <a:t>Description of taxes the business handles is </a:t>
            </a:r>
            <a:br>
              <a:rPr lang="en-US" sz="1200" dirty="0"/>
            </a:br>
            <a:r>
              <a:rPr lang="en-US" sz="1200" dirty="0"/>
              <a:t>not a BRN</a:t>
            </a:r>
          </a:p>
          <a:p>
            <a:endParaRPr lang="en-US" sz="1200" dirty="0"/>
          </a:p>
          <a:p>
            <a:endParaRPr lang="en-US" sz="1200" dirty="0"/>
          </a:p>
          <a:p>
            <a:endParaRPr lang="en-US" sz="1200" dirty="0"/>
          </a:p>
          <a:p>
            <a:endParaRPr lang="en-US" dirty="0"/>
          </a:p>
          <a:p>
            <a:endParaRPr lang="en-US" dirty="0"/>
          </a:p>
          <a:p>
            <a:endParaRPr lang="en-US" dirty="0"/>
          </a:p>
          <a:p>
            <a:endParaRPr lang="en-US" dirty="0"/>
          </a:p>
          <a:p>
            <a:endParaRPr lang="en-US" dirty="0"/>
          </a:p>
        </p:txBody>
      </p:sp>
      <p:sp>
        <p:nvSpPr>
          <p:cNvPr id="9" name="Text Placeholder 8">
            <a:extLst>
              <a:ext uri="{FF2B5EF4-FFF2-40B4-BE49-F238E27FC236}">
                <a16:creationId xmlns:a16="http://schemas.microsoft.com/office/drawing/2014/main" id="{DEB53AC6-77C7-5FE5-A1DB-F8BF8F734007}"/>
              </a:ext>
            </a:extLst>
          </p:cNvPr>
          <p:cNvSpPr>
            <a:spLocks noGrp="1"/>
          </p:cNvSpPr>
          <p:nvPr>
            <p:ph type="body" sz="quarter" idx="32"/>
          </p:nvPr>
        </p:nvSpPr>
        <p:spPr>
          <a:xfrm>
            <a:off x="8134349" y="1773237"/>
            <a:ext cx="3833812" cy="4783137"/>
          </a:xfrm>
        </p:spPr>
        <p:txBody>
          <a:bodyPr/>
          <a:lstStyle/>
          <a:p>
            <a:pPr marL="0" indent="0">
              <a:buNone/>
            </a:pPr>
            <a:r>
              <a:rPr lang="en-US" b="1" dirty="0"/>
              <a:t>Key takeaway: </a:t>
            </a:r>
          </a:p>
          <a:p>
            <a:pPr marL="0" indent="0">
              <a:buNone/>
            </a:pPr>
            <a:r>
              <a:rPr lang="en-US" dirty="0"/>
              <a:t>A compliant entry must be an actual registration identifier like an EIN, whereas a non-compliant entry might be a related but incorrect term, such as a tax category.</a:t>
            </a:r>
          </a:p>
          <a:p>
            <a:pPr marL="0" indent="0">
              <a:buNone/>
            </a:pPr>
            <a:endParaRPr lang="en-US" dirty="0"/>
          </a:p>
          <a:p>
            <a:pPr marL="0" indent="0">
              <a:buNone/>
            </a:pPr>
            <a:r>
              <a:rPr lang="en-US" dirty="0"/>
              <a:t>Please see this page for more information on business registration number: </a:t>
            </a:r>
            <a:r>
              <a:rPr lang="en-US" dirty="0">
                <a:solidFill>
                  <a:schemeClr val="bg2"/>
                </a:solidFill>
                <a:hlinkClick r:id="rId3"/>
              </a:rPr>
              <a:t>What is Business Registration Number for Toll-Free Sender Verification?</a:t>
            </a:r>
            <a:endParaRPr lang="en-US" dirty="0">
              <a:solidFill>
                <a:schemeClr val="bg2"/>
              </a:solidFill>
            </a:endParaRPr>
          </a:p>
          <a:p>
            <a:pPr marL="0" indent="0">
              <a:buNone/>
            </a:pPr>
            <a:endParaRPr lang="en-US" sz="1200" dirty="0"/>
          </a:p>
          <a:p>
            <a:pPr marL="0" indent="0">
              <a:buNone/>
            </a:pPr>
            <a:endParaRPr lang="en-US" dirty="0"/>
          </a:p>
          <a:p>
            <a:pPr marL="0" indent="0">
              <a:buNone/>
            </a:pPr>
            <a:endParaRPr lang="en-US" dirty="0"/>
          </a:p>
          <a:p>
            <a:pPr marL="0" indent="0">
              <a:buNone/>
            </a:pPr>
            <a:endParaRPr lang="en-US" dirty="0"/>
          </a:p>
          <a:p>
            <a:endParaRPr lang="en-US" dirty="0"/>
          </a:p>
          <a:p>
            <a:endParaRPr lang="en-US" dirty="0"/>
          </a:p>
          <a:p>
            <a:endParaRPr lang="en-US" dirty="0"/>
          </a:p>
          <a:p>
            <a:endParaRPr lang="en-US" dirty="0"/>
          </a:p>
        </p:txBody>
      </p:sp>
      <p:pic>
        <p:nvPicPr>
          <p:cNvPr id="12" name="Picture Placeholder 11">
            <a:extLst>
              <a:ext uri="{FF2B5EF4-FFF2-40B4-BE49-F238E27FC236}">
                <a16:creationId xmlns:a16="http://schemas.microsoft.com/office/drawing/2014/main" id="{88D5495C-03D9-DA69-D31C-9EE91D00A000}"/>
              </a:ext>
            </a:extLst>
          </p:cNvPr>
          <p:cNvPicPr>
            <a:picLocks noGrp="1" noChangeAspect="1"/>
          </p:cNvPicPr>
          <p:nvPr>
            <p:ph type="pic" sz="quarter" idx="21"/>
          </p:nvPr>
        </p:nvPicPr>
        <p:blipFill>
          <a:blip>
            <a:extLst>
              <a:ext uri="{96DAC541-7B7A-43D3-8B79-37D633B846F1}">
                <asvg:svgBlip xmlns:asvg="http://schemas.microsoft.com/office/drawing/2016/SVG/main" r:embed="rId4"/>
              </a:ext>
            </a:extLst>
          </a:blip>
          <a:srcRect t="6250" b="6250"/>
          <a:stretch>
            <a:fillRect/>
          </a:stretch>
        </p:blipFill>
        <p:spPr>
          <a:xfrm>
            <a:off x="381000" y="1910556"/>
            <a:ext cx="368300" cy="324632"/>
          </a:xfrm>
          <a:prstGeom prst="rect">
            <a:avLst/>
          </a:prstGeom>
        </p:spPr>
      </p:pic>
      <p:pic>
        <p:nvPicPr>
          <p:cNvPr id="13" name="Picture Placeholder 12">
            <a:extLst>
              <a:ext uri="{FF2B5EF4-FFF2-40B4-BE49-F238E27FC236}">
                <a16:creationId xmlns:a16="http://schemas.microsoft.com/office/drawing/2014/main" id="{F0E91041-2889-1014-B2DE-374480F3BF60}"/>
              </a:ext>
            </a:extLst>
          </p:cNvPr>
          <p:cNvPicPr>
            <a:picLocks noGrp="1" noChangeAspect="1"/>
          </p:cNvPicPr>
          <p:nvPr>
            <p:ph type="pic" sz="quarter" idx="31"/>
          </p:nvPr>
        </p:nvPicPr>
        <p:blipFill>
          <a:blip>
            <a:extLst>
              <a:ext uri="{96DAC541-7B7A-43D3-8B79-37D633B846F1}">
                <asvg:svgBlip xmlns:asvg="http://schemas.microsoft.com/office/drawing/2016/SVG/main" r:embed="rId5"/>
              </a:ext>
            </a:extLst>
          </a:blip>
          <a:srcRect t="6250" b="6250"/>
          <a:stretch>
            <a:fillRect/>
          </a:stretch>
        </p:blipFill>
        <p:spPr>
          <a:xfrm>
            <a:off x="4332288" y="1910556"/>
            <a:ext cx="368300" cy="324632"/>
          </a:xfrm>
          <a:prstGeom prst="rect">
            <a:avLst/>
          </a:prstGeom>
        </p:spPr>
      </p:pic>
      <p:pic>
        <p:nvPicPr>
          <p:cNvPr id="88" name="Picture Placeholder 87">
            <a:extLst>
              <a:ext uri="{FF2B5EF4-FFF2-40B4-BE49-F238E27FC236}">
                <a16:creationId xmlns:a16="http://schemas.microsoft.com/office/drawing/2014/main" id="{4108EB06-22AE-870B-3B72-800A3E9488FE}"/>
              </a:ext>
            </a:extLst>
          </p:cNvPr>
          <p:cNvPicPr>
            <a:picLocks noGrp="1" noChangeAspect="1"/>
          </p:cNvPicPr>
          <p:nvPr>
            <p:ph type="pic" sz="quarter" idx="33"/>
          </p:nvPr>
        </p:nvPicPr>
        <p:blipFill>
          <a:blip>
            <a:extLst>
              <a:ext uri="{96DAC541-7B7A-43D3-8B79-37D633B846F1}">
                <asvg:svgBlip xmlns:asvg="http://schemas.microsoft.com/office/drawing/2016/SVG/main" r:embed="rId6"/>
              </a:ext>
            </a:extLst>
          </a:blip>
          <a:srcRect t="6250" b="6250"/>
          <a:stretch>
            <a:fillRect/>
          </a:stretch>
        </p:blipFill>
        <p:spPr>
          <a:xfrm>
            <a:off x="8288336" y="1910556"/>
            <a:ext cx="368300" cy="324632"/>
          </a:xfrm>
          <a:prstGeom prst="rect">
            <a:avLst/>
          </a:prstGeom>
        </p:spPr>
      </p:pic>
      <p:grpSp>
        <p:nvGrpSpPr>
          <p:cNvPr id="36" name="Group 35">
            <a:extLst>
              <a:ext uri="{FF2B5EF4-FFF2-40B4-BE49-F238E27FC236}">
                <a16:creationId xmlns:a16="http://schemas.microsoft.com/office/drawing/2014/main" id="{8A0CF0C2-8894-0C2E-E53F-D58A248B3F9F}"/>
              </a:ext>
            </a:extLst>
          </p:cNvPr>
          <p:cNvGrpSpPr/>
          <p:nvPr/>
        </p:nvGrpSpPr>
        <p:grpSpPr>
          <a:xfrm>
            <a:off x="576112" y="2354595"/>
            <a:ext cx="3126091" cy="1205339"/>
            <a:chOff x="659206" y="2470532"/>
            <a:chExt cx="3126091" cy="1197864"/>
          </a:xfrm>
        </p:grpSpPr>
        <p:grpSp>
          <p:nvGrpSpPr>
            <p:cNvPr id="37" name="Group 36">
              <a:extLst>
                <a:ext uri="{FF2B5EF4-FFF2-40B4-BE49-F238E27FC236}">
                  <a16:creationId xmlns:a16="http://schemas.microsoft.com/office/drawing/2014/main" id="{7C2A41AA-02F7-939A-CD47-1C0421F187FC}"/>
                </a:ext>
              </a:extLst>
            </p:cNvPr>
            <p:cNvGrpSpPr/>
            <p:nvPr/>
          </p:nvGrpSpPr>
          <p:grpSpPr>
            <a:xfrm>
              <a:off x="659206" y="2470532"/>
              <a:ext cx="3126091" cy="1197864"/>
              <a:chOff x="659206" y="2470532"/>
              <a:chExt cx="3126091" cy="1197864"/>
            </a:xfrm>
          </p:grpSpPr>
          <p:sp>
            <p:nvSpPr>
              <p:cNvPr id="39" name="Shape 5">
                <a:extLst>
                  <a:ext uri="{FF2B5EF4-FFF2-40B4-BE49-F238E27FC236}">
                    <a16:creationId xmlns:a16="http://schemas.microsoft.com/office/drawing/2014/main" id="{2B58571E-7669-89B0-EE27-1149CF03A184}"/>
                  </a:ext>
                </a:extLst>
              </p:cNvPr>
              <p:cNvSpPr/>
              <p:nvPr/>
            </p:nvSpPr>
            <p:spPr>
              <a:xfrm>
                <a:off x="659206" y="2470532"/>
                <a:ext cx="3126091" cy="1197864"/>
              </a:xfrm>
              <a:prstGeom prst="roundRect">
                <a:avLst>
                  <a:gd name="adj" fmla="val 5344"/>
                </a:avLst>
              </a:prstGeom>
              <a:solidFill>
                <a:srgbClr val="FFFFFF"/>
              </a:solidFill>
              <a:ln w="12700">
                <a:solidFill>
                  <a:srgbClr val="E6EBED"/>
                </a:solidFill>
                <a:prstDash val="solid"/>
              </a:ln>
              <a:effectLst>
                <a:outerShdw blurRad="63500" dist="25400" dir="5400000" algn="bl" rotWithShape="0">
                  <a:srgbClr val="000000">
                    <a:alpha val="10000"/>
                  </a:srgbClr>
                </a:outerShdw>
              </a:effectLst>
            </p:spPr>
            <p:txBody>
              <a:bodyPr/>
              <a:lstStyle/>
              <a:p>
                <a:endParaRPr lang="en-US"/>
              </a:p>
            </p:txBody>
          </p:sp>
          <p:sp>
            <p:nvSpPr>
              <p:cNvPr id="40" name="Shape 6">
                <a:extLst>
                  <a:ext uri="{FF2B5EF4-FFF2-40B4-BE49-F238E27FC236}">
                    <a16:creationId xmlns:a16="http://schemas.microsoft.com/office/drawing/2014/main" id="{372DE1D1-9736-34D7-7182-8F7271C7716C}"/>
                  </a:ext>
                </a:extLst>
              </p:cNvPr>
              <p:cNvSpPr/>
              <p:nvPr/>
            </p:nvSpPr>
            <p:spPr>
              <a:xfrm>
                <a:off x="668350" y="2477183"/>
                <a:ext cx="3110400" cy="309600"/>
              </a:xfrm>
              <a:prstGeom prst="round2SameRect">
                <a:avLst>
                  <a:gd name="adj1" fmla="val 16667"/>
                  <a:gd name="adj2" fmla="val 0"/>
                </a:avLst>
              </a:prstGeom>
              <a:solidFill>
                <a:srgbClr val="F7F9FA"/>
              </a:solidFill>
              <a:ln/>
            </p:spPr>
            <p:txBody>
              <a:bodyPr/>
              <a:lstStyle/>
              <a:p>
                <a:endParaRPr lang="en-US"/>
              </a:p>
            </p:txBody>
          </p:sp>
          <p:sp>
            <p:nvSpPr>
              <p:cNvPr id="41" name="Shape 7">
                <a:extLst>
                  <a:ext uri="{FF2B5EF4-FFF2-40B4-BE49-F238E27FC236}">
                    <a16:creationId xmlns:a16="http://schemas.microsoft.com/office/drawing/2014/main" id="{778E4B51-F554-AF45-8D7F-741EAF42F627}"/>
                  </a:ext>
                </a:extLst>
              </p:cNvPr>
              <p:cNvSpPr/>
              <p:nvPr/>
            </p:nvSpPr>
            <p:spPr>
              <a:xfrm>
                <a:off x="805510" y="2589404"/>
                <a:ext cx="68580" cy="68580"/>
              </a:xfrm>
              <a:prstGeom prst="ellipse">
                <a:avLst/>
              </a:prstGeom>
              <a:solidFill>
                <a:srgbClr val="8F9AA1"/>
              </a:solidFill>
              <a:ln/>
            </p:spPr>
            <p:txBody>
              <a:bodyPr/>
              <a:lstStyle/>
              <a:p>
                <a:endParaRPr lang="en-US"/>
              </a:p>
            </p:txBody>
          </p:sp>
          <p:sp>
            <p:nvSpPr>
              <p:cNvPr id="42" name="Shape 8">
                <a:extLst>
                  <a:ext uri="{FF2B5EF4-FFF2-40B4-BE49-F238E27FC236}">
                    <a16:creationId xmlns:a16="http://schemas.microsoft.com/office/drawing/2014/main" id="{D13BE6B5-88E7-B7E1-3F99-6351CC1C7AB0}"/>
                  </a:ext>
                </a:extLst>
              </p:cNvPr>
              <p:cNvSpPr/>
              <p:nvPr/>
            </p:nvSpPr>
            <p:spPr>
              <a:xfrm>
                <a:off x="942670" y="2589404"/>
                <a:ext cx="68580" cy="68580"/>
              </a:xfrm>
              <a:prstGeom prst="ellipse">
                <a:avLst/>
              </a:prstGeom>
              <a:solidFill>
                <a:srgbClr val="8F9AA1"/>
              </a:solidFill>
              <a:ln/>
            </p:spPr>
            <p:txBody>
              <a:bodyPr/>
              <a:lstStyle/>
              <a:p>
                <a:endParaRPr lang="en-US"/>
              </a:p>
            </p:txBody>
          </p:sp>
          <p:sp>
            <p:nvSpPr>
              <p:cNvPr id="43" name="Shape 9">
                <a:extLst>
                  <a:ext uri="{FF2B5EF4-FFF2-40B4-BE49-F238E27FC236}">
                    <a16:creationId xmlns:a16="http://schemas.microsoft.com/office/drawing/2014/main" id="{6B191295-B27B-D851-13F7-5D9C824D6122}"/>
                  </a:ext>
                </a:extLst>
              </p:cNvPr>
              <p:cNvSpPr/>
              <p:nvPr/>
            </p:nvSpPr>
            <p:spPr>
              <a:xfrm>
                <a:off x="1079830" y="2589404"/>
                <a:ext cx="68580" cy="68580"/>
              </a:xfrm>
              <a:prstGeom prst="ellipse">
                <a:avLst/>
              </a:prstGeom>
              <a:solidFill>
                <a:srgbClr val="8F9AA1"/>
              </a:solidFill>
              <a:ln/>
            </p:spPr>
            <p:txBody>
              <a:bodyPr/>
              <a:lstStyle/>
              <a:p>
                <a:endParaRPr lang="en-US"/>
              </a:p>
            </p:txBody>
          </p:sp>
          <p:sp>
            <p:nvSpPr>
              <p:cNvPr id="44" name="Shape 10">
                <a:extLst>
                  <a:ext uri="{FF2B5EF4-FFF2-40B4-BE49-F238E27FC236}">
                    <a16:creationId xmlns:a16="http://schemas.microsoft.com/office/drawing/2014/main" id="{902C5BE6-DEBC-D689-C930-0C099EE68589}"/>
                  </a:ext>
                </a:extLst>
              </p:cNvPr>
              <p:cNvSpPr/>
              <p:nvPr/>
            </p:nvSpPr>
            <p:spPr>
              <a:xfrm>
                <a:off x="1280998" y="2548256"/>
                <a:ext cx="2311288" cy="164592"/>
              </a:xfrm>
              <a:prstGeom prst="roundRect">
                <a:avLst>
                  <a:gd name="adj" fmla="val 27778"/>
                </a:avLst>
              </a:prstGeom>
              <a:solidFill>
                <a:srgbClr val="FFFFFF"/>
              </a:solidFill>
              <a:ln w="9525">
                <a:solidFill>
                  <a:srgbClr val="E6EBED"/>
                </a:solidFill>
                <a:prstDash val="solid"/>
              </a:ln>
            </p:spPr>
            <p:txBody>
              <a:bodyPr/>
              <a:lstStyle/>
              <a:p>
                <a:endParaRPr lang="en-US" dirty="0"/>
              </a:p>
            </p:txBody>
          </p:sp>
          <p:sp>
            <p:nvSpPr>
              <p:cNvPr id="45" name="Text 11">
                <a:extLst>
                  <a:ext uri="{FF2B5EF4-FFF2-40B4-BE49-F238E27FC236}">
                    <a16:creationId xmlns:a16="http://schemas.microsoft.com/office/drawing/2014/main" id="{1A4A7CFE-92EC-EDBD-0A4F-77798CA83DF9}"/>
                  </a:ext>
                </a:extLst>
              </p:cNvPr>
              <p:cNvSpPr/>
              <p:nvPr/>
            </p:nvSpPr>
            <p:spPr>
              <a:xfrm>
                <a:off x="1363294" y="2548256"/>
                <a:ext cx="2228992" cy="164592"/>
              </a:xfrm>
              <a:prstGeom prst="rect">
                <a:avLst/>
              </a:prstGeom>
              <a:noFill/>
              <a:ln/>
            </p:spPr>
            <p:txBody>
              <a:bodyPr wrap="square" lIns="0" tIns="0" rIns="0" bIns="0" rtlCol="0" anchor="ctr"/>
              <a:lstStyle/>
              <a:p>
                <a:pPr marL="0" indent="0" algn="l">
                  <a:buNone/>
                </a:pPr>
                <a:r>
                  <a:rPr lang="en-US" sz="900" dirty="0" err="1">
                    <a:solidFill>
                      <a:srgbClr val="4B575E"/>
                    </a:solidFill>
                    <a:ea typeface="Arial" pitchFamily="34" charset="-122"/>
                    <a:cs typeface="Arial" pitchFamily="34" charset="-120"/>
                  </a:rPr>
                  <a:t>verify.sinch.com</a:t>
                </a:r>
                <a:r>
                  <a:rPr lang="en-US" sz="900" dirty="0">
                    <a:solidFill>
                      <a:srgbClr val="4B575E"/>
                    </a:solidFill>
                    <a:ea typeface="Arial" pitchFamily="34" charset="-122"/>
                    <a:cs typeface="Arial" pitchFamily="34" charset="-120"/>
                  </a:rPr>
                  <a:t>/submission</a:t>
                </a:r>
              </a:p>
            </p:txBody>
          </p:sp>
          <p:sp>
            <p:nvSpPr>
              <p:cNvPr id="46" name="Shape 13">
                <a:extLst>
                  <a:ext uri="{FF2B5EF4-FFF2-40B4-BE49-F238E27FC236}">
                    <a16:creationId xmlns:a16="http://schemas.microsoft.com/office/drawing/2014/main" id="{646AA4A7-8F2C-2BCE-FF87-DCAB1999D564}"/>
                  </a:ext>
                </a:extLst>
              </p:cNvPr>
              <p:cNvSpPr/>
              <p:nvPr/>
            </p:nvSpPr>
            <p:spPr>
              <a:xfrm>
                <a:off x="860374" y="3092324"/>
                <a:ext cx="2731912" cy="384048"/>
              </a:xfrm>
              <a:prstGeom prst="roundRect">
                <a:avLst>
                  <a:gd name="adj" fmla="val 11905"/>
                </a:avLst>
              </a:prstGeom>
              <a:solidFill>
                <a:srgbClr val="F7F9FA"/>
              </a:solidFill>
              <a:ln w="12700">
                <a:solidFill>
                  <a:srgbClr val="E6EBED"/>
                </a:solidFill>
                <a:prstDash val="solid"/>
              </a:ln>
            </p:spPr>
            <p:txBody>
              <a:bodyPr/>
              <a:lstStyle/>
              <a:p>
                <a:endParaRPr lang="en-US" dirty="0"/>
              </a:p>
            </p:txBody>
          </p:sp>
          <p:sp>
            <p:nvSpPr>
              <p:cNvPr id="47" name="Text 14">
                <a:extLst>
                  <a:ext uri="{FF2B5EF4-FFF2-40B4-BE49-F238E27FC236}">
                    <a16:creationId xmlns:a16="http://schemas.microsoft.com/office/drawing/2014/main" id="{B9702535-172F-C94E-3E5F-2D62B7BBB6FC}"/>
                  </a:ext>
                </a:extLst>
              </p:cNvPr>
              <p:cNvSpPr/>
              <p:nvPr/>
            </p:nvSpPr>
            <p:spPr>
              <a:xfrm>
                <a:off x="970102" y="3092324"/>
                <a:ext cx="2622184" cy="384048"/>
              </a:xfrm>
              <a:prstGeom prst="rect">
                <a:avLst/>
              </a:prstGeom>
              <a:noFill/>
              <a:ln/>
            </p:spPr>
            <p:txBody>
              <a:bodyPr wrap="square" lIns="0" tIns="0" rIns="0" bIns="0" rtlCol="0" anchor="ctr"/>
              <a:lstStyle/>
              <a:p>
                <a:r>
                  <a:rPr lang="en-US" sz="1050" spc="-20" dirty="0">
                    <a:solidFill>
                      <a:srgbClr val="000000"/>
                    </a:solidFill>
                    <a:ea typeface="Arial" pitchFamily="34" charset="-122"/>
                    <a:cs typeface="Arial"/>
                  </a:rPr>
                  <a:t>Employer identification number (EIN)</a:t>
                </a:r>
              </a:p>
            </p:txBody>
          </p:sp>
        </p:grpSp>
        <p:sp>
          <p:nvSpPr>
            <p:cNvPr id="38" name="Text 12">
              <a:extLst>
                <a:ext uri="{FF2B5EF4-FFF2-40B4-BE49-F238E27FC236}">
                  <a16:creationId xmlns:a16="http://schemas.microsoft.com/office/drawing/2014/main" id="{06FD762E-A079-026A-E783-694290F4ACBA}"/>
                </a:ext>
              </a:extLst>
            </p:cNvPr>
            <p:cNvSpPr/>
            <p:nvPr/>
          </p:nvSpPr>
          <p:spPr>
            <a:xfrm>
              <a:off x="860374" y="2872868"/>
              <a:ext cx="2731912" cy="201168"/>
            </a:xfrm>
            <a:prstGeom prst="rect">
              <a:avLst/>
            </a:prstGeom>
            <a:noFill/>
            <a:ln/>
          </p:spPr>
          <p:txBody>
            <a:bodyPr wrap="square" lIns="0" tIns="0" rIns="0" bIns="0" rtlCol="0" anchor="ctr"/>
            <a:lstStyle/>
            <a:p>
              <a:r>
                <a:rPr lang="en-US" sz="1000" b="1" spc="-20" dirty="0">
                  <a:solidFill>
                    <a:schemeClr val="tx2"/>
                  </a:solidFill>
                  <a:ea typeface="Arial" pitchFamily="34" charset="-122"/>
                  <a:cs typeface="Arial" pitchFamily="34" charset="-120"/>
                </a:rPr>
                <a:t>Business registration number format</a:t>
              </a:r>
            </a:p>
          </p:txBody>
        </p:sp>
      </p:grpSp>
      <p:grpSp>
        <p:nvGrpSpPr>
          <p:cNvPr id="48" name="Group 47">
            <a:extLst>
              <a:ext uri="{FF2B5EF4-FFF2-40B4-BE49-F238E27FC236}">
                <a16:creationId xmlns:a16="http://schemas.microsoft.com/office/drawing/2014/main" id="{2BA6C68E-4FBD-D73A-BBD2-310B4754E9F1}"/>
              </a:ext>
            </a:extLst>
          </p:cNvPr>
          <p:cNvGrpSpPr/>
          <p:nvPr/>
        </p:nvGrpSpPr>
        <p:grpSpPr>
          <a:xfrm>
            <a:off x="4534501" y="2354595"/>
            <a:ext cx="3126091" cy="1205339"/>
            <a:chOff x="659206" y="2470532"/>
            <a:chExt cx="3126091" cy="1197864"/>
          </a:xfrm>
        </p:grpSpPr>
        <p:grpSp>
          <p:nvGrpSpPr>
            <p:cNvPr id="49" name="Group 48">
              <a:extLst>
                <a:ext uri="{FF2B5EF4-FFF2-40B4-BE49-F238E27FC236}">
                  <a16:creationId xmlns:a16="http://schemas.microsoft.com/office/drawing/2014/main" id="{D9B34974-066D-D641-9A3F-43C3C1DACD62}"/>
                </a:ext>
              </a:extLst>
            </p:cNvPr>
            <p:cNvGrpSpPr/>
            <p:nvPr/>
          </p:nvGrpSpPr>
          <p:grpSpPr>
            <a:xfrm>
              <a:off x="659206" y="2470532"/>
              <a:ext cx="3126091" cy="1197864"/>
              <a:chOff x="659206" y="2470532"/>
              <a:chExt cx="3126091" cy="1197864"/>
            </a:xfrm>
          </p:grpSpPr>
          <p:sp>
            <p:nvSpPr>
              <p:cNvPr id="51" name="Shape 5">
                <a:extLst>
                  <a:ext uri="{FF2B5EF4-FFF2-40B4-BE49-F238E27FC236}">
                    <a16:creationId xmlns:a16="http://schemas.microsoft.com/office/drawing/2014/main" id="{138037C5-BB60-88D6-DF88-8720C57BF57F}"/>
                  </a:ext>
                </a:extLst>
              </p:cNvPr>
              <p:cNvSpPr/>
              <p:nvPr/>
            </p:nvSpPr>
            <p:spPr>
              <a:xfrm>
                <a:off x="659206" y="2470532"/>
                <a:ext cx="3126091" cy="1197864"/>
              </a:xfrm>
              <a:prstGeom prst="roundRect">
                <a:avLst>
                  <a:gd name="adj" fmla="val 5344"/>
                </a:avLst>
              </a:prstGeom>
              <a:solidFill>
                <a:srgbClr val="FFFFFF"/>
              </a:solidFill>
              <a:ln w="12700">
                <a:solidFill>
                  <a:srgbClr val="E6EBED"/>
                </a:solidFill>
                <a:prstDash val="solid"/>
              </a:ln>
              <a:effectLst>
                <a:outerShdw blurRad="63500" dist="25400" dir="5400000" algn="bl" rotWithShape="0">
                  <a:srgbClr val="000000">
                    <a:alpha val="10000"/>
                  </a:srgbClr>
                </a:outerShdw>
              </a:effectLst>
            </p:spPr>
            <p:txBody>
              <a:bodyPr/>
              <a:lstStyle/>
              <a:p>
                <a:endParaRPr lang="en-US"/>
              </a:p>
            </p:txBody>
          </p:sp>
          <p:sp>
            <p:nvSpPr>
              <p:cNvPr id="52" name="Shape 6">
                <a:extLst>
                  <a:ext uri="{FF2B5EF4-FFF2-40B4-BE49-F238E27FC236}">
                    <a16:creationId xmlns:a16="http://schemas.microsoft.com/office/drawing/2014/main" id="{6CC1A944-4D72-318C-836E-285120870EB8}"/>
                  </a:ext>
                </a:extLst>
              </p:cNvPr>
              <p:cNvSpPr/>
              <p:nvPr/>
            </p:nvSpPr>
            <p:spPr>
              <a:xfrm>
                <a:off x="668350" y="2477183"/>
                <a:ext cx="3110400" cy="309600"/>
              </a:xfrm>
              <a:prstGeom prst="round2SameRect">
                <a:avLst>
                  <a:gd name="adj1" fmla="val 16667"/>
                  <a:gd name="adj2" fmla="val 0"/>
                </a:avLst>
              </a:prstGeom>
              <a:solidFill>
                <a:srgbClr val="F7F9FA"/>
              </a:solidFill>
              <a:ln/>
            </p:spPr>
            <p:txBody>
              <a:bodyPr/>
              <a:lstStyle/>
              <a:p>
                <a:endParaRPr lang="en-US"/>
              </a:p>
            </p:txBody>
          </p:sp>
          <p:sp>
            <p:nvSpPr>
              <p:cNvPr id="53" name="Shape 7">
                <a:extLst>
                  <a:ext uri="{FF2B5EF4-FFF2-40B4-BE49-F238E27FC236}">
                    <a16:creationId xmlns:a16="http://schemas.microsoft.com/office/drawing/2014/main" id="{A525C6F1-0EC2-9BDA-7ACF-6CC05D811ECC}"/>
                  </a:ext>
                </a:extLst>
              </p:cNvPr>
              <p:cNvSpPr/>
              <p:nvPr/>
            </p:nvSpPr>
            <p:spPr>
              <a:xfrm>
                <a:off x="805510" y="2589404"/>
                <a:ext cx="68580" cy="68580"/>
              </a:xfrm>
              <a:prstGeom prst="ellipse">
                <a:avLst/>
              </a:prstGeom>
              <a:solidFill>
                <a:srgbClr val="8F9AA1"/>
              </a:solidFill>
              <a:ln/>
            </p:spPr>
            <p:txBody>
              <a:bodyPr/>
              <a:lstStyle/>
              <a:p>
                <a:endParaRPr lang="en-US"/>
              </a:p>
            </p:txBody>
          </p:sp>
          <p:sp>
            <p:nvSpPr>
              <p:cNvPr id="54" name="Shape 8">
                <a:extLst>
                  <a:ext uri="{FF2B5EF4-FFF2-40B4-BE49-F238E27FC236}">
                    <a16:creationId xmlns:a16="http://schemas.microsoft.com/office/drawing/2014/main" id="{6DBE7564-0250-1397-80CB-58F63DFABA8C}"/>
                  </a:ext>
                </a:extLst>
              </p:cNvPr>
              <p:cNvSpPr/>
              <p:nvPr/>
            </p:nvSpPr>
            <p:spPr>
              <a:xfrm>
                <a:off x="942670" y="2589404"/>
                <a:ext cx="68580" cy="68580"/>
              </a:xfrm>
              <a:prstGeom prst="ellipse">
                <a:avLst/>
              </a:prstGeom>
              <a:solidFill>
                <a:srgbClr val="8F9AA1"/>
              </a:solidFill>
              <a:ln/>
            </p:spPr>
            <p:txBody>
              <a:bodyPr/>
              <a:lstStyle/>
              <a:p>
                <a:endParaRPr lang="en-US"/>
              </a:p>
            </p:txBody>
          </p:sp>
          <p:sp>
            <p:nvSpPr>
              <p:cNvPr id="55" name="Shape 9">
                <a:extLst>
                  <a:ext uri="{FF2B5EF4-FFF2-40B4-BE49-F238E27FC236}">
                    <a16:creationId xmlns:a16="http://schemas.microsoft.com/office/drawing/2014/main" id="{E5D51C71-24EB-C859-D5BA-0096066447BD}"/>
                  </a:ext>
                </a:extLst>
              </p:cNvPr>
              <p:cNvSpPr/>
              <p:nvPr/>
            </p:nvSpPr>
            <p:spPr>
              <a:xfrm>
                <a:off x="1079830" y="2589404"/>
                <a:ext cx="68580" cy="68580"/>
              </a:xfrm>
              <a:prstGeom prst="ellipse">
                <a:avLst/>
              </a:prstGeom>
              <a:solidFill>
                <a:srgbClr val="8F9AA1"/>
              </a:solidFill>
              <a:ln/>
            </p:spPr>
            <p:txBody>
              <a:bodyPr/>
              <a:lstStyle/>
              <a:p>
                <a:endParaRPr lang="en-US"/>
              </a:p>
            </p:txBody>
          </p:sp>
          <p:sp>
            <p:nvSpPr>
              <p:cNvPr id="56" name="Shape 10">
                <a:extLst>
                  <a:ext uri="{FF2B5EF4-FFF2-40B4-BE49-F238E27FC236}">
                    <a16:creationId xmlns:a16="http://schemas.microsoft.com/office/drawing/2014/main" id="{4F6A2589-A1B0-0D62-DA32-58D7ED1D714C}"/>
                  </a:ext>
                </a:extLst>
              </p:cNvPr>
              <p:cNvSpPr/>
              <p:nvPr/>
            </p:nvSpPr>
            <p:spPr>
              <a:xfrm>
                <a:off x="1280998" y="2548256"/>
                <a:ext cx="2311288" cy="164592"/>
              </a:xfrm>
              <a:prstGeom prst="roundRect">
                <a:avLst>
                  <a:gd name="adj" fmla="val 27778"/>
                </a:avLst>
              </a:prstGeom>
              <a:solidFill>
                <a:srgbClr val="FFFFFF"/>
              </a:solidFill>
              <a:ln w="9525">
                <a:solidFill>
                  <a:srgbClr val="E6EBED"/>
                </a:solidFill>
                <a:prstDash val="solid"/>
              </a:ln>
            </p:spPr>
            <p:txBody>
              <a:bodyPr/>
              <a:lstStyle/>
              <a:p>
                <a:endParaRPr lang="en-US" dirty="0"/>
              </a:p>
            </p:txBody>
          </p:sp>
          <p:sp>
            <p:nvSpPr>
              <p:cNvPr id="57" name="Text 11">
                <a:extLst>
                  <a:ext uri="{FF2B5EF4-FFF2-40B4-BE49-F238E27FC236}">
                    <a16:creationId xmlns:a16="http://schemas.microsoft.com/office/drawing/2014/main" id="{344F7AE1-FF52-0B9D-89FA-4D899FAE07F0}"/>
                  </a:ext>
                </a:extLst>
              </p:cNvPr>
              <p:cNvSpPr/>
              <p:nvPr/>
            </p:nvSpPr>
            <p:spPr>
              <a:xfrm>
                <a:off x="1363294" y="2548256"/>
                <a:ext cx="2228992" cy="164592"/>
              </a:xfrm>
              <a:prstGeom prst="rect">
                <a:avLst/>
              </a:prstGeom>
              <a:noFill/>
              <a:ln/>
            </p:spPr>
            <p:txBody>
              <a:bodyPr wrap="square" lIns="0" tIns="0" rIns="0" bIns="0" rtlCol="0" anchor="ctr"/>
              <a:lstStyle/>
              <a:p>
                <a:pPr marL="0" indent="0" algn="l">
                  <a:buNone/>
                </a:pPr>
                <a:r>
                  <a:rPr lang="en-US" sz="900" dirty="0" err="1">
                    <a:solidFill>
                      <a:srgbClr val="4B575E"/>
                    </a:solidFill>
                    <a:ea typeface="Arial" pitchFamily="34" charset="-122"/>
                    <a:cs typeface="Arial" pitchFamily="34" charset="-120"/>
                  </a:rPr>
                  <a:t>verify.sinch.com</a:t>
                </a:r>
                <a:r>
                  <a:rPr lang="en-US" sz="900" dirty="0">
                    <a:solidFill>
                      <a:srgbClr val="4B575E"/>
                    </a:solidFill>
                    <a:ea typeface="Arial" pitchFamily="34" charset="-122"/>
                    <a:cs typeface="Arial" pitchFamily="34" charset="-120"/>
                  </a:rPr>
                  <a:t>/submission</a:t>
                </a:r>
              </a:p>
            </p:txBody>
          </p:sp>
          <p:sp>
            <p:nvSpPr>
              <p:cNvPr id="58" name="Shape 13">
                <a:extLst>
                  <a:ext uri="{FF2B5EF4-FFF2-40B4-BE49-F238E27FC236}">
                    <a16:creationId xmlns:a16="http://schemas.microsoft.com/office/drawing/2014/main" id="{B5DC82E2-2493-8221-38B2-9CE51E8FAFCC}"/>
                  </a:ext>
                </a:extLst>
              </p:cNvPr>
              <p:cNvSpPr/>
              <p:nvPr/>
            </p:nvSpPr>
            <p:spPr>
              <a:xfrm>
                <a:off x="860374" y="3092324"/>
                <a:ext cx="2731912" cy="384048"/>
              </a:xfrm>
              <a:prstGeom prst="roundRect">
                <a:avLst>
                  <a:gd name="adj" fmla="val 11905"/>
                </a:avLst>
              </a:prstGeom>
              <a:solidFill>
                <a:srgbClr val="F7F9FA"/>
              </a:solidFill>
              <a:ln w="12700">
                <a:solidFill>
                  <a:srgbClr val="E6EBED"/>
                </a:solidFill>
                <a:prstDash val="solid"/>
              </a:ln>
            </p:spPr>
            <p:txBody>
              <a:bodyPr/>
              <a:lstStyle/>
              <a:p>
                <a:endParaRPr lang="en-US"/>
              </a:p>
            </p:txBody>
          </p:sp>
          <p:sp>
            <p:nvSpPr>
              <p:cNvPr id="59" name="Text 14">
                <a:extLst>
                  <a:ext uri="{FF2B5EF4-FFF2-40B4-BE49-F238E27FC236}">
                    <a16:creationId xmlns:a16="http://schemas.microsoft.com/office/drawing/2014/main" id="{E8A2D278-F9F5-F59D-9783-87678D8D59B6}"/>
                  </a:ext>
                </a:extLst>
              </p:cNvPr>
              <p:cNvSpPr/>
              <p:nvPr/>
            </p:nvSpPr>
            <p:spPr>
              <a:xfrm>
                <a:off x="970102" y="3092324"/>
                <a:ext cx="2622184" cy="384048"/>
              </a:xfrm>
              <a:prstGeom prst="rect">
                <a:avLst/>
              </a:prstGeom>
              <a:noFill/>
              <a:ln/>
            </p:spPr>
            <p:txBody>
              <a:bodyPr wrap="square" lIns="0" tIns="0" rIns="0" bIns="0" rtlCol="0" anchor="ctr"/>
              <a:lstStyle/>
              <a:p>
                <a:r>
                  <a:rPr lang="en-US" sz="1050" spc="-20" dirty="0">
                    <a:solidFill>
                      <a:srgbClr val="000000"/>
                    </a:solidFill>
                    <a:ea typeface="Arial" pitchFamily="34" charset="-122"/>
                    <a:cs typeface="Arial"/>
                  </a:rPr>
                  <a:t>Goods and services tax</a:t>
                </a:r>
              </a:p>
            </p:txBody>
          </p:sp>
        </p:grpSp>
        <p:sp>
          <p:nvSpPr>
            <p:cNvPr id="50" name="Text 12">
              <a:extLst>
                <a:ext uri="{FF2B5EF4-FFF2-40B4-BE49-F238E27FC236}">
                  <a16:creationId xmlns:a16="http://schemas.microsoft.com/office/drawing/2014/main" id="{B7FF4A6A-1DED-7711-B5C8-80B3A181B096}"/>
                </a:ext>
              </a:extLst>
            </p:cNvPr>
            <p:cNvSpPr/>
            <p:nvPr/>
          </p:nvSpPr>
          <p:spPr>
            <a:xfrm>
              <a:off x="860374" y="2872868"/>
              <a:ext cx="2731912" cy="201168"/>
            </a:xfrm>
            <a:prstGeom prst="rect">
              <a:avLst/>
            </a:prstGeom>
            <a:noFill/>
            <a:ln/>
          </p:spPr>
          <p:txBody>
            <a:bodyPr wrap="square" lIns="0" tIns="0" rIns="0" bIns="0" rtlCol="0" anchor="ctr"/>
            <a:lstStyle/>
            <a:p>
              <a:r>
                <a:rPr lang="en-US" sz="1000" b="1" spc="-20" dirty="0">
                  <a:solidFill>
                    <a:schemeClr val="tx2"/>
                  </a:solidFill>
                  <a:ea typeface="Arial" pitchFamily="34" charset="-122"/>
                  <a:cs typeface="Arial" pitchFamily="34" charset="-120"/>
                </a:rPr>
                <a:t>Business registration number format</a:t>
              </a:r>
            </a:p>
          </p:txBody>
        </p:sp>
      </p:grpSp>
    </p:spTree>
    <p:extLst>
      <p:ext uri="{BB962C8B-B14F-4D97-AF65-F5344CB8AC3E}">
        <p14:creationId xmlns:p14="http://schemas.microsoft.com/office/powerpoint/2010/main" val="13809238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3C19BA-5A62-737C-B416-41A62F762AE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69BEF3E0-7B8C-31DD-DEB3-058975FA0DD8}"/>
              </a:ext>
            </a:extLst>
          </p:cNvPr>
          <p:cNvSpPr>
            <a:spLocks noGrp="1"/>
          </p:cNvSpPr>
          <p:nvPr>
            <p:ph type="body" sz="quarter" idx="29"/>
          </p:nvPr>
        </p:nvSpPr>
        <p:spPr>
          <a:xfrm>
            <a:off x="222252" y="1781659"/>
            <a:ext cx="3833812" cy="4774716"/>
          </a:xfrm>
        </p:spPr>
        <p:txBody>
          <a:bodyPr/>
          <a:lstStyle/>
          <a:p>
            <a:pPr marL="0" indent="0">
              <a:buNone/>
            </a:pPr>
            <a:br>
              <a:rPr lang="en-US" b="1" dirty="0"/>
            </a:br>
            <a:br>
              <a:rPr lang="en-US" b="1" dirty="0"/>
            </a:br>
            <a:br>
              <a:rPr lang="en-US" b="1" dirty="0"/>
            </a:br>
            <a:br>
              <a:rPr lang="en-US" b="1" dirty="0"/>
            </a:br>
            <a:br>
              <a:rPr lang="en-US" b="1" dirty="0"/>
            </a:br>
            <a:br>
              <a:rPr lang="en-US" b="1" dirty="0"/>
            </a:br>
            <a:endParaRPr lang="en-US" b="1" dirty="0"/>
          </a:p>
          <a:p>
            <a:pPr marL="0" indent="0">
              <a:buNone/>
            </a:pPr>
            <a:r>
              <a:rPr lang="en-US" b="1" dirty="0"/>
              <a:t>Why it’s compliant:</a:t>
            </a:r>
            <a:endParaRPr lang="en-US" dirty="0"/>
          </a:p>
          <a:p>
            <a:r>
              <a:rPr lang="en-US" sz="1200" dirty="0"/>
              <a:t>It is a specific, recognized legal classification for a business </a:t>
            </a:r>
          </a:p>
          <a:p>
            <a:r>
              <a:rPr lang="en-US" sz="1200" dirty="0"/>
              <a:t>Clearly defines the business structure </a:t>
            </a:r>
            <a:br>
              <a:rPr lang="en-US" sz="1200" dirty="0"/>
            </a:br>
            <a:r>
              <a:rPr lang="en-US" sz="1200" dirty="0"/>
              <a:t>(a for-profit entity that is publicly traded) </a:t>
            </a:r>
          </a:p>
        </p:txBody>
      </p:sp>
      <p:sp>
        <p:nvSpPr>
          <p:cNvPr id="3" name="Text Placeholder 2">
            <a:extLst>
              <a:ext uri="{FF2B5EF4-FFF2-40B4-BE49-F238E27FC236}">
                <a16:creationId xmlns:a16="http://schemas.microsoft.com/office/drawing/2014/main" id="{793F1417-15B3-8630-C48E-F467739CA7EA}"/>
              </a:ext>
            </a:extLst>
          </p:cNvPr>
          <p:cNvSpPr>
            <a:spLocks noGrp="1"/>
          </p:cNvSpPr>
          <p:nvPr>
            <p:ph type="body" sz="quarter" idx="19"/>
          </p:nvPr>
        </p:nvSpPr>
        <p:spPr/>
        <p:txBody>
          <a:bodyPr/>
          <a:lstStyle/>
          <a:p>
            <a:r>
              <a:rPr lang="en-US" sz="4000" dirty="0"/>
              <a:t>Business entity type</a:t>
            </a:r>
          </a:p>
        </p:txBody>
      </p:sp>
      <p:sp>
        <p:nvSpPr>
          <p:cNvPr id="5" name="Slide Number Placeholder 4">
            <a:extLst>
              <a:ext uri="{FF2B5EF4-FFF2-40B4-BE49-F238E27FC236}">
                <a16:creationId xmlns:a16="http://schemas.microsoft.com/office/drawing/2014/main" id="{9A60E7AF-167F-5D2A-184F-2A45580125F3}"/>
              </a:ext>
            </a:extLst>
          </p:cNvPr>
          <p:cNvSpPr>
            <a:spLocks noGrp="1"/>
          </p:cNvSpPr>
          <p:nvPr>
            <p:ph type="sldNum" sz="quarter" idx="16"/>
          </p:nvPr>
        </p:nvSpPr>
        <p:spPr/>
        <p:txBody>
          <a:bodyPr/>
          <a:lstStyle/>
          <a:p>
            <a:fld id="{AE086683-F536-42AB-ABBC-F4803DFE8DBC}" type="slidenum">
              <a:rPr lang="en-US" smtClean="0"/>
              <a:pPr/>
              <a:t>13</a:t>
            </a:fld>
            <a:endParaRPr lang="en-US"/>
          </a:p>
        </p:txBody>
      </p:sp>
      <p:sp>
        <p:nvSpPr>
          <p:cNvPr id="7" name="Text Placeholder 6">
            <a:extLst>
              <a:ext uri="{FF2B5EF4-FFF2-40B4-BE49-F238E27FC236}">
                <a16:creationId xmlns:a16="http://schemas.microsoft.com/office/drawing/2014/main" id="{23EBDCDD-6C8A-BE84-862F-99095AE05366}"/>
              </a:ext>
            </a:extLst>
          </p:cNvPr>
          <p:cNvSpPr>
            <a:spLocks noGrp="1"/>
          </p:cNvSpPr>
          <p:nvPr>
            <p:ph type="body" sz="quarter" idx="30"/>
          </p:nvPr>
        </p:nvSpPr>
        <p:spPr>
          <a:xfrm>
            <a:off x="4179094" y="1781659"/>
            <a:ext cx="3833812" cy="4774716"/>
          </a:xfrm>
          <a:solidFill>
            <a:srgbClr val="F2EEE8"/>
          </a:solidFill>
        </p:spPr>
        <p:txBody>
          <a:bodyPr/>
          <a:lstStyle/>
          <a:p>
            <a:pPr marL="0" indent="0">
              <a:buNone/>
            </a:pPr>
            <a:br>
              <a:rPr lang="en-US" b="1" dirty="0"/>
            </a:br>
            <a:br>
              <a:rPr lang="en-US" b="1" dirty="0"/>
            </a:br>
            <a:br>
              <a:rPr lang="en-US" b="1" dirty="0"/>
            </a:br>
            <a:br>
              <a:rPr lang="en-US" b="1" dirty="0"/>
            </a:br>
            <a:br>
              <a:rPr lang="en-US" b="1" dirty="0"/>
            </a:br>
            <a:br>
              <a:rPr lang="en-US" b="1" dirty="0"/>
            </a:br>
            <a:endParaRPr lang="en-US" b="1" dirty="0"/>
          </a:p>
          <a:p>
            <a:pPr marL="0" indent="0">
              <a:buNone/>
            </a:pPr>
            <a:r>
              <a:rPr lang="en-US" b="1" dirty="0"/>
              <a:t>Why it’s NOT compliant:</a:t>
            </a:r>
            <a:endParaRPr lang="en-US" dirty="0"/>
          </a:p>
          <a:p>
            <a:r>
              <a:rPr lang="en-US" sz="1200" dirty="0"/>
              <a:t>Too general and ambiguous</a:t>
            </a:r>
          </a:p>
          <a:p>
            <a:r>
              <a:rPr lang="en-US" sz="1200" dirty="0"/>
              <a:t>"Company" does not specify the legal structure</a:t>
            </a:r>
          </a:p>
          <a:p>
            <a:endParaRPr lang="en-US" sz="1200" dirty="0"/>
          </a:p>
          <a:p>
            <a:endParaRPr lang="en-US" sz="1200" dirty="0"/>
          </a:p>
          <a:p>
            <a:endParaRPr lang="en-US" sz="1200" dirty="0"/>
          </a:p>
          <a:p>
            <a:endParaRPr lang="en-US" sz="1200" dirty="0"/>
          </a:p>
          <a:p>
            <a:endParaRPr lang="en-US" dirty="0"/>
          </a:p>
          <a:p>
            <a:endParaRPr lang="en-US" dirty="0"/>
          </a:p>
          <a:p>
            <a:endParaRPr lang="en-US" dirty="0"/>
          </a:p>
          <a:p>
            <a:endParaRPr lang="en-US" dirty="0"/>
          </a:p>
          <a:p>
            <a:endParaRPr lang="en-US" dirty="0"/>
          </a:p>
        </p:txBody>
      </p:sp>
      <p:sp>
        <p:nvSpPr>
          <p:cNvPr id="9" name="Text Placeholder 8">
            <a:extLst>
              <a:ext uri="{FF2B5EF4-FFF2-40B4-BE49-F238E27FC236}">
                <a16:creationId xmlns:a16="http://schemas.microsoft.com/office/drawing/2014/main" id="{F544FE89-2B0C-5B4B-9037-7598E5F1A229}"/>
              </a:ext>
            </a:extLst>
          </p:cNvPr>
          <p:cNvSpPr>
            <a:spLocks noGrp="1"/>
          </p:cNvSpPr>
          <p:nvPr>
            <p:ph type="body" sz="quarter" idx="32"/>
          </p:nvPr>
        </p:nvSpPr>
        <p:spPr>
          <a:xfrm>
            <a:off x="8134349" y="1781659"/>
            <a:ext cx="3833812" cy="4774716"/>
          </a:xfrm>
        </p:spPr>
        <p:txBody>
          <a:bodyPr/>
          <a:lstStyle/>
          <a:p>
            <a:pPr marL="0" indent="0">
              <a:buNone/>
            </a:pPr>
            <a:r>
              <a:rPr lang="en-US" b="1" dirty="0"/>
              <a:t>Key takeaway: </a:t>
            </a:r>
          </a:p>
          <a:p>
            <a:pPr marL="0" indent="0">
              <a:buNone/>
            </a:pPr>
            <a:r>
              <a:rPr lang="en-US" dirty="0"/>
              <a:t>"Business Entity Type" field requires </a:t>
            </a:r>
            <a:br>
              <a:rPr lang="en-US" dirty="0"/>
            </a:br>
            <a:r>
              <a:rPr lang="en-US" dirty="0"/>
              <a:t>a specific, official business structure classification, not a generic or </a:t>
            </a:r>
            <a:br>
              <a:rPr lang="en-US" dirty="0"/>
            </a:br>
            <a:r>
              <a:rPr lang="en-US" dirty="0"/>
              <a:t>vague description. </a:t>
            </a:r>
          </a:p>
          <a:p>
            <a:pPr marL="0" indent="0">
              <a:buNone/>
            </a:pPr>
            <a:endParaRPr lang="en-US" dirty="0"/>
          </a:p>
          <a:p>
            <a:pPr marL="0" indent="0">
              <a:buNone/>
            </a:pPr>
            <a:r>
              <a:rPr lang="en-US" dirty="0"/>
              <a:t>Here is a list of acceptable selection </a:t>
            </a:r>
          </a:p>
          <a:p>
            <a:pPr marL="0" indent="0">
              <a:buNone/>
            </a:pPr>
            <a:r>
              <a:rPr lang="en-US" dirty="0"/>
              <a:t>for a business entity type for TFN Verification:</a:t>
            </a:r>
          </a:p>
          <a:p>
            <a:r>
              <a:rPr lang="en-US" dirty="0"/>
              <a:t>Public Profit</a:t>
            </a:r>
          </a:p>
          <a:p>
            <a:r>
              <a:rPr lang="en-US" dirty="0"/>
              <a:t>Private Profit</a:t>
            </a:r>
          </a:p>
          <a:p>
            <a:r>
              <a:rPr lang="en-US" dirty="0"/>
              <a:t>Non-Profit</a:t>
            </a:r>
          </a:p>
          <a:p>
            <a:r>
              <a:rPr lang="en-US" dirty="0"/>
              <a:t>Government</a:t>
            </a:r>
          </a:p>
          <a:p>
            <a:r>
              <a:rPr lang="en-US" dirty="0"/>
              <a:t>Sole Proprietor</a:t>
            </a:r>
          </a:p>
          <a:p>
            <a:pPr marL="171450" indent="-171450"/>
            <a:endParaRPr lang="en-US" dirty="0"/>
          </a:p>
          <a:p>
            <a:pPr marL="171450" indent="-171450"/>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sz="1200" dirty="0"/>
          </a:p>
          <a:p>
            <a:pPr marL="0" indent="0">
              <a:buNone/>
            </a:pPr>
            <a:endParaRPr lang="en-US" dirty="0"/>
          </a:p>
          <a:p>
            <a:pPr marL="0" indent="0">
              <a:buNone/>
            </a:pPr>
            <a:endParaRPr lang="en-US" dirty="0"/>
          </a:p>
          <a:p>
            <a:pPr marL="0" indent="0">
              <a:buNone/>
            </a:pPr>
            <a:endParaRPr lang="en-US" dirty="0"/>
          </a:p>
          <a:p>
            <a:endParaRPr lang="en-US" dirty="0"/>
          </a:p>
          <a:p>
            <a:endParaRPr lang="en-US" dirty="0"/>
          </a:p>
          <a:p>
            <a:endParaRPr lang="en-US" dirty="0"/>
          </a:p>
          <a:p>
            <a:endParaRPr lang="en-US" dirty="0"/>
          </a:p>
        </p:txBody>
      </p:sp>
      <p:pic>
        <p:nvPicPr>
          <p:cNvPr id="12" name="Picture Placeholder 11">
            <a:extLst>
              <a:ext uri="{FF2B5EF4-FFF2-40B4-BE49-F238E27FC236}">
                <a16:creationId xmlns:a16="http://schemas.microsoft.com/office/drawing/2014/main" id="{2B94831E-83D3-85AD-4ACC-A8E56EC9DF82}"/>
              </a:ext>
            </a:extLst>
          </p:cNvPr>
          <p:cNvPicPr>
            <a:picLocks noGrp="1" noChangeAspect="1"/>
          </p:cNvPicPr>
          <p:nvPr>
            <p:ph type="pic" sz="quarter" idx="21"/>
          </p:nvPr>
        </p:nvPicPr>
        <p:blipFill>
          <a:blip>
            <a:extLst>
              <a:ext uri="{96DAC541-7B7A-43D3-8B79-37D633B846F1}">
                <asvg:svgBlip xmlns:asvg="http://schemas.microsoft.com/office/drawing/2016/SVG/main" r:embed="rId3"/>
              </a:ext>
            </a:extLst>
          </a:blip>
          <a:srcRect t="6250" b="6250"/>
          <a:stretch>
            <a:fillRect/>
          </a:stretch>
        </p:blipFill>
        <p:spPr>
          <a:xfrm>
            <a:off x="381000" y="1918976"/>
            <a:ext cx="368300" cy="324061"/>
          </a:xfrm>
          <a:prstGeom prst="rect">
            <a:avLst/>
          </a:prstGeom>
        </p:spPr>
      </p:pic>
      <p:pic>
        <p:nvPicPr>
          <p:cNvPr id="13" name="Picture Placeholder 12">
            <a:extLst>
              <a:ext uri="{FF2B5EF4-FFF2-40B4-BE49-F238E27FC236}">
                <a16:creationId xmlns:a16="http://schemas.microsoft.com/office/drawing/2014/main" id="{F97F2B66-644D-8552-7E59-B1A1B5BE5967}"/>
              </a:ext>
            </a:extLst>
          </p:cNvPr>
          <p:cNvPicPr>
            <a:picLocks noGrp="1" noChangeAspect="1"/>
          </p:cNvPicPr>
          <p:nvPr>
            <p:ph type="pic" sz="quarter" idx="31"/>
          </p:nvPr>
        </p:nvPicPr>
        <p:blipFill>
          <a:blip>
            <a:extLst>
              <a:ext uri="{96DAC541-7B7A-43D3-8B79-37D633B846F1}">
                <asvg:svgBlip xmlns:asvg="http://schemas.microsoft.com/office/drawing/2016/SVG/main" r:embed="rId4"/>
              </a:ext>
            </a:extLst>
          </a:blip>
          <a:srcRect t="6250" b="6250"/>
          <a:stretch>
            <a:fillRect/>
          </a:stretch>
        </p:blipFill>
        <p:spPr>
          <a:xfrm>
            <a:off x="4332288" y="1918976"/>
            <a:ext cx="368300" cy="324061"/>
          </a:xfrm>
          <a:prstGeom prst="rect">
            <a:avLst/>
          </a:prstGeom>
        </p:spPr>
      </p:pic>
      <p:pic>
        <p:nvPicPr>
          <p:cNvPr id="88" name="Picture Placeholder 87">
            <a:extLst>
              <a:ext uri="{FF2B5EF4-FFF2-40B4-BE49-F238E27FC236}">
                <a16:creationId xmlns:a16="http://schemas.microsoft.com/office/drawing/2014/main" id="{FE0BE8A4-9537-B17F-3BB7-BACF6AFC6604}"/>
              </a:ext>
            </a:extLst>
          </p:cNvPr>
          <p:cNvPicPr>
            <a:picLocks noGrp="1" noChangeAspect="1"/>
          </p:cNvPicPr>
          <p:nvPr>
            <p:ph type="pic" sz="quarter" idx="33"/>
          </p:nvPr>
        </p:nvPicPr>
        <p:blipFill>
          <a:blip>
            <a:extLst>
              <a:ext uri="{96DAC541-7B7A-43D3-8B79-37D633B846F1}">
                <asvg:svgBlip xmlns:asvg="http://schemas.microsoft.com/office/drawing/2016/SVG/main" r:embed="rId5"/>
              </a:ext>
            </a:extLst>
          </a:blip>
          <a:srcRect t="6250" b="6250"/>
          <a:stretch>
            <a:fillRect/>
          </a:stretch>
        </p:blipFill>
        <p:spPr>
          <a:xfrm>
            <a:off x="8288336" y="1918976"/>
            <a:ext cx="368300" cy="324061"/>
          </a:xfrm>
          <a:prstGeom prst="rect">
            <a:avLst/>
          </a:prstGeom>
        </p:spPr>
      </p:pic>
      <p:grpSp>
        <p:nvGrpSpPr>
          <p:cNvPr id="35" name="Group 34">
            <a:extLst>
              <a:ext uri="{FF2B5EF4-FFF2-40B4-BE49-F238E27FC236}">
                <a16:creationId xmlns:a16="http://schemas.microsoft.com/office/drawing/2014/main" id="{B31678BA-0D77-AE53-3F6F-E8440316C342}"/>
              </a:ext>
            </a:extLst>
          </p:cNvPr>
          <p:cNvGrpSpPr/>
          <p:nvPr/>
        </p:nvGrpSpPr>
        <p:grpSpPr>
          <a:xfrm>
            <a:off x="576112" y="2354595"/>
            <a:ext cx="3126091" cy="1205339"/>
            <a:chOff x="659206" y="2470532"/>
            <a:chExt cx="3126091" cy="1197864"/>
          </a:xfrm>
        </p:grpSpPr>
        <p:grpSp>
          <p:nvGrpSpPr>
            <p:cNvPr id="36" name="Group 35">
              <a:extLst>
                <a:ext uri="{FF2B5EF4-FFF2-40B4-BE49-F238E27FC236}">
                  <a16:creationId xmlns:a16="http://schemas.microsoft.com/office/drawing/2014/main" id="{CA1CCC10-44DF-EF27-1772-749BFB224880}"/>
                </a:ext>
              </a:extLst>
            </p:cNvPr>
            <p:cNvGrpSpPr/>
            <p:nvPr/>
          </p:nvGrpSpPr>
          <p:grpSpPr>
            <a:xfrm>
              <a:off x="659206" y="2470532"/>
              <a:ext cx="3126091" cy="1197864"/>
              <a:chOff x="659206" y="2470532"/>
              <a:chExt cx="3126091" cy="1197864"/>
            </a:xfrm>
          </p:grpSpPr>
          <p:sp>
            <p:nvSpPr>
              <p:cNvPr id="38" name="Shape 5">
                <a:extLst>
                  <a:ext uri="{FF2B5EF4-FFF2-40B4-BE49-F238E27FC236}">
                    <a16:creationId xmlns:a16="http://schemas.microsoft.com/office/drawing/2014/main" id="{D11983A7-E85D-0CF9-DF5D-813E662F8739}"/>
                  </a:ext>
                </a:extLst>
              </p:cNvPr>
              <p:cNvSpPr/>
              <p:nvPr/>
            </p:nvSpPr>
            <p:spPr>
              <a:xfrm>
                <a:off x="659206" y="2470532"/>
                <a:ext cx="3126091" cy="1197864"/>
              </a:xfrm>
              <a:prstGeom prst="roundRect">
                <a:avLst>
                  <a:gd name="adj" fmla="val 5344"/>
                </a:avLst>
              </a:prstGeom>
              <a:solidFill>
                <a:srgbClr val="FFFFFF"/>
              </a:solidFill>
              <a:ln w="12700">
                <a:solidFill>
                  <a:srgbClr val="E6EBED"/>
                </a:solidFill>
                <a:prstDash val="solid"/>
              </a:ln>
              <a:effectLst>
                <a:outerShdw blurRad="63500" dist="25400" dir="5400000" algn="bl" rotWithShape="0">
                  <a:srgbClr val="000000">
                    <a:alpha val="10000"/>
                  </a:srgbClr>
                </a:outerShdw>
              </a:effectLst>
            </p:spPr>
            <p:txBody>
              <a:bodyPr/>
              <a:lstStyle/>
              <a:p>
                <a:endParaRPr lang="en-US"/>
              </a:p>
            </p:txBody>
          </p:sp>
          <p:sp>
            <p:nvSpPr>
              <p:cNvPr id="39" name="Shape 6">
                <a:extLst>
                  <a:ext uri="{FF2B5EF4-FFF2-40B4-BE49-F238E27FC236}">
                    <a16:creationId xmlns:a16="http://schemas.microsoft.com/office/drawing/2014/main" id="{CD0217D9-1AA5-E327-F676-5883407373BF}"/>
                  </a:ext>
                </a:extLst>
              </p:cNvPr>
              <p:cNvSpPr/>
              <p:nvPr/>
            </p:nvSpPr>
            <p:spPr>
              <a:xfrm>
                <a:off x="668350" y="2477183"/>
                <a:ext cx="3110400" cy="309600"/>
              </a:xfrm>
              <a:prstGeom prst="round2SameRect">
                <a:avLst>
                  <a:gd name="adj1" fmla="val 16667"/>
                  <a:gd name="adj2" fmla="val 0"/>
                </a:avLst>
              </a:prstGeom>
              <a:solidFill>
                <a:srgbClr val="F7F9FA"/>
              </a:solidFill>
              <a:ln/>
            </p:spPr>
            <p:txBody>
              <a:bodyPr/>
              <a:lstStyle/>
              <a:p>
                <a:endParaRPr lang="en-US"/>
              </a:p>
            </p:txBody>
          </p:sp>
          <p:sp>
            <p:nvSpPr>
              <p:cNvPr id="40" name="Shape 7">
                <a:extLst>
                  <a:ext uri="{FF2B5EF4-FFF2-40B4-BE49-F238E27FC236}">
                    <a16:creationId xmlns:a16="http://schemas.microsoft.com/office/drawing/2014/main" id="{46410C16-D4C1-A90C-AA37-2BAFB5ED7EFE}"/>
                  </a:ext>
                </a:extLst>
              </p:cNvPr>
              <p:cNvSpPr/>
              <p:nvPr/>
            </p:nvSpPr>
            <p:spPr>
              <a:xfrm>
                <a:off x="805510" y="2589404"/>
                <a:ext cx="68580" cy="68580"/>
              </a:xfrm>
              <a:prstGeom prst="ellipse">
                <a:avLst/>
              </a:prstGeom>
              <a:solidFill>
                <a:srgbClr val="8F9AA1"/>
              </a:solidFill>
              <a:ln/>
            </p:spPr>
            <p:txBody>
              <a:bodyPr/>
              <a:lstStyle/>
              <a:p>
                <a:endParaRPr lang="en-US"/>
              </a:p>
            </p:txBody>
          </p:sp>
          <p:sp>
            <p:nvSpPr>
              <p:cNvPr id="41" name="Shape 8">
                <a:extLst>
                  <a:ext uri="{FF2B5EF4-FFF2-40B4-BE49-F238E27FC236}">
                    <a16:creationId xmlns:a16="http://schemas.microsoft.com/office/drawing/2014/main" id="{401BFDB1-051C-C6D7-CEDB-AAED6AECDD43}"/>
                  </a:ext>
                </a:extLst>
              </p:cNvPr>
              <p:cNvSpPr/>
              <p:nvPr/>
            </p:nvSpPr>
            <p:spPr>
              <a:xfrm>
                <a:off x="942670" y="2589404"/>
                <a:ext cx="68580" cy="68580"/>
              </a:xfrm>
              <a:prstGeom prst="ellipse">
                <a:avLst/>
              </a:prstGeom>
              <a:solidFill>
                <a:srgbClr val="8F9AA1"/>
              </a:solidFill>
              <a:ln/>
            </p:spPr>
            <p:txBody>
              <a:bodyPr/>
              <a:lstStyle/>
              <a:p>
                <a:endParaRPr lang="en-US"/>
              </a:p>
            </p:txBody>
          </p:sp>
          <p:sp>
            <p:nvSpPr>
              <p:cNvPr id="42" name="Shape 9">
                <a:extLst>
                  <a:ext uri="{FF2B5EF4-FFF2-40B4-BE49-F238E27FC236}">
                    <a16:creationId xmlns:a16="http://schemas.microsoft.com/office/drawing/2014/main" id="{CF31B2F9-19A2-8379-8AFF-341319F43262}"/>
                  </a:ext>
                </a:extLst>
              </p:cNvPr>
              <p:cNvSpPr/>
              <p:nvPr/>
            </p:nvSpPr>
            <p:spPr>
              <a:xfrm>
                <a:off x="1079830" y="2589404"/>
                <a:ext cx="68580" cy="68580"/>
              </a:xfrm>
              <a:prstGeom prst="ellipse">
                <a:avLst/>
              </a:prstGeom>
              <a:solidFill>
                <a:srgbClr val="8F9AA1"/>
              </a:solidFill>
              <a:ln/>
            </p:spPr>
            <p:txBody>
              <a:bodyPr/>
              <a:lstStyle/>
              <a:p>
                <a:endParaRPr lang="en-US"/>
              </a:p>
            </p:txBody>
          </p:sp>
          <p:sp>
            <p:nvSpPr>
              <p:cNvPr id="43" name="Shape 10">
                <a:extLst>
                  <a:ext uri="{FF2B5EF4-FFF2-40B4-BE49-F238E27FC236}">
                    <a16:creationId xmlns:a16="http://schemas.microsoft.com/office/drawing/2014/main" id="{AB52825E-8BBC-6442-ECEE-5C9A47801A52}"/>
                  </a:ext>
                </a:extLst>
              </p:cNvPr>
              <p:cNvSpPr/>
              <p:nvPr/>
            </p:nvSpPr>
            <p:spPr>
              <a:xfrm>
                <a:off x="1280998" y="2548256"/>
                <a:ext cx="2311288" cy="164592"/>
              </a:xfrm>
              <a:prstGeom prst="roundRect">
                <a:avLst>
                  <a:gd name="adj" fmla="val 27778"/>
                </a:avLst>
              </a:prstGeom>
              <a:solidFill>
                <a:srgbClr val="FFFFFF"/>
              </a:solidFill>
              <a:ln w="9525">
                <a:solidFill>
                  <a:srgbClr val="E6EBED"/>
                </a:solidFill>
                <a:prstDash val="solid"/>
              </a:ln>
            </p:spPr>
            <p:txBody>
              <a:bodyPr/>
              <a:lstStyle/>
              <a:p>
                <a:endParaRPr lang="en-US" dirty="0"/>
              </a:p>
            </p:txBody>
          </p:sp>
          <p:sp>
            <p:nvSpPr>
              <p:cNvPr id="44" name="Text 11">
                <a:extLst>
                  <a:ext uri="{FF2B5EF4-FFF2-40B4-BE49-F238E27FC236}">
                    <a16:creationId xmlns:a16="http://schemas.microsoft.com/office/drawing/2014/main" id="{573791AA-3D2E-C0C3-47EC-B88668E5C962}"/>
                  </a:ext>
                </a:extLst>
              </p:cNvPr>
              <p:cNvSpPr/>
              <p:nvPr/>
            </p:nvSpPr>
            <p:spPr>
              <a:xfrm>
                <a:off x="1363294" y="2548256"/>
                <a:ext cx="2228992" cy="164592"/>
              </a:xfrm>
              <a:prstGeom prst="rect">
                <a:avLst/>
              </a:prstGeom>
              <a:noFill/>
              <a:ln/>
            </p:spPr>
            <p:txBody>
              <a:bodyPr wrap="square" lIns="0" tIns="0" rIns="0" bIns="0" rtlCol="0" anchor="ctr"/>
              <a:lstStyle/>
              <a:p>
                <a:pPr marL="0" indent="0" algn="l">
                  <a:buNone/>
                </a:pPr>
                <a:r>
                  <a:rPr lang="en-US" sz="900" dirty="0" err="1">
                    <a:solidFill>
                      <a:srgbClr val="4B575E"/>
                    </a:solidFill>
                    <a:ea typeface="Arial" pitchFamily="34" charset="-122"/>
                    <a:cs typeface="Arial" pitchFamily="34" charset="-120"/>
                  </a:rPr>
                  <a:t>verify.sinch.com</a:t>
                </a:r>
                <a:r>
                  <a:rPr lang="en-US" sz="900" dirty="0">
                    <a:solidFill>
                      <a:srgbClr val="4B575E"/>
                    </a:solidFill>
                    <a:ea typeface="Arial" pitchFamily="34" charset="-122"/>
                    <a:cs typeface="Arial" pitchFamily="34" charset="-120"/>
                  </a:rPr>
                  <a:t>/submission</a:t>
                </a:r>
              </a:p>
            </p:txBody>
          </p:sp>
          <p:sp>
            <p:nvSpPr>
              <p:cNvPr id="45" name="Shape 13">
                <a:extLst>
                  <a:ext uri="{FF2B5EF4-FFF2-40B4-BE49-F238E27FC236}">
                    <a16:creationId xmlns:a16="http://schemas.microsoft.com/office/drawing/2014/main" id="{63857036-E9C5-C102-3C7C-1F09FABD9A34}"/>
                  </a:ext>
                </a:extLst>
              </p:cNvPr>
              <p:cNvSpPr/>
              <p:nvPr/>
            </p:nvSpPr>
            <p:spPr>
              <a:xfrm>
                <a:off x="860374" y="3092324"/>
                <a:ext cx="2731912" cy="384048"/>
              </a:xfrm>
              <a:prstGeom prst="roundRect">
                <a:avLst>
                  <a:gd name="adj" fmla="val 11905"/>
                </a:avLst>
              </a:prstGeom>
              <a:solidFill>
                <a:srgbClr val="F7F9FA"/>
              </a:solidFill>
              <a:ln w="12700">
                <a:solidFill>
                  <a:srgbClr val="E6EBED"/>
                </a:solidFill>
                <a:prstDash val="solid"/>
              </a:ln>
            </p:spPr>
            <p:txBody>
              <a:bodyPr/>
              <a:lstStyle/>
              <a:p>
                <a:endParaRPr lang="en-US" dirty="0"/>
              </a:p>
            </p:txBody>
          </p:sp>
          <p:sp>
            <p:nvSpPr>
              <p:cNvPr id="46" name="Text 14">
                <a:extLst>
                  <a:ext uri="{FF2B5EF4-FFF2-40B4-BE49-F238E27FC236}">
                    <a16:creationId xmlns:a16="http://schemas.microsoft.com/office/drawing/2014/main" id="{A8EC1CB4-07D4-111A-C23F-DE89CF3B272F}"/>
                  </a:ext>
                </a:extLst>
              </p:cNvPr>
              <p:cNvSpPr/>
              <p:nvPr/>
            </p:nvSpPr>
            <p:spPr>
              <a:xfrm>
                <a:off x="970102" y="3092324"/>
                <a:ext cx="2622184" cy="384048"/>
              </a:xfrm>
              <a:prstGeom prst="rect">
                <a:avLst/>
              </a:prstGeom>
              <a:noFill/>
              <a:ln/>
            </p:spPr>
            <p:txBody>
              <a:bodyPr wrap="square" lIns="0" tIns="0" rIns="0" bIns="0" rtlCol="0" anchor="ctr"/>
              <a:lstStyle/>
              <a:p>
                <a:r>
                  <a:rPr lang="en-US" sz="1050" dirty="0">
                    <a:solidFill>
                      <a:schemeClr val="tx2"/>
                    </a:solidFill>
                    <a:cs typeface="Arial"/>
                  </a:rPr>
                  <a:t>Public Profit</a:t>
                </a:r>
              </a:p>
            </p:txBody>
          </p:sp>
        </p:grpSp>
        <p:sp>
          <p:nvSpPr>
            <p:cNvPr id="37" name="Text 12">
              <a:extLst>
                <a:ext uri="{FF2B5EF4-FFF2-40B4-BE49-F238E27FC236}">
                  <a16:creationId xmlns:a16="http://schemas.microsoft.com/office/drawing/2014/main" id="{58080093-8DDA-716E-4A34-174A8834AB2A}"/>
                </a:ext>
              </a:extLst>
            </p:cNvPr>
            <p:cNvSpPr/>
            <p:nvPr/>
          </p:nvSpPr>
          <p:spPr>
            <a:xfrm>
              <a:off x="860374" y="2872868"/>
              <a:ext cx="2731912" cy="201168"/>
            </a:xfrm>
            <a:prstGeom prst="rect">
              <a:avLst/>
            </a:prstGeom>
            <a:noFill/>
            <a:ln/>
          </p:spPr>
          <p:txBody>
            <a:bodyPr wrap="square" lIns="0" tIns="0" rIns="0" bIns="0" rtlCol="0" anchor="ctr"/>
            <a:lstStyle/>
            <a:p>
              <a:r>
                <a:rPr lang="en-US" sz="1000" b="1" spc="-20" dirty="0">
                  <a:solidFill>
                    <a:schemeClr val="tx2"/>
                  </a:solidFill>
                  <a:ea typeface="Arial" pitchFamily="34" charset="-122"/>
                  <a:cs typeface="Arial" pitchFamily="34" charset="-120"/>
                </a:rPr>
                <a:t>Business entity type</a:t>
              </a:r>
            </a:p>
          </p:txBody>
        </p:sp>
      </p:grpSp>
      <p:grpSp>
        <p:nvGrpSpPr>
          <p:cNvPr id="47" name="Group 46">
            <a:extLst>
              <a:ext uri="{FF2B5EF4-FFF2-40B4-BE49-F238E27FC236}">
                <a16:creationId xmlns:a16="http://schemas.microsoft.com/office/drawing/2014/main" id="{030FD9E5-A498-0461-266D-058407C8838D}"/>
              </a:ext>
            </a:extLst>
          </p:cNvPr>
          <p:cNvGrpSpPr/>
          <p:nvPr/>
        </p:nvGrpSpPr>
        <p:grpSpPr>
          <a:xfrm>
            <a:off x="4534501" y="2354595"/>
            <a:ext cx="3126091" cy="1205339"/>
            <a:chOff x="659206" y="2470532"/>
            <a:chExt cx="3126091" cy="1197864"/>
          </a:xfrm>
        </p:grpSpPr>
        <p:grpSp>
          <p:nvGrpSpPr>
            <p:cNvPr id="48" name="Group 47">
              <a:extLst>
                <a:ext uri="{FF2B5EF4-FFF2-40B4-BE49-F238E27FC236}">
                  <a16:creationId xmlns:a16="http://schemas.microsoft.com/office/drawing/2014/main" id="{278A7136-7E9D-2441-8236-38E54724C5C9}"/>
                </a:ext>
              </a:extLst>
            </p:cNvPr>
            <p:cNvGrpSpPr/>
            <p:nvPr/>
          </p:nvGrpSpPr>
          <p:grpSpPr>
            <a:xfrm>
              <a:off x="659206" y="2470532"/>
              <a:ext cx="3126091" cy="1197864"/>
              <a:chOff x="659206" y="2470532"/>
              <a:chExt cx="3126091" cy="1197864"/>
            </a:xfrm>
          </p:grpSpPr>
          <p:sp>
            <p:nvSpPr>
              <p:cNvPr id="50" name="Shape 5">
                <a:extLst>
                  <a:ext uri="{FF2B5EF4-FFF2-40B4-BE49-F238E27FC236}">
                    <a16:creationId xmlns:a16="http://schemas.microsoft.com/office/drawing/2014/main" id="{DA1BC651-ADF9-3B6E-18B1-42A6CFCD11FC}"/>
                  </a:ext>
                </a:extLst>
              </p:cNvPr>
              <p:cNvSpPr/>
              <p:nvPr/>
            </p:nvSpPr>
            <p:spPr>
              <a:xfrm>
                <a:off x="659206" y="2470532"/>
                <a:ext cx="3126091" cy="1197864"/>
              </a:xfrm>
              <a:prstGeom prst="roundRect">
                <a:avLst>
                  <a:gd name="adj" fmla="val 5344"/>
                </a:avLst>
              </a:prstGeom>
              <a:solidFill>
                <a:srgbClr val="FFFFFF"/>
              </a:solidFill>
              <a:ln w="12700">
                <a:solidFill>
                  <a:srgbClr val="E6EBED"/>
                </a:solidFill>
                <a:prstDash val="solid"/>
              </a:ln>
              <a:effectLst>
                <a:outerShdw blurRad="63500" dist="25400" dir="5400000" algn="bl" rotWithShape="0">
                  <a:srgbClr val="000000">
                    <a:alpha val="10000"/>
                  </a:srgbClr>
                </a:outerShdw>
              </a:effectLst>
            </p:spPr>
            <p:txBody>
              <a:bodyPr/>
              <a:lstStyle/>
              <a:p>
                <a:endParaRPr lang="en-US"/>
              </a:p>
            </p:txBody>
          </p:sp>
          <p:sp>
            <p:nvSpPr>
              <p:cNvPr id="51" name="Shape 6">
                <a:extLst>
                  <a:ext uri="{FF2B5EF4-FFF2-40B4-BE49-F238E27FC236}">
                    <a16:creationId xmlns:a16="http://schemas.microsoft.com/office/drawing/2014/main" id="{769E5017-C8D8-7280-1114-1553EB74AAF7}"/>
                  </a:ext>
                </a:extLst>
              </p:cNvPr>
              <p:cNvSpPr/>
              <p:nvPr/>
            </p:nvSpPr>
            <p:spPr>
              <a:xfrm>
                <a:off x="668350" y="2477183"/>
                <a:ext cx="3110400" cy="309600"/>
              </a:xfrm>
              <a:prstGeom prst="round2SameRect">
                <a:avLst>
                  <a:gd name="adj1" fmla="val 16667"/>
                  <a:gd name="adj2" fmla="val 0"/>
                </a:avLst>
              </a:prstGeom>
              <a:solidFill>
                <a:srgbClr val="F7F9FA"/>
              </a:solidFill>
              <a:ln/>
            </p:spPr>
            <p:txBody>
              <a:bodyPr/>
              <a:lstStyle/>
              <a:p>
                <a:endParaRPr lang="en-US"/>
              </a:p>
            </p:txBody>
          </p:sp>
          <p:sp>
            <p:nvSpPr>
              <p:cNvPr id="52" name="Shape 7">
                <a:extLst>
                  <a:ext uri="{FF2B5EF4-FFF2-40B4-BE49-F238E27FC236}">
                    <a16:creationId xmlns:a16="http://schemas.microsoft.com/office/drawing/2014/main" id="{A493FC83-B250-C804-5D0F-B5997B5570BE}"/>
                  </a:ext>
                </a:extLst>
              </p:cNvPr>
              <p:cNvSpPr/>
              <p:nvPr/>
            </p:nvSpPr>
            <p:spPr>
              <a:xfrm>
                <a:off x="805510" y="2589404"/>
                <a:ext cx="68580" cy="68580"/>
              </a:xfrm>
              <a:prstGeom prst="ellipse">
                <a:avLst/>
              </a:prstGeom>
              <a:solidFill>
                <a:srgbClr val="8F9AA1"/>
              </a:solidFill>
              <a:ln/>
            </p:spPr>
            <p:txBody>
              <a:bodyPr/>
              <a:lstStyle/>
              <a:p>
                <a:endParaRPr lang="en-US"/>
              </a:p>
            </p:txBody>
          </p:sp>
          <p:sp>
            <p:nvSpPr>
              <p:cNvPr id="53" name="Shape 8">
                <a:extLst>
                  <a:ext uri="{FF2B5EF4-FFF2-40B4-BE49-F238E27FC236}">
                    <a16:creationId xmlns:a16="http://schemas.microsoft.com/office/drawing/2014/main" id="{764E4C65-86A4-C30D-8F7E-C7583283BB6C}"/>
                  </a:ext>
                </a:extLst>
              </p:cNvPr>
              <p:cNvSpPr/>
              <p:nvPr/>
            </p:nvSpPr>
            <p:spPr>
              <a:xfrm>
                <a:off x="942670" y="2589404"/>
                <a:ext cx="68580" cy="68580"/>
              </a:xfrm>
              <a:prstGeom prst="ellipse">
                <a:avLst/>
              </a:prstGeom>
              <a:solidFill>
                <a:srgbClr val="8F9AA1"/>
              </a:solidFill>
              <a:ln/>
            </p:spPr>
            <p:txBody>
              <a:bodyPr/>
              <a:lstStyle/>
              <a:p>
                <a:endParaRPr lang="en-US"/>
              </a:p>
            </p:txBody>
          </p:sp>
          <p:sp>
            <p:nvSpPr>
              <p:cNvPr id="54" name="Shape 9">
                <a:extLst>
                  <a:ext uri="{FF2B5EF4-FFF2-40B4-BE49-F238E27FC236}">
                    <a16:creationId xmlns:a16="http://schemas.microsoft.com/office/drawing/2014/main" id="{4F409F19-9038-333B-67DE-C472D1C7E4C1}"/>
                  </a:ext>
                </a:extLst>
              </p:cNvPr>
              <p:cNvSpPr/>
              <p:nvPr/>
            </p:nvSpPr>
            <p:spPr>
              <a:xfrm>
                <a:off x="1079830" y="2589404"/>
                <a:ext cx="68580" cy="68580"/>
              </a:xfrm>
              <a:prstGeom prst="ellipse">
                <a:avLst/>
              </a:prstGeom>
              <a:solidFill>
                <a:srgbClr val="8F9AA1"/>
              </a:solidFill>
              <a:ln/>
            </p:spPr>
            <p:txBody>
              <a:bodyPr/>
              <a:lstStyle/>
              <a:p>
                <a:endParaRPr lang="en-US"/>
              </a:p>
            </p:txBody>
          </p:sp>
          <p:sp>
            <p:nvSpPr>
              <p:cNvPr id="55" name="Shape 10">
                <a:extLst>
                  <a:ext uri="{FF2B5EF4-FFF2-40B4-BE49-F238E27FC236}">
                    <a16:creationId xmlns:a16="http://schemas.microsoft.com/office/drawing/2014/main" id="{DD88D05C-FD21-0FD2-8CDF-EC7E191F6EDC}"/>
                  </a:ext>
                </a:extLst>
              </p:cNvPr>
              <p:cNvSpPr/>
              <p:nvPr/>
            </p:nvSpPr>
            <p:spPr>
              <a:xfrm>
                <a:off x="1280998" y="2548256"/>
                <a:ext cx="2311288" cy="164592"/>
              </a:xfrm>
              <a:prstGeom prst="roundRect">
                <a:avLst>
                  <a:gd name="adj" fmla="val 27778"/>
                </a:avLst>
              </a:prstGeom>
              <a:solidFill>
                <a:srgbClr val="FFFFFF"/>
              </a:solidFill>
              <a:ln w="9525">
                <a:solidFill>
                  <a:srgbClr val="E6EBED"/>
                </a:solidFill>
                <a:prstDash val="solid"/>
              </a:ln>
            </p:spPr>
            <p:txBody>
              <a:bodyPr/>
              <a:lstStyle/>
              <a:p>
                <a:endParaRPr lang="en-US" dirty="0"/>
              </a:p>
            </p:txBody>
          </p:sp>
          <p:sp>
            <p:nvSpPr>
              <p:cNvPr id="56" name="Text 11">
                <a:extLst>
                  <a:ext uri="{FF2B5EF4-FFF2-40B4-BE49-F238E27FC236}">
                    <a16:creationId xmlns:a16="http://schemas.microsoft.com/office/drawing/2014/main" id="{E8F17599-7086-781F-8BD0-6171C0E70EB3}"/>
                  </a:ext>
                </a:extLst>
              </p:cNvPr>
              <p:cNvSpPr/>
              <p:nvPr/>
            </p:nvSpPr>
            <p:spPr>
              <a:xfrm>
                <a:off x="1363294" y="2548256"/>
                <a:ext cx="2228992" cy="164592"/>
              </a:xfrm>
              <a:prstGeom prst="rect">
                <a:avLst/>
              </a:prstGeom>
              <a:noFill/>
              <a:ln/>
            </p:spPr>
            <p:txBody>
              <a:bodyPr wrap="square" lIns="0" tIns="0" rIns="0" bIns="0" rtlCol="0" anchor="ctr"/>
              <a:lstStyle/>
              <a:p>
                <a:pPr marL="0" indent="0" algn="l">
                  <a:buNone/>
                </a:pPr>
                <a:r>
                  <a:rPr lang="en-US" sz="900" dirty="0" err="1">
                    <a:solidFill>
                      <a:srgbClr val="4B575E"/>
                    </a:solidFill>
                    <a:ea typeface="Arial" pitchFamily="34" charset="-122"/>
                    <a:cs typeface="Arial" pitchFamily="34" charset="-120"/>
                  </a:rPr>
                  <a:t>verify.sinch.com</a:t>
                </a:r>
                <a:r>
                  <a:rPr lang="en-US" sz="900" dirty="0">
                    <a:solidFill>
                      <a:srgbClr val="4B575E"/>
                    </a:solidFill>
                    <a:ea typeface="Arial" pitchFamily="34" charset="-122"/>
                    <a:cs typeface="Arial" pitchFamily="34" charset="-120"/>
                  </a:rPr>
                  <a:t>/submission</a:t>
                </a:r>
              </a:p>
            </p:txBody>
          </p:sp>
          <p:sp>
            <p:nvSpPr>
              <p:cNvPr id="57" name="Shape 13">
                <a:extLst>
                  <a:ext uri="{FF2B5EF4-FFF2-40B4-BE49-F238E27FC236}">
                    <a16:creationId xmlns:a16="http://schemas.microsoft.com/office/drawing/2014/main" id="{0B6D7006-A83A-21D8-EAD2-A6A745863C1D}"/>
                  </a:ext>
                </a:extLst>
              </p:cNvPr>
              <p:cNvSpPr/>
              <p:nvPr/>
            </p:nvSpPr>
            <p:spPr>
              <a:xfrm>
                <a:off x="860374" y="3092324"/>
                <a:ext cx="2731912" cy="384048"/>
              </a:xfrm>
              <a:prstGeom prst="roundRect">
                <a:avLst>
                  <a:gd name="adj" fmla="val 11905"/>
                </a:avLst>
              </a:prstGeom>
              <a:solidFill>
                <a:srgbClr val="F7F9FA"/>
              </a:solidFill>
              <a:ln w="12700">
                <a:solidFill>
                  <a:srgbClr val="E6EBED"/>
                </a:solidFill>
                <a:prstDash val="solid"/>
              </a:ln>
            </p:spPr>
            <p:txBody>
              <a:bodyPr/>
              <a:lstStyle/>
              <a:p>
                <a:endParaRPr lang="en-US"/>
              </a:p>
            </p:txBody>
          </p:sp>
          <p:sp>
            <p:nvSpPr>
              <p:cNvPr id="58" name="Text 14">
                <a:extLst>
                  <a:ext uri="{FF2B5EF4-FFF2-40B4-BE49-F238E27FC236}">
                    <a16:creationId xmlns:a16="http://schemas.microsoft.com/office/drawing/2014/main" id="{E75BBDAA-F155-4375-5A69-377580D2EE32}"/>
                  </a:ext>
                </a:extLst>
              </p:cNvPr>
              <p:cNvSpPr/>
              <p:nvPr/>
            </p:nvSpPr>
            <p:spPr>
              <a:xfrm>
                <a:off x="970102" y="3092324"/>
                <a:ext cx="2622184" cy="384048"/>
              </a:xfrm>
              <a:prstGeom prst="rect">
                <a:avLst/>
              </a:prstGeom>
              <a:noFill/>
              <a:ln/>
            </p:spPr>
            <p:txBody>
              <a:bodyPr wrap="square" lIns="0" tIns="0" rIns="0" bIns="0" rtlCol="0" anchor="ctr"/>
              <a:lstStyle/>
              <a:p>
                <a:r>
                  <a:rPr lang="en-US" sz="1050" dirty="0">
                    <a:solidFill>
                      <a:schemeClr val="tx2"/>
                    </a:solidFill>
                    <a:ea typeface="Arial" pitchFamily="34" charset="-122"/>
                    <a:cs typeface="Arial"/>
                  </a:rPr>
                  <a:t>Company</a:t>
                </a:r>
              </a:p>
            </p:txBody>
          </p:sp>
        </p:grpSp>
        <p:sp>
          <p:nvSpPr>
            <p:cNvPr id="49" name="Text 12">
              <a:extLst>
                <a:ext uri="{FF2B5EF4-FFF2-40B4-BE49-F238E27FC236}">
                  <a16:creationId xmlns:a16="http://schemas.microsoft.com/office/drawing/2014/main" id="{9B4F39CA-1AA6-8225-17B3-D847E6C51F5D}"/>
                </a:ext>
              </a:extLst>
            </p:cNvPr>
            <p:cNvSpPr/>
            <p:nvPr/>
          </p:nvSpPr>
          <p:spPr>
            <a:xfrm>
              <a:off x="860374" y="2872868"/>
              <a:ext cx="2731912" cy="201168"/>
            </a:xfrm>
            <a:prstGeom prst="rect">
              <a:avLst/>
            </a:prstGeom>
            <a:noFill/>
            <a:ln/>
          </p:spPr>
          <p:txBody>
            <a:bodyPr wrap="square" lIns="0" tIns="0" rIns="0" bIns="0" rtlCol="0" anchor="ctr"/>
            <a:lstStyle/>
            <a:p>
              <a:r>
                <a:rPr lang="en-US" sz="1000" b="1" dirty="0">
                  <a:solidFill>
                    <a:schemeClr val="tx2"/>
                  </a:solidFill>
                  <a:ea typeface="Arial" pitchFamily="34" charset="-122"/>
                  <a:cs typeface="Arial"/>
                </a:rPr>
                <a:t>Business entity type</a:t>
              </a:r>
            </a:p>
          </p:txBody>
        </p:sp>
      </p:grpSp>
    </p:spTree>
    <p:extLst>
      <p:ext uri="{BB962C8B-B14F-4D97-AF65-F5344CB8AC3E}">
        <p14:creationId xmlns:p14="http://schemas.microsoft.com/office/powerpoint/2010/main" val="15074358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E2850F-3850-BA0F-08E0-06DD06A1D18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D63BCF-92E8-1F3D-433E-DFDEEB52F1D5}"/>
              </a:ext>
            </a:extLst>
          </p:cNvPr>
          <p:cNvSpPr>
            <a:spLocks noGrp="1"/>
          </p:cNvSpPr>
          <p:nvPr>
            <p:ph type="ctrTitle"/>
          </p:nvPr>
        </p:nvSpPr>
        <p:spPr>
          <a:xfrm>
            <a:off x="222251" y="2239114"/>
            <a:ext cx="5634038" cy="720869"/>
          </a:xfrm>
        </p:spPr>
        <p:txBody>
          <a:bodyPr anchor="t"/>
          <a:lstStyle/>
          <a:p>
            <a:r>
              <a:rPr lang="en-US" dirty="0"/>
              <a:t>Use Case</a:t>
            </a:r>
          </a:p>
        </p:txBody>
      </p:sp>
      <p:sp>
        <p:nvSpPr>
          <p:cNvPr id="6" name="Slide Number Placeholder 5">
            <a:extLst>
              <a:ext uri="{FF2B5EF4-FFF2-40B4-BE49-F238E27FC236}">
                <a16:creationId xmlns:a16="http://schemas.microsoft.com/office/drawing/2014/main" id="{68753550-3470-79BD-52A2-04EB3FE4ED7C}"/>
              </a:ext>
            </a:extLst>
          </p:cNvPr>
          <p:cNvSpPr>
            <a:spLocks noGrp="1"/>
          </p:cNvSpPr>
          <p:nvPr>
            <p:ph type="sldNum" sz="quarter" idx="12"/>
          </p:nvPr>
        </p:nvSpPr>
        <p:spPr/>
        <p:txBody>
          <a:bodyPr/>
          <a:lstStyle/>
          <a:p>
            <a:fld id="{AE086683-F536-42AB-ABBC-F4803DFE8DBC}" type="slidenum">
              <a:rPr lang="en-US" smtClean="0"/>
              <a:pPr/>
              <a:t>14</a:t>
            </a:fld>
            <a:endParaRPr lang="en-US"/>
          </a:p>
        </p:txBody>
      </p:sp>
      <p:pic>
        <p:nvPicPr>
          <p:cNvPr id="4" name="Picture Placeholder 3">
            <a:extLst>
              <a:ext uri="{FF2B5EF4-FFF2-40B4-BE49-F238E27FC236}">
                <a16:creationId xmlns:a16="http://schemas.microsoft.com/office/drawing/2014/main" id="{E601BF4F-B38A-1D72-2FB3-79F7B27A8155}"/>
              </a:ext>
            </a:extLst>
          </p:cNvPr>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a:fillRect/>
          </a:stretch>
        </p:blipFill>
        <p:spPr>
          <a:prstGeom prst="roundRect">
            <a:avLst>
              <a:gd name="adj" fmla="val 3500"/>
            </a:avLst>
          </a:prstGeom>
          <a:solidFill>
            <a:srgbClr val="EBE6E1"/>
          </a:solidFill>
        </p:spPr>
      </p:pic>
      <p:sp>
        <p:nvSpPr>
          <p:cNvPr id="40" name="Text Placeholder 39">
            <a:extLst>
              <a:ext uri="{FF2B5EF4-FFF2-40B4-BE49-F238E27FC236}">
                <a16:creationId xmlns:a16="http://schemas.microsoft.com/office/drawing/2014/main" id="{A2E342DC-DD36-DC9E-8153-69C81F7C48AF}"/>
              </a:ext>
            </a:extLst>
          </p:cNvPr>
          <p:cNvSpPr>
            <a:spLocks noGrp="1"/>
          </p:cNvSpPr>
          <p:nvPr>
            <p:ph type="body" sz="quarter" idx="14"/>
          </p:nvPr>
        </p:nvSpPr>
        <p:spPr>
          <a:xfrm>
            <a:off x="222251" y="1816894"/>
            <a:ext cx="1314738" cy="169277"/>
          </a:xfrm>
        </p:spPr>
        <p:txBody>
          <a:bodyPr/>
          <a:lstStyle/>
          <a:p>
            <a:r>
              <a:rPr lang="en-US" dirty="0"/>
              <a:t>Chapter 2</a:t>
            </a:r>
          </a:p>
        </p:txBody>
      </p:sp>
    </p:spTree>
    <p:extLst>
      <p:ext uri="{BB962C8B-B14F-4D97-AF65-F5344CB8AC3E}">
        <p14:creationId xmlns:p14="http://schemas.microsoft.com/office/powerpoint/2010/main" val="20795629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9152D5-C468-D8C3-A72E-1917D76720D9}"/>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8ED69A9F-1A18-3D99-DA60-7243EA3F59EC}"/>
              </a:ext>
            </a:extLst>
          </p:cNvPr>
          <p:cNvSpPr>
            <a:spLocks noGrp="1"/>
          </p:cNvSpPr>
          <p:nvPr>
            <p:ph type="body" sz="quarter" idx="29"/>
          </p:nvPr>
        </p:nvSpPr>
        <p:spPr>
          <a:xfrm>
            <a:off x="222252" y="1773237"/>
            <a:ext cx="3833812" cy="4783137"/>
          </a:xfrm>
        </p:spPr>
        <p:txBody>
          <a:bodyPr/>
          <a:lstStyle/>
          <a:p>
            <a:pPr marL="0" indent="0">
              <a:buNone/>
            </a:pPr>
            <a:br>
              <a:rPr lang="en-US" b="1" dirty="0"/>
            </a:br>
            <a:br>
              <a:rPr lang="en-US" b="1" dirty="0"/>
            </a:br>
            <a:br>
              <a:rPr lang="en-US" b="1" dirty="0"/>
            </a:br>
            <a:br>
              <a:rPr lang="en-US" b="1" dirty="0"/>
            </a:br>
            <a:br>
              <a:rPr lang="en-US" b="1" dirty="0"/>
            </a:br>
            <a:br>
              <a:rPr lang="en-US" b="1" dirty="0"/>
            </a:br>
            <a:endParaRPr lang="en-US" b="1" dirty="0"/>
          </a:p>
          <a:p>
            <a:pPr marL="0" indent="0">
              <a:buNone/>
            </a:pPr>
            <a:r>
              <a:rPr lang="en-US" b="1" dirty="0"/>
              <a:t>Why it’s compliant:</a:t>
            </a:r>
            <a:endParaRPr lang="en-US" dirty="0"/>
          </a:p>
          <a:p>
            <a:r>
              <a:rPr lang="en-US" dirty="0"/>
              <a:t>Specific and clearly defines the </a:t>
            </a:r>
            <a:br>
              <a:rPr lang="en-US" dirty="0"/>
            </a:br>
            <a:r>
              <a:rPr lang="en-US" dirty="0"/>
              <a:t>message's purpose</a:t>
            </a:r>
          </a:p>
          <a:p>
            <a:r>
              <a:rPr lang="en-US" dirty="0"/>
              <a:t>Describes a direct, transactional interaction where a business sends a reminder to a customer about a pre-scheduled appointment </a:t>
            </a:r>
          </a:p>
        </p:txBody>
      </p:sp>
      <p:sp>
        <p:nvSpPr>
          <p:cNvPr id="3" name="Text Placeholder 2">
            <a:extLst>
              <a:ext uri="{FF2B5EF4-FFF2-40B4-BE49-F238E27FC236}">
                <a16:creationId xmlns:a16="http://schemas.microsoft.com/office/drawing/2014/main" id="{2765840B-E71B-5EB2-A7CA-6DF3C0CBEE66}"/>
              </a:ext>
            </a:extLst>
          </p:cNvPr>
          <p:cNvSpPr>
            <a:spLocks noGrp="1"/>
          </p:cNvSpPr>
          <p:nvPr>
            <p:ph type="body" sz="quarter" idx="19"/>
          </p:nvPr>
        </p:nvSpPr>
        <p:spPr/>
        <p:txBody>
          <a:bodyPr/>
          <a:lstStyle/>
          <a:p>
            <a:r>
              <a:rPr lang="en-US" sz="4000" dirty="0"/>
              <a:t>Use Case category</a:t>
            </a:r>
          </a:p>
        </p:txBody>
      </p:sp>
      <p:sp>
        <p:nvSpPr>
          <p:cNvPr id="5" name="Slide Number Placeholder 4">
            <a:extLst>
              <a:ext uri="{FF2B5EF4-FFF2-40B4-BE49-F238E27FC236}">
                <a16:creationId xmlns:a16="http://schemas.microsoft.com/office/drawing/2014/main" id="{B3ADC11A-0C45-81A1-8FE7-7776AF59D19D}"/>
              </a:ext>
            </a:extLst>
          </p:cNvPr>
          <p:cNvSpPr>
            <a:spLocks noGrp="1"/>
          </p:cNvSpPr>
          <p:nvPr>
            <p:ph type="sldNum" sz="quarter" idx="16"/>
          </p:nvPr>
        </p:nvSpPr>
        <p:spPr/>
        <p:txBody>
          <a:bodyPr/>
          <a:lstStyle/>
          <a:p>
            <a:fld id="{AE086683-F536-42AB-ABBC-F4803DFE8DBC}" type="slidenum">
              <a:rPr lang="en-US" smtClean="0"/>
              <a:pPr/>
              <a:t>15</a:t>
            </a:fld>
            <a:endParaRPr lang="en-US"/>
          </a:p>
        </p:txBody>
      </p:sp>
      <p:sp>
        <p:nvSpPr>
          <p:cNvPr id="7" name="Text Placeholder 6">
            <a:extLst>
              <a:ext uri="{FF2B5EF4-FFF2-40B4-BE49-F238E27FC236}">
                <a16:creationId xmlns:a16="http://schemas.microsoft.com/office/drawing/2014/main" id="{D1C5AC65-BE00-77A5-9BC5-F600388BA5A0}"/>
              </a:ext>
            </a:extLst>
          </p:cNvPr>
          <p:cNvSpPr>
            <a:spLocks noGrp="1"/>
          </p:cNvSpPr>
          <p:nvPr>
            <p:ph type="body" sz="quarter" idx="30"/>
          </p:nvPr>
        </p:nvSpPr>
        <p:spPr>
          <a:xfrm>
            <a:off x="4179094" y="1773237"/>
            <a:ext cx="3833812" cy="4783137"/>
          </a:xfrm>
          <a:solidFill>
            <a:srgbClr val="F2EEE8"/>
          </a:solidFill>
        </p:spPr>
        <p:txBody>
          <a:bodyPr/>
          <a:lstStyle/>
          <a:p>
            <a:pPr marL="0" indent="0">
              <a:buNone/>
            </a:pPr>
            <a:br>
              <a:rPr lang="en-US" b="1" dirty="0"/>
            </a:br>
            <a:br>
              <a:rPr lang="en-US" b="1" dirty="0"/>
            </a:br>
            <a:br>
              <a:rPr lang="en-US" b="1" dirty="0"/>
            </a:br>
            <a:br>
              <a:rPr lang="en-US" b="1" dirty="0"/>
            </a:br>
            <a:br>
              <a:rPr lang="en-US" b="1" dirty="0"/>
            </a:br>
            <a:br>
              <a:rPr lang="en-US" b="1" dirty="0"/>
            </a:br>
            <a:endParaRPr lang="en-US" b="1" dirty="0"/>
          </a:p>
          <a:p>
            <a:pPr marL="0" indent="0">
              <a:buNone/>
            </a:pPr>
            <a:r>
              <a:rPr lang="en-US" b="1" dirty="0"/>
              <a:t>Why it’s NOT compliant:</a:t>
            </a:r>
            <a:endParaRPr lang="en-US" dirty="0"/>
          </a:p>
          <a:p>
            <a:r>
              <a:rPr lang="en-US" dirty="0"/>
              <a:t>Too vague and ambiguous</a:t>
            </a:r>
          </a:p>
          <a:p>
            <a:r>
              <a:rPr lang="en-US" dirty="0"/>
              <a:t>Doesn’t explain the actual program or how your Toll-Free Number be used for messaging to recipients </a:t>
            </a:r>
          </a:p>
          <a:p>
            <a:endParaRPr lang="en-US" sz="1200" dirty="0"/>
          </a:p>
          <a:p>
            <a:endParaRPr lang="en-US" sz="1200" dirty="0"/>
          </a:p>
          <a:p>
            <a:endParaRPr lang="en-US" sz="1200" dirty="0"/>
          </a:p>
          <a:p>
            <a:endParaRPr lang="en-US" sz="1200" dirty="0"/>
          </a:p>
          <a:p>
            <a:endParaRPr lang="en-US" sz="1200" dirty="0"/>
          </a:p>
          <a:p>
            <a:endParaRPr lang="en-US" dirty="0"/>
          </a:p>
          <a:p>
            <a:endParaRPr lang="en-US" dirty="0"/>
          </a:p>
          <a:p>
            <a:endParaRPr lang="en-US" dirty="0"/>
          </a:p>
          <a:p>
            <a:endParaRPr lang="en-US" dirty="0"/>
          </a:p>
          <a:p>
            <a:endParaRPr lang="en-US" dirty="0"/>
          </a:p>
        </p:txBody>
      </p:sp>
      <p:sp>
        <p:nvSpPr>
          <p:cNvPr id="9" name="Text Placeholder 8">
            <a:extLst>
              <a:ext uri="{FF2B5EF4-FFF2-40B4-BE49-F238E27FC236}">
                <a16:creationId xmlns:a16="http://schemas.microsoft.com/office/drawing/2014/main" id="{31B436B2-FC7F-7568-323F-04062005CB6F}"/>
              </a:ext>
            </a:extLst>
          </p:cNvPr>
          <p:cNvSpPr>
            <a:spLocks noGrp="1"/>
          </p:cNvSpPr>
          <p:nvPr>
            <p:ph type="body" sz="quarter" idx="32"/>
          </p:nvPr>
        </p:nvSpPr>
        <p:spPr>
          <a:xfrm>
            <a:off x="8134349" y="1773237"/>
            <a:ext cx="3833812" cy="4783137"/>
          </a:xfrm>
        </p:spPr>
        <p:txBody>
          <a:bodyPr/>
          <a:lstStyle/>
          <a:p>
            <a:pPr marL="0" indent="0">
              <a:buNone/>
            </a:pPr>
            <a:r>
              <a:rPr lang="en-US" b="1" dirty="0"/>
              <a:t>Key takeaway: </a:t>
            </a:r>
          </a:p>
          <a:p>
            <a:pPr marL="0" indent="0">
              <a:buNone/>
            </a:pPr>
            <a:r>
              <a:rPr lang="en-US" dirty="0"/>
              <a:t>Select the best use case category that describes your specific messaging purpose and the actual content of the messages you are going to send to users. </a:t>
            </a:r>
          </a:p>
          <a:p>
            <a:pPr marL="0" indent="0">
              <a:buNone/>
            </a:pPr>
            <a:endParaRPr lang="en-US" dirty="0"/>
          </a:p>
          <a:p>
            <a:pPr marL="171450" indent="-171450"/>
            <a:endParaRPr lang="en-US" dirty="0"/>
          </a:p>
          <a:p>
            <a:pPr marL="171450" indent="-171450"/>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sz="1200" dirty="0"/>
          </a:p>
          <a:p>
            <a:pPr marL="0" indent="0">
              <a:buNone/>
            </a:pPr>
            <a:endParaRPr lang="en-US" dirty="0"/>
          </a:p>
          <a:p>
            <a:pPr marL="0" indent="0">
              <a:buNone/>
            </a:pPr>
            <a:endParaRPr lang="en-US" dirty="0"/>
          </a:p>
          <a:p>
            <a:pPr marL="0" indent="0">
              <a:buNone/>
            </a:pPr>
            <a:endParaRPr lang="en-US" dirty="0"/>
          </a:p>
          <a:p>
            <a:endParaRPr lang="en-US" dirty="0"/>
          </a:p>
          <a:p>
            <a:endParaRPr lang="en-US" dirty="0"/>
          </a:p>
          <a:p>
            <a:endParaRPr lang="en-US" dirty="0"/>
          </a:p>
          <a:p>
            <a:endParaRPr lang="en-US" dirty="0"/>
          </a:p>
        </p:txBody>
      </p:sp>
      <p:pic>
        <p:nvPicPr>
          <p:cNvPr id="12" name="Picture Placeholder 11">
            <a:extLst>
              <a:ext uri="{FF2B5EF4-FFF2-40B4-BE49-F238E27FC236}">
                <a16:creationId xmlns:a16="http://schemas.microsoft.com/office/drawing/2014/main" id="{DE1E853B-BF20-0312-11E3-6441071F25F9}"/>
              </a:ext>
            </a:extLst>
          </p:cNvPr>
          <p:cNvPicPr>
            <a:picLocks noGrp="1" noChangeAspect="1"/>
          </p:cNvPicPr>
          <p:nvPr>
            <p:ph type="pic" sz="quarter" idx="21"/>
          </p:nvPr>
        </p:nvPicPr>
        <p:blipFill>
          <a:blip>
            <a:extLst>
              <a:ext uri="{96DAC541-7B7A-43D3-8B79-37D633B846F1}">
                <asvg:svgBlip xmlns:asvg="http://schemas.microsoft.com/office/drawing/2016/SVG/main" r:embed="rId3"/>
              </a:ext>
            </a:extLst>
          </a:blip>
          <a:srcRect t="6250" b="6250"/>
          <a:stretch>
            <a:fillRect/>
          </a:stretch>
        </p:blipFill>
        <p:spPr>
          <a:xfrm>
            <a:off x="381000" y="1910556"/>
            <a:ext cx="368300" cy="324632"/>
          </a:xfrm>
          <a:prstGeom prst="rect">
            <a:avLst/>
          </a:prstGeom>
        </p:spPr>
      </p:pic>
      <p:pic>
        <p:nvPicPr>
          <p:cNvPr id="13" name="Picture Placeholder 12">
            <a:extLst>
              <a:ext uri="{FF2B5EF4-FFF2-40B4-BE49-F238E27FC236}">
                <a16:creationId xmlns:a16="http://schemas.microsoft.com/office/drawing/2014/main" id="{8E450933-9CA0-DBFB-EAE0-E5C2B62983E9}"/>
              </a:ext>
            </a:extLst>
          </p:cNvPr>
          <p:cNvPicPr>
            <a:picLocks noGrp="1" noChangeAspect="1"/>
          </p:cNvPicPr>
          <p:nvPr>
            <p:ph type="pic" sz="quarter" idx="31"/>
          </p:nvPr>
        </p:nvPicPr>
        <p:blipFill>
          <a:blip>
            <a:extLst>
              <a:ext uri="{96DAC541-7B7A-43D3-8B79-37D633B846F1}">
                <asvg:svgBlip xmlns:asvg="http://schemas.microsoft.com/office/drawing/2016/SVG/main" r:embed="rId4"/>
              </a:ext>
            </a:extLst>
          </a:blip>
          <a:srcRect t="6250" b="6250"/>
          <a:stretch>
            <a:fillRect/>
          </a:stretch>
        </p:blipFill>
        <p:spPr>
          <a:xfrm>
            <a:off x="4332288" y="1910556"/>
            <a:ext cx="368300" cy="324632"/>
          </a:xfrm>
          <a:prstGeom prst="rect">
            <a:avLst/>
          </a:prstGeom>
        </p:spPr>
      </p:pic>
      <p:pic>
        <p:nvPicPr>
          <p:cNvPr id="88" name="Picture Placeholder 87">
            <a:extLst>
              <a:ext uri="{FF2B5EF4-FFF2-40B4-BE49-F238E27FC236}">
                <a16:creationId xmlns:a16="http://schemas.microsoft.com/office/drawing/2014/main" id="{FE854BA4-B9AA-7A93-9C4A-C7C6647C20B1}"/>
              </a:ext>
            </a:extLst>
          </p:cNvPr>
          <p:cNvPicPr>
            <a:picLocks noGrp="1" noChangeAspect="1"/>
          </p:cNvPicPr>
          <p:nvPr>
            <p:ph type="pic" sz="quarter" idx="33"/>
          </p:nvPr>
        </p:nvPicPr>
        <p:blipFill>
          <a:blip>
            <a:extLst>
              <a:ext uri="{96DAC541-7B7A-43D3-8B79-37D633B846F1}">
                <asvg:svgBlip xmlns:asvg="http://schemas.microsoft.com/office/drawing/2016/SVG/main" r:embed="rId5"/>
              </a:ext>
            </a:extLst>
          </a:blip>
          <a:srcRect t="6250" b="6250"/>
          <a:stretch>
            <a:fillRect/>
          </a:stretch>
        </p:blipFill>
        <p:spPr>
          <a:xfrm>
            <a:off x="8288336" y="1910556"/>
            <a:ext cx="368300" cy="324632"/>
          </a:xfrm>
          <a:prstGeom prst="rect">
            <a:avLst/>
          </a:prstGeom>
        </p:spPr>
      </p:pic>
      <p:grpSp>
        <p:nvGrpSpPr>
          <p:cNvPr id="35" name="Group 34">
            <a:extLst>
              <a:ext uri="{FF2B5EF4-FFF2-40B4-BE49-F238E27FC236}">
                <a16:creationId xmlns:a16="http://schemas.microsoft.com/office/drawing/2014/main" id="{854F96DA-EB31-2320-3F27-1787E41C1EE9}"/>
              </a:ext>
            </a:extLst>
          </p:cNvPr>
          <p:cNvGrpSpPr/>
          <p:nvPr/>
        </p:nvGrpSpPr>
        <p:grpSpPr>
          <a:xfrm>
            <a:off x="576112" y="2354595"/>
            <a:ext cx="3126091" cy="1205339"/>
            <a:chOff x="659206" y="2470532"/>
            <a:chExt cx="3126091" cy="1197864"/>
          </a:xfrm>
        </p:grpSpPr>
        <p:grpSp>
          <p:nvGrpSpPr>
            <p:cNvPr id="36" name="Group 35">
              <a:extLst>
                <a:ext uri="{FF2B5EF4-FFF2-40B4-BE49-F238E27FC236}">
                  <a16:creationId xmlns:a16="http://schemas.microsoft.com/office/drawing/2014/main" id="{E59B3FE9-8032-31B4-636E-DA439E09A317}"/>
                </a:ext>
              </a:extLst>
            </p:cNvPr>
            <p:cNvGrpSpPr/>
            <p:nvPr/>
          </p:nvGrpSpPr>
          <p:grpSpPr>
            <a:xfrm>
              <a:off x="659206" y="2470532"/>
              <a:ext cx="3126091" cy="1197864"/>
              <a:chOff x="659206" y="2470532"/>
              <a:chExt cx="3126091" cy="1197864"/>
            </a:xfrm>
          </p:grpSpPr>
          <p:sp>
            <p:nvSpPr>
              <p:cNvPr id="38" name="Shape 5">
                <a:extLst>
                  <a:ext uri="{FF2B5EF4-FFF2-40B4-BE49-F238E27FC236}">
                    <a16:creationId xmlns:a16="http://schemas.microsoft.com/office/drawing/2014/main" id="{CDAD9C77-4E36-14DD-5F55-B4B683208730}"/>
                  </a:ext>
                </a:extLst>
              </p:cNvPr>
              <p:cNvSpPr/>
              <p:nvPr/>
            </p:nvSpPr>
            <p:spPr>
              <a:xfrm>
                <a:off x="659206" y="2470532"/>
                <a:ext cx="3126091" cy="1197864"/>
              </a:xfrm>
              <a:prstGeom prst="roundRect">
                <a:avLst>
                  <a:gd name="adj" fmla="val 5344"/>
                </a:avLst>
              </a:prstGeom>
              <a:solidFill>
                <a:srgbClr val="FFFFFF"/>
              </a:solidFill>
              <a:ln w="12700">
                <a:solidFill>
                  <a:srgbClr val="E6EBED"/>
                </a:solidFill>
                <a:prstDash val="solid"/>
              </a:ln>
              <a:effectLst>
                <a:outerShdw blurRad="63500" dist="25400" dir="5400000" algn="bl" rotWithShape="0">
                  <a:srgbClr val="000000">
                    <a:alpha val="10000"/>
                  </a:srgbClr>
                </a:outerShdw>
              </a:effectLst>
            </p:spPr>
            <p:txBody>
              <a:bodyPr/>
              <a:lstStyle/>
              <a:p>
                <a:endParaRPr lang="en-US"/>
              </a:p>
            </p:txBody>
          </p:sp>
          <p:sp>
            <p:nvSpPr>
              <p:cNvPr id="39" name="Shape 6">
                <a:extLst>
                  <a:ext uri="{FF2B5EF4-FFF2-40B4-BE49-F238E27FC236}">
                    <a16:creationId xmlns:a16="http://schemas.microsoft.com/office/drawing/2014/main" id="{4671EF46-B067-D006-6C0F-2C4F123AD89A}"/>
                  </a:ext>
                </a:extLst>
              </p:cNvPr>
              <p:cNvSpPr/>
              <p:nvPr/>
            </p:nvSpPr>
            <p:spPr>
              <a:xfrm>
                <a:off x="668350" y="2477183"/>
                <a:ext cx="3110400" cy="309600"/>
              </a:xfrm>
              <a:prstGeom prst="round2SameRect">
                <a:avLst>
                  <a:gd name="adj1" fmla="val 16667"/>
                  <a:gd name="adj2" fmla="val 0"/>
                </a:avLst>
              </a:prstGeom>
              <a:solidFill>
                <a:srgbClr val="F7F9FA"/>
              </a:solidFill>
              <a:ln/>
            </p:spPr>
            <p:txBody>
              <a:bodyPr/>
              <a:lstStyle/>
              <a:p>
                <a:endParaRPr lang="en-US"/>
              </a:p>
            </p:txBody>
          </p:sp>
          <p:sp>
            <p:nvSpPr>
              <p:cNvPr id="40" name="Shape 7">
                <a:extLst>
                  <a:ext uri="{FF2B5EF4-FFF2-40B4-BE49-F238E27FC236}">
                    <a16:creationId xmlns:a16="http://schemas.microsoft.com/office/drawing/2014/main" id="{673B2159-CB50-E01C-0AE1-DB1D8F41B9BE}"/>
                  </a:ext>
                </a:extLst>
              </p:cNvPr>
              <p:cNvSpPr/>
              <p:nvPr/>
            </p:nvSpPr>
            <p:spPr>
              <a:xfrm>
                <a:off x="805510" y="2589404"/>
                <a:ext cx="68580" cy="68580"/>
              </a:xfrm>
              <a:prstGeom prst="ellipse">
                <a:avLst/>
              </a:prstGeom>
              <a:solidFill>
                <a:srgbClr val="8F9AA1"/>
              </a:solidFill>
              <a:ln/>
            </p:spPr>
            <p:txBody>
              <a:bodyPr/>
              <a:lstStyle/>
              <a:p>
                <a:endParaRPr lang="en-US"/>
              </a:p>
            </p:txBody>
          </p:sp>
          <p:sp>
            <p:nvSpPr>
              <p:cNvPr id="41" name="Shape 8">
                <a:extLst>
                  <a:ext uri="{FF2B5EF4-FFF2-40B4-BE49-F238E27FC236}">
                    <a16:creationId xmlns:a16="http://schemas.microsoft.com/office/drawing/2014/main" id="{5885349F-EB9C-940F-77DA-427CD6A96626}"/>
                  </a:ext>
                </a:extLst>
              </p:cNvPr>
              <p:cNvSpPr/>
              <p:nvPr/>
            </p:nvSpPr>
            <p:spPr>
              <a:xfrm>
                <a:off x="942670" y="2589404"/>
                <a:ext cx="68580" cy="68580"/>
              </a:xfrm>
              <a:prstGeom prst="ellipse">
                <a:avLst/>
              </a:prstGeom>
              <a:solidFill>
                <a:srgbClr val="8F9AA1"/>
              </a:solidFill>
              <a:ln/>
            </p:spPr>
            <p:txBody>
              <a:bodyPr/>
              <a:lstStyle/>
              <a:p>
                <a:endParaRPr lang="en-US"/>
              </a:p>
            </p:txBody>
          </p:sp>
          <p:sp>
            <p:nvSpPr>
              <p:cNvPr id="42" name="Shape 9">
                <a:extLst>
                  <a:ext uri="{FF2B5EF4-FFF2-40B4-BE49-F238E27FC236}">
                    <a16:creationId xmlns:a16="http://schemas.microsoft.com/office/drawing/2014/main" id="{0F011A26-A0EA-DEE3-A224-AC35F8339508}"/>
                  </a:ext>
                </a:extLst>
              </p:cNvPr>
              <p:cNvSpPr/>
              <p:nvPr/>
            </p:nvSpPr>
            <p:spPr>
              <a:xfrm>
                <a:off x="1079830" y="2589404"/>
                <a:ext cx="68580" cy="68580"/>
              </a:xfrm>
              <a:prstGeom prst="ellipse">
                <a:avLst/>
              </a:prstGeom>
              <a:solidFill>
                <a:srgbClr val="8F9AA1"/>
              </a:solidFill>
              <a:ln/>
            </p:spPr>
            <p:txBody>
              <a:bodyPr/>
              <a:lstStyle/>
              <a:p>
                <a:endParaRPr lang="en-US"/>
              </a:p>
            </p:txBody>
          </p:sp>
          <p:sp>
            <p:nvSpPr>
              <p:cNvPr id="43" name="Shape 10">
                <a:extLst>
                  <a:ext uri="{FF2B5EF4-FFF2-40B4-BE49-F238E27FC236}">
                    <a16:creationId xmlns:a16="http://schemas.microsoft.com/office/drawing/2014/main" id="{B16A0230-7CA8-77A4-E394-F4D41B3E1727}"/>
                  </a:ext>
                </a:extLst>
              </p:cNvPr>
              <p:cNvSpPr/>
              <p:nvPr/>
            </p:nvSpPr>
            <p:spPr>
              <a:xfrm>
                <a:off x="1280998" y="2548256"/>
                <a:ext cx="2311288" cy="164592"/>
              </a:xfrm>
              <a:prstGeom prst="roundRect">
                <a:avLst>
                  <a:gd name="adj" fmla="val 27778"/>
                </a:avLst>
              </a:prstGeom>
              <a:solidFill>
                <a:srgbClr val="FFFFFF"/>
              </a:solidFill>
              <a:ln w="9525">
                <a:solidFill>
                  <a:srgbClr val="E6EBED"/>
                </a:solidFill>
                <a:prstDash val="solid"/>
              </a:ln>
            </p:spPr>
            <p:txBody>
              <a:bodyPr/>
              <a:lstStyle/>
              <a:p>
                <a:endParaRPr lang="en-US" dirty="0"/>
              </a:p>
            </p:txBody>
          </p:sp>
          <p:sp>
            <p:nvSpPr>
              <p:cNvPr id="44" name="Text 11">
                <a:extLst>
                  <a:ext uri="{FF2B5EF4-FFF2-40B4-BE49-F238E27FC236}">
                    <a16:creationId xmlns:a16="http://schemas.microsoft.com/office/drawing/2014/main" id="{DD551E40-3DC9-1F28-C7D7-6CE973CB2546}"/>
                  </a:ext>
                </a:extLst>
              </p:cNvPr>
              <p:cNvSpPr/>
              <p:nvPr/>
            </p:nvSpPr>
            <p:spPr>
              <a:xfrm>
                <a:off x="1363294" y="2548256"/>
                <a:ext cx="2228992" cy="164592"/>
              </a:xfrm>
              <a:prstGeom prst="rect">
                <a:avLst/>
              </a:prstGeom>
              <a:noFill/>
              <a:ln/>
            </p:spPr>
            <p:txBody>
              <a:bodyPr wrap="square" lIns="0" tIns="0" rIns="0" bIns="0" rtlCol="0" anchor="ctr"/>
              <a:lstStyle/>
              <a:p>
                <a:pPr marL="0" indent="0" algn="l">
                  <a:buNone/>
                </a:pPr>
                <a:r>
                  <a:rPr lang="en-US" sz="900" dirty="0" err="1">
                    <a:solidFill>
                      <a:srgbClr val="4B575E"/>
                    </a:solidFill>
                    <a:ea typeface="Arial" pitchFamily="34" charset="-122"/>
                    <a:cs typeface="Arial" pitchFamily="34" charset="-120"/>
                  </a:rPr>
                  <a:t>verify.sinch.com</a:t>
                </a:r>
                <a:r>
                  <a:rPr lang="en-US" sz="900" dirty="0">
                    <a:solidFill>
                      <a:srgbClr val="4B575E"/>
                    </a:solidFill>
                    <a:ea typeface="Arial" pitchFamily="34" charset="-122"/>
                    <a:cs typeface="Arial" pitchFamily="34" charset="-120"/>
                  </a:rPr>
                  <a:t>/submission</a:t>
                </a:r>
              </a:p>
            </p:txBody>
          </p:sp>
          <p:sp>
            <p:nvSpPr>
              <p:cNvPr id="45" name="Shape 13">
                <a:extLst>
                  <a:ext uri="{FF2B5EF4-FFF2-40B4-BE49-F238E27FC236}">
                    <a16:creationId xmlns:a16="http://schemas.microsoft.com/office/drawing/2014/main" id="{7470BD57-90B0-C7BB-FC1A-41F6E385E1BD}"/>
                  </a:ext>
                </a:extLst>
              </p:cNvPr>
              <p:cNvSpPr/>
              <p:nvPr/>
            </p:nvSpPr>
            <p:spPr>
              <a:xfrm>
                <a:off x="860374" y="3092324"/>
                <a:ext cx="2731912" cy="384048"/>
              </a:xfrm>
              <a:prstGeom prst="roundRect">
                <a:avLst>
                  <a:gd name="adj" fmla="val 11905"/>
                </a:avLst>
              </a:prstGeom>
              <a:solidFill>
                <a:srgbClr val="F7F9FA"/>
              </a:solidFill>
              <a:ln w="12700">
                <a:solidFill>
                  <a:srgbClr val="E6EBED"/>
                </a:solidFill>
                <a:prstDash val="solid"/>
              </a:ln>
            </p:spPr>
            <p:txBody>
              <a:bodyPr/>
              <a:lstStyle/>
              <a:p>
                <a:endParaRPr lang="en-US" dirty="0"/>
              </a:p>
            </p:txBody>
          </p:sp>
          <p:sp>
            <p:nvSpPr>
              <p:cNvPr id="46" name="Text 14">
                <a:extLst>
                  <a:ext uri="{FF2B5EF4-FFF2-40B4-BE49-F238E27FC236}">
                    <a16:creationId xmlns:a16="http://schemas.microsoft.com/office/drawing/2014/main" id="{56C2EAC0-5105-731F-0E97-D136B0D56D5A}"/>
                  </a:ext>
                </a:extLst>
              </p:cNvPr>
              <p:cNvSpPr/>
              <p:nvPr/>
            </p:nvSpPr>
            <p:spPr>
              <a:xfrm>
                <a:off x="970102" y="3092324"/>
                <a:ext cx="2622184" cy="384048"/>
              </a:xfrm>
              <a:prstGeom prst="rect">
                <a:avLst/>
              </a:prstGeom>
              <a:noFill/>
              <a:ln/>
            </p:spPr>
            <p:txBody>
              <a:bodyPr wrap="square" lIns="0" tIns="0" rIns="0" bIns="0" rtlCol="0" anchor="ctr"/>
              <a:lstStyle/>
              <a:p>
                <a:r>
                  <a:rPr lang="en-US" sz="1050" dirty="0">
                    <a:solidFill>
                      <a:schemeClr val="tx2"/>
                    </a:solidFill>
                    <a:latin typeface="Host Grotesk" panose="020B0504030402000203" pitchFamily="34" charset="77"/>
                    <a:ea typeface="Arial" pitchFamily="34" charset="-122"/>
                    <a:cs typeface="Arial" pitchFamily="34" charset="-120"/>
                  </a:rPr>
                  <a:t>Appointment reminders</a:t>
                </a:r>
                <a:endParaRPr lang="en-US" sz="1050" dirty="0">
                  <a:solidFill>
                    <a:schemeClr val="tx2"/>
                  </a:solidFill>
                  <a:latin typeface="Host Grotesk" panose="020B0504030402000203" pitchFamily="34" charset="77"/>
                </a:endParaRPr>
              </a:p>
            </p:txBody>
          </p:sp>
        </p:grpSp>
        <p:sp>
          <p:nvSpPr>
            <p:cNvPr id="37" name="Text 12">
              <a:extLst>
                <a:ext uri="{FF2B5EF4-FFF2-40B4-BE49-F238E27FC236}">
                  <a16:creationId xmlns:a16="http://schemas.microsoft.com/office/drawing/2014/main" id="{8C08436F-82C1-47BB-5841-8C9FC3202B27}"/>
                </a:ext>
              </a:extLst>
            </p:cNvPr>
            <p:cNvSpPr/>
            <p:nvPr/>
          </p:nvSpPr>
          <p:spPr>
            <a:xfrm>
              <a:off x="860374" y="2872868"/>
              <a:ext cx="2731912" cy="201168"/>
            </a:xfrm>
            <a:prstGeom prst="rect">
              <a:avLst/>
            </a:prstGeom>
            <a:noFill/>
            <a:ln/>
          </p:spPr>
          <p:txBody>
            <a:bodyPr wrap="square" lIns="0" tIns="0" rIns="0" bIns="0" rtlCol="0" anchor="ctr"/>
            <a:lstStyle/>
            <a:p>
              <a:r>
                <a:rPr lang="en-US" sz="1000" b="1" dirty="0">
                  <a:solidFill>
                    <a:schemeClr val="tx2"/>
                  </a:solidFill>
                  <a:latin typeface="Host Grotesk" panose="020B0504030402000203" pitchFamily="34" charset="77"/>
                  <a:ea typeface="Arial" pitchFamily="34" charset="-122"/>
                  <a:cs typeface="Arial" pitchFamily="34" charset="-120"/>
                </a:rPr>
                <a:t>Use Case category</a:t>
              </a:r>
              <a:endParaRPr lang="en-US" sz="1000" dirty="0">
                <a:solidFill>
                  <a:schemeClr val="tx2"/>
                </a:solidFill>
                <a:latin typeface="Host Grotesk" panose="020B0504030402000203" pitchFamily="34" charset="77"/>
              </a:endParaRPr>
            </a:p>
          </p:txBody>
        </p:sp>
      </p:grpSp>
      <p:grpSp>
        <p:nvGrpSpPr>
          <p:cNvPr id="47" name="Group 46">
            <a:extLst>
              <a:ext uri="{FF2B5EF4-FFF2-40B4-BE49-F238E27FC236}">
                <a16:creationId xmlns:a16="http://schemas.microsoft.com/office/drawing/2014/main" id="{6CAA3EFA-158C-8912-4F8B-BFCEEB4EF358}"/>
              </a:ext>
            </a:extLst>
          </p:cNvPr>
          <p:cNvGrpSpPr/>
          <p:nvPr/>
        </p:nvGrpSpPr>
        <p:grpSpPr>
          <a:xfrm>
            <a:off x="4534501" y="2354595"/>
            <a:ext cx="3126091" cy="1205339"/>
            <a:chOff x="659206" y="2470532"/>
            <a:chExt cx="3126091" cy="1197864"/>
          </a:xfrm>
        </p:grpSpPr>
        <p:grpSp>
          <p:nvGrpSpPr>
            <p:cNvPr id="48" name="Group 47">
              <a:extLst>
                <a:ext uri="{FF2B5EF4-FFF2-40B4-BE49-F238E27FC236}">
                  <a16:creationId xmlns:a16="http://schemas.microsoft.com/office/drawing/2014/main" id="{632BE59E-144F-9CCF-75E2-B96D5CE580D4}"/>
                </a:ext>
              </a:extLst>
            </p:cNvPr>
            <p:cNvGrpSpPr/>
            <p:nvPr/>
          </p:nvGrpSpPr>
          <p:grpSpPr>
            <a:xfrm>
              <a:off x="659206" y="2470532"/>
              <a:ext cx="3126091" cy="1197864"/>
              <a:chOff x="659206" y="2470532"/>
              <a:chExt cx="3126091" cy="1197864"/>
            </a:xfrm>
          </p:grpSpPr>
          <p:sp>
            <p:nvSpPr>
              <p:cNvPr id="50" name="Shape 5">
                <a:extLst>
                  <a:ext uri="{FF2B5EF4-FFF2-40B4-BE49-F238E27FC236}">
                    <a16:creationId xmlns:a16="http://schemas.microsoft.com/office/drawing/2014/main" id="{7066F21C-9841-838C-EB96-0F924F201DDE}"/>
                  </a:ext>
                </a:extLst>
              </p:cNvPr>
              <p:cNvSpPr/>
              <p:nvPr/>
            </p:nvSpPr>
            <p:spPr>
              <a:xfrm>
                <a:off x="659206" y="2470532"/>
                <a:ext cx="3126091" cy="1197864"/>
              </a:xfrm>
              <a:prstGeom prst="roundRect">
                <a:avLst>
                  <a:gd name="adj" fmla="val 5344"/>
                </a:avLst>
              </a:prstGeom>
              <a:solidFill>
                <a:srgbClr val="FFFFFF"/>
              </a:solidFill>
              <a:ln w="12700">
                <a:solidFill>
                  <a:srgbClr val="E6EBED"/>
                </a:solidFill>
                <a:prstDash val="solid"/>
              </a:ln>
              <a:effectLst>
                <a:outerShdw blurRad="63500" dist="25400" dir="5400000" algn="bl" rotWithShape="0">
                  <a:srgbClr val="000000">
                    <a:alpha val="10000"/>
                  </a:srgbClr>
                </a:outerShdw>
              </a:effectLst>
            </p:spPr>
            <p:txBody>
              <a:bodyPr/>
              <a:lstStyle/>
              <a:p>
                <a:endParaRPr lang="en-US"/>
              </a:p>
            </p:txBody>
          </p:sp>
          <p:sp>
            <p:nvSpPr>
              <p:cNvPr id="51" name="Shape 6">
                <a:extLst>
                  <a:ext uri="{FF2B5EF4-FFF2-40B4-BE49-F238E27FC236}">
                    <a16:creationId xmlns:a16="http://schemas.microsoft.com/office/drawing/2014/main" id="{EFF442A2-FF25-DB8A-4E5F-CD8EDB24EF07}"/>
                  </a:ext>
                </a:extLst>
              </p:cNvPr>
              <p:cNvSpPr/>
              <p:nvPr/>
            </p:nvSpPr>
            <p:spPr>
              <a:xfrm>
                <a:off x="668350" y="2477183"/>
                <a:ext cx="3110400" cy="309600"/>
              </a:xfrm>
              <a:prstGeom prst="round2SameRect">
                <a:avLst>
                  <a:gd name="adj1" fmla="val 16667"/>
                  <a:gd name="adj2" fmla="val 0"/>
                </a:avLst>
              </a:prstGeom>
              <a:solidFill>
                <a:srgbClr val="F7F9FA"/>
              </a:solidFill>
              <a:ln/>
            </p:spPr>
            <p:txBody>
              <a:bodyPr/>
              <a:lstStyle/>
              <a:p>
                <a:endParaRPr lang="en-US"/>
              </a:p>
            </p:txBody>
          </p:sp>
          <p:sp>
            <p:nvSpPr>
              <p:cNvPr id="52" name="Shape 7">
                <a:extLst>
                  <a:ext uri="{FF2B5EF4-FFF2-40B4-BE49-F238E27FC236}">
                    <a16:creationId xmlns:a16="http://schemas.microsoft.com/office/drawing/2014/main" id="{56326CAF-77B6-FC1D-326B-28CE704C238D}"/>
                  </a:ext>
                </a:extLst>
              </p:cNvPr>
              <p:cNvSpPr/>
              <p:nvPr/>
            </p:nvSpPr>
            <p:spPr>
              <a:xfrm>
                <a:off x="805510" y="2589404"/>
                <a:ext cx="68580" cy="68580"/>
              </a:xfrm>
              <a:prstGeom prst="ellipse">
                <a:avLst/>
              </a:prstGeom>
              <a:solidFill>
                <a:srgbClr val="8F9AA1"/>
              </a:solidFill>
              <a:ln/>
            </p:spPr>
            <p:txBody>
              <a:bodyPr/>
              <a:lstStyle/>
              <a:p>
                <a:endParaRPr lang="en-US"/>
              </a:p>
            </p:txBody>
          </p:sp>
          <p:sp>
            <p:nvSpPr>
              <p:cNvPr id="53" name="Shape 8">
                <a:extLst>
                  <a:ext uri="{FF2B5EF4-FFF2-40B4-BE49-F238E27FC236}">
                    <a16:creationId xmlns:a16="http://schemas.microsoft.com/office/drawing/2014/main" id="{3608A214-1B3A-92B4-9EAA-83A481C93D72}"/>
                  </a:ext>
                </a:extLst>
              </p:cNvPr>
              <p:cNvSpPr/>
              <p:nvPr/>
            </p:nvSpPr>
            <p:spPr>
              <a:xfrm>
                <a:off x="942670" y="2589404"/>
                <a:ext cx="68580" cy="68580"/>
              </a:xfrm>
              <a:prstGeom prst="ellipse">
                <a:avLst/>
              </a:prstGeom>
              <a:solidFill>
                <a:srgbClr val="8F9AA1"/>
              </a:solidFill>
              <a:ln/>
            </p:spPr>
            <p:txBody>
              <a:bodyPr/>
              <a:lstStyle/>
              <a:p>
                <a:endParaRPr lang="en-US"/>
              </a:p>
            </p:txBody>
          </p:sp>
          <p:sp>
            <p:nvSpPr>
              <p:cNvPr id="54" name="Shape 9">
                <a:extLst>
                  <a:ext uri="{FF2B5EF4-FFF2-40B4-BE49-F238E27FC236}">
                    <a16:creationId xmlns:a16="http://schemas.microsoft.com/office/drawing/2014/main" id="{7498A85D-C8DE-F5D2-684B-B0A9C63A15A3}"/>
                  </a:ext>
                </a:extLst>
              </p:cNvPr>
              <p:cNvSpPr/>
              <p:nvPr/>
            </p:nvSpPr>
            <p:spPr>
              <a:xfrm>
                <a:off x="1079830" y="2589404"/>
                <a:ext cx="68580" cy="68580"/>
              </a:xfrm>
              <a:prstGeom prst="ellipse">
                <a:avLst/>
              </a:prstGeom>
              <a:solidFill>
                <a:srgbClr val="8F9AA1"/>
              </a:solidFill>
              <a:ln/>
            </p:spPr>
            <p:txBody>
              <a:bodyPr/>
              <a:lstStyle/>
              <a:p>
                <a:endParaRPr lang="en-US"/>
              </a:p>
            </p:txBody>
          </p:sp>
          <p:sp>
            <p:nvSpPr>
              <p:cNvPr id="55" name="Shape 10">
                <a:extLst>
                  <a:ext uri="{FF2B5EF4-FFF2-40B4-BE49-F238E27FC236}">
                    <a16:creationId xmlns:a16="http://schemas.microsoft.com/office/drawing/2014/main" id="{474F4D4F-9F2E-455B-C8AD-B7E50F718A8F}"/>
                  </a:ext>
                </a:extLst>
              </p:cNvPr>
              <p:cNvSpPr/>
              <p:nvPr/>
            </p:nvSpPr>
            <p:spPr>
              <a:xfrm>
                <a:off x="1280998" y="2548256"/>
                <a:ext cx="2311288" cy="164592"/>
              </a:xfrm>
              <a:prstGeom prst="roundRect">
                <a:avLst>
                  <a:gd name="adj" fmla="val 27778"/>
                </a:avLst>
              </a:prstGeom>
              <a:solidFill>
                <a:srgbClr val="FFFFFF"/>
              </a:solidFill>
              <a:ln w="9525">
                <a:solidFill>
                  <a:srgbClr val="E6EBED"/>
                </a:solidFill>
                <a:prstDash val="solid"/>
              </a:ln>
            </p:spPr>
            <p:txBody>
              <a:bodyPr/>
              <a:lstStyle/>
              <a:p>
                <a:endParaRPr lang="en-US" dirty="0"/>
              </a:p>
            </p:txBody>
          </p:sp>
          <p:sp>
            <p:nvSpPr>
              <p:cNvPr id="56" name="Text 11">
                <a:extLst>
                  <a:ext uri="{FF2B5EF4-FFF2-40B4-BE49-F238E27FC236}">
                    <a16:creationId xmlns:a16="http://schemas.microsoft.com/office/drawing/2014/main" id="{E7F86FDE-EAD2-56FE-910A-449A61646453}"/>
                  </a:ext>
                </a:extLst>
              </p:cNvPr>
              <p:cNvSpPr/>
              <p:nvPr/>
            </p:nvSpPr>
            <p:spPr>
              <a:xfrm>
                <a:off x="1363294" y="2548256"/>
                <a:ext cx="2228992" cy="164592"/>
              </a:xfrm>
              <a:prstGeom prst="rect">
                <a:avLst/>
              </a:prstGeom>
              <a:noFill/>
              <a:ln/>
            </p:spPr>
            <p:txBody>
              <a:bodyPr wrap="square" lIns="0" tIns="0" rIns="0" bIns="0" rtlCol="0" anchor="ctr"/>
              <a:lstStyle/>
              <a:p>
                <a:pPr marL="0" indent="0" algn="l">
                  <a:buNone/>
                </a:pPr>
                <a:r>
                  <a:rPr lang="en-US" sz="900" dirty="0" err="1">
                    <a:solidFill>
                      <a:srgbClr val="4B575E"/>
                    </a:solidFill>
                    <a:ea typeface="Arial" pitchFamily="34" charset="-122"/>
                    <a:cs typeface="Arial" pitchFamily="34" charset="-120"/>
                  </a:rPr>
                  <a:t>verify.sinch.com</a:t>
                </a:r>
                <a:r>
                  <a:rPr lang="en-US" sz="900" dirty="0">
                    <a:solidFill>
                      <a:srgbClr val="4B575E"/>
                    </a:solidFill>
                    <a:ea typeface="Arial" pitchFamily="34" charset="-122"/>
                    <a:cs typeface="Arial" pitchFamily="34" charset="-120"/>
                  </a:rPr>
                  <a:t>/submission</a:t>
                </a:r>
              </a:p>
            </p:txBody>
          </p:sp>
          <p:sp>
            <p:nvSpPr>
              <p:cNvPr id="57" name="Shape 13">
                <a:extLst>
                  <a:ext uri="{FF2B5EF4-FFF2-40B4-BE49-F238E27FC236}">
                    <a16:creationId xmlns:a16="http://schemas.microsoft.com/office/drawing/2014/main" id="{7A3A5B39-C512-1B24-20E0-63D1659986E1}"/>
                  </a:ext>
                </a:extLst>
              </p:cNvPr>
              <p:cNvSpPr/>
              <p:nvPr/>
            </p:nvSpPr>
            <p:spPr>
              <a:xfrm>
                <a:off x="860374" y="3092324"/>
                <a:ext cx="2731912" cy="384048"/>
              </a:xfrm>
              <a:prstGeom prst="roundRect">
                <a:avLst>
                  <a:gd name="adj" fmla="val 11905"/>
                </a:avLst>
              </a:prstGeom>
              <a:solidFill>
                <a:srgbClr val="F7F9FA"/>
              </a:solidFill>
              <a:ln w="12700">
                <a:solidFill>
                  <a:srgbClr val="E6EBED"/>
                </a:solidFill>
                <a:prstDash val="solid"/>
              </a:ln>
            </p:spPr>
            <p:txBody>
              <a:bodyPr/>
              <a:lstStyle/>
              <a:p>
                <a:endParaRPr lang="en-US"/>
              </a:p>
            </p:txBody>
          </p:sp>
          <p:sp>
            <p:nvSpPr>
              <p:cNvPr id="58" name="Text 14">
                <a:extLst>
                  <a:ext uri="{FF2B5EF4-FFF2-40B4-BE49-F238E27FC236}">
                    <a16:creationId xmlns:a16="http://schemas.microsoft.com/office/drawing/2014/main" id="{06121257-6CA1-19A9-424E-98744B722F92}"/>
                  </a:ext>
                </a:extLst>
              </p:cNvPr>
              <p:cNvSpPr/>
              <p:nvPr/>
            </p:nvSpPr>
            <p:spPr>
              <a:xfrm>
                <a:off x="970102" y="3092324"/>
                <a:ext cx="2622184" cy="384048"/>
              </a:xfrm>
              <a:prstGeom prst="rect">
                <a:avLst/>
              </a:prstGeom>
              <a:noFill/>
              <a:ln/>
            </p:spPr>
            <p:txBody>
              <a:bodyPr wrap="square" lIns="0" tIns="0" rIns="0" bIns="0" rtlCol="0" anchor="ctr"/>
              <a:lstStyle/>
              <a:p>
                <a:r>
                  <a:rPr lang="en-US" sz="1050" dirty="0">
                    <a:solidFill>
                      <a:schemeClr val="tx2"/>
                    </a:solidFill>
                    <a:latin typeface="Arial"/>
                    <a:ea typeface="+mn-lt"/>
                    <a:cs typeface="Arial"/>
                  </a:rPr>
                  <a:t>Text alerts</a:t>
                </a:r>
              </a:p>
            </p:txBody>
          </p:sp>
        </p:grpSp>
        <p:sp>
          <p:nvSpPr>
            <p:cNvPr id="49" name="Text 12">
              <a:extLst>
                <a:ext uri="{FF2B5EF4-FFF2-40B4-BE49-F238E27FC236}">
                  <a16:creationId xmlns:a16="http://schemas.microsoft.com/office/drawing/2014/main" id="{E9825451-2614-1B8D-4139-70C81CB0946F}"/>
                </a:ext>
              </a:extLst>
            </p:cNvPr>
            <p:cNvSpPr/>
            <p:nvPr/>
          </p:nvSpPr>
          <p:spPr>
            <a:xfrm>
              <a:off x="860374" y="2872868"/>
              <a:ext cx="2731912" cy="201168"/>
            </a:xfrm>
            <a:prstGeom prst="rect">
              <a:avLst/>
            </a:prstGeom>
            <a:noFill/>
            <a:ln/>
          </p:spPr>
          <p:txBody>
            <a:bodyPr wrap="square" lIns="0" tIns="0" rIns="0" bIns="0" rtlCol="0" anchor="ctr"/>
            <a:lstStyle/>
            <a:p>
              <a:r>
                <a:rPr lang="en-US" sz="1000" b="1" dirty="0">
                  <a:solidFill>
                    <a:schemeClr val="tx2"/>
                  </a:solidFill>
                  <a:latin typeface="Arial"/>
                  <a:cs typeface="Arial"/>
                </a:rPr>
                <a:t>Use Case category</a:t>
              </a:r>
            </a:p>
          </p:txBody>
        </p:sp>
      </p:grpSp>
    </p:spTree>
    <p:extLst>
      <p:ext uri="{BB962C8B-B14F-4D97-AF65-F5344CB8AC3E}">
        <p14:creationId xmlns:p14="http://schemas.microsoft.com/office/powerpoint/2010/main" val="28104394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38A9E6-79EC-93CD-1BAA-DFBC7A1865E9}"/>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598C71D-89D7-17BA-6C4E-624AB0EA710E}"/>
              </a:ext>
            </a:extLst>
          </p:cNvPr>
          <p:cNvSpPr>
            <a:spLocks noGrp="1"/>
          </p:cNvSpPr>
          <p:nvPr>
            <p:ph type="body" sz="quarter" idx="29"/>
          </p:nvPr>
        </p:nvSpPr>
        <p:spPr>
          <a:xfrm>
            <a:off x="222252" y="1773237"/>
            <a:ext cx="3833812" cy="4783137"/>
          </a:xfrm>
        </p:spPr>
        <p:txBody>
          <a:bodyPr/>
          <a:lstStyle/>
          <a:p>
            <a:pPr marL="0" indent="0">
              <a:buNone/>
            </a:pPr>
            <a:br>
              <a:rPr lang="en-US" b="1" dirty="0"/>
            </a:br>
            <a:br>
              <a:rPr lang="en-US" b="1" dirty="0"/>
            </a:br>
            <a:br>
              <a:rPr lang="en-US" b="1" dirty="0"/>
            </a:br>
            <a:br>
              <a:rPr lang="en-US" b="1" dirty="0"/>
            </a:br>
            <a:br>
              <a:rPr lang="en-US" b="1" dirty="0"/>
            </a:br>
            <a:br>
              <a:rPr lang="en-US" b="1" dirty="0"/>
            </a:br>
            <a:endParaRPr lang="en-US" b="1" dirty="0"/>
          </a:p>
          <a:p>
            <a:pPr marL="0" indent="0">
              <a:buNone/>
            </a:pPr>
            <a:r>
              <a:rPr lang="en-US" b="1" dirty="0"/>
              <a:t>Why it’s compliant:</a:t>
            </a:r>
            <a:endParaRPr lang="en-US" dirty="0"/>
          </a:p>
          <a:p>
            <a:r>
              <a:rPr lang="en-US" dirty="0"/>
              <a:t>Describes the specific message flow: what’s sent, when, and why</a:t>
            </a:r>
          </a:p>
          <a:p>
            <a:r>
              <a:rPr lang="en-US" dirty="0"/>
              <a:t>Matches the opt-in method and </a:t>
            </a:r>
            <a:br>
              <a:rPr lang="en-US" dirty="0"/>
            </a:br>
            <a:r>
              <a:rPr lang="en-US" dirty="0"/>
              <a:t>sample messages provided</a:t>
            </a:r>
          </a:p>
        </p:txBody>
      </p:sp>
      <p:sp>
        <p:nvSpPr>
          <p:cNvPr id="3" name="Text Placeholder 2">
            <a:extLst>
              <a:ext uri="{FF2B5EF4-FFF2-40B4-BE49-F238E27FC236}">
                <a16:creationId xmlns:a16="http://schemas.microsoft.com/office/drawing/2014/main" id="{DB7E3056-82FC-36BC-7CCB-8505FA5CABA3}"/>
              </a:ext>
            </a:extLst>
          </p:cNvPr>
          <p:cNvSpPr>
            <a:spLocks noGrp="1"/>
          </p:cNvSpPr>
          <p:nvPr>
            <p:ph type="body" sz="quarter" idx="19"/>
          </p:nvPr>
        </p:nvSpPr>
        <p:spPr/>
        <p:txBody>
          <a:bodyPr/>
          <a:lstStyle/>
          <a:p>
            <a:r>
              <a:rPr lang="en-US" sz="4000" dirty="0"/>
              <a:t>Use Case description</a:t>
            </a:r>
          </a:p>
        </p:txBody>
      </p:sp>
      <p:sp>
        <p:nvSpPr>
          <p:cNvPr id="5" name="Slide Number Placeholder 4">
            <a:extLst>
              <a:ext uri="{FF2B5EF4-FFF2-40B4-BE49-F238E27FC236}">
                <a16:creationId xmlns:a16="http://schemas.microsoft.com/office/drawing/2014/main" id="{539BA6CD-9E13-B8E2-0781-202FD49B745D}"/>
              </a:ext>
            </a:extLst>
          </p:cNvPr>
          <p:cNvSpPr>
            <a:spLocks noGrp="1"/>
          </p:cNvSpPr>
          <p:nvPr>
            <p:ph type="sldNum" sz="quarter" idx="16"/>
          </p:nvPr>
        </p:nvSpPr>
        <p:spPr/>
        <p:txBody>
          <a:bodyPr/>
          <a:lstStyle/>
          <a:p>
            <a:fld id="{AE086683-F536-42AB-ABBC-F4803DFE8DBC}" type="slidenum">
              <a:rPr lang="en-US" smtClean="0"/>
              <a:pPr/>
              <a:t>16</a:t>
            </a:fld>
            <a:endParaRPr lang="en-US"/>
          </a:p>
        </p:txBody>
      </p:sp>
      <p:sp>
        <p:nvSpPr>
          <p:cNvPr id="7" name="Text Placeholder 6">
            <a:extLst>
              <a:ext uri="{FF2B5EF4-FFF2-40B4-BE49-F238E27FC236}">
                <a16:creationId xmlns:a16="http://schemas.microsoft.com/office/drawing/2014/main" id="{B2C54AB2-FDF0-E441-E8B6-723B0C468226}"/>
              </a:ext>
            </a:extLst>
          </p:cNvPr>
          <p:cNvSpPr>
            <a:spLocks noGrp="1"/>
          </p:cNvSpPr>
          <p:nvPr>
            <p:ph type="body" sz="quarter" idx="30"/>
          </p:nvPr>
        </p:nvSpPr>
        <p:spPr>
          <a:xfrm>
            <a:off x="4179094" y="1773237"/>
            <a:ext cx="3833812" cy="4783137"/>
          </a:xfrm>
          <a:solidFill>
            <a:srgbClr val="F2EEE8"/>
          </a:solidFill>
        </p:spPr>
        <p:txBody>
          <a:bodyPr/>
          <a:lstStyle/>
          <a:p>
            <a:pPr marL="0" indent="0">
              <a:buNone/>
            </a:pPr>
            <a:br>
              <a:rPr lang="en-US" b="1" dirty="0"/>
            </a:br>
            <a:br>
              <a:rPr lang="en-US" b="1" dirty="0"/>
            </a:br>
            <a:br>
              <a:rPr lang="en-US" b="1" dirty="0"/>
            </a:br>
            <a:br>
              <a:rPr lang="en-US" b="1" dirty="0"/>
            </a:br>
            <a:br>
              <a:rPr lang="en-US" b="1" dirty="0"/>
            </a:br>
            <a:br>
              <a:rPr lang="en-US" b="1" dirty="0"/>
            </a:br>
            <a:endParaRPr lang="en-US" b="1" dirty="0"/>
          </a:p>
          <a:p>
            <a:pPr marL="0" indent="0">
              <a:buNone/>
            </a:pPr>
            <a:r>
              <a:rPr lang="en-US" b="1" dirty="0"/>
              <a:t>Why it’s NOT compliant:</a:t>
            </a:r>
            <a:endParaRPr lang="en-US" dirty="0"/>
          </a:p>
          <a:p>
            <a:r>
              <a:rPr lang="en-US" dirty="0"/>
              <a:t>Uses a vague, generic description</a:t>
            </a:r>
          </a:p>
          <a:p>
            <a:r>
              <a:rPr lang="en-US" dirty="0"/>
              <a:t>Doesn’t explain the actual program or how your Toll-Free Number be used for messaging to recipients </a:t>
            </a:r>
          </a:p>
          <a:p>
            <a:endParaRPr lang="en-US" dirty="0"/>
          </a:p>
          <a:p>
            <a:endParaRPr lang="en-US" sz="1200" dirty="0"/>
          </a:p>
          <a:p>
            <a:endParaRPr lang="en-US" sz="1200" dirty="0"/>
          </a:p>
          <a:p>
            <a:endParaRPr lang="en-US" sz="1200" dirty="0"/>
          </a:p>
          <a:p>
            <a:endParaRPr lang="en-US" sz="1200" dirty="0"/>
          </a:p>
          <a:p>
            <a:endParaRPr lang="en-US" sz="1200" dirty="0"/>
          </a:p>
          <a:p>
            <a:endParaRPr lang="en-US" dirty="0"/>
          </a:p>
          <a:p>
            <a:endParaRPr lang="en-US" dirty="0"/>
          </a:p>
          <a:p>
            <a:endParaRPr lang="en-US" dirty="0"/>
          </a:p>
          <a:p>
            <a:endParaRPr lang="en-US" dirty="0"/>
          </a:p>
          <a:p>
            <a:endParaRPr lang="en-US" dirty="0"/>
          </a:p>
        </p:txBody>
      </p:sp>
      <p:sp>
        <p:nvSpPr>
          <p:cNvPr id="9" name="Text Placeholder 8">
            <a:extLst>
              <a:ext uri="{FF2B5EF4-FFF2-40B4-BE49-F238E27FC236}">
                <a16:creationId xmlns:a16="http://schemas.microsoft.com/office/drawing/2014/main" id="{EC55C600-3ECC-3AFE-5B75-BA6A5CF36763}"/>
              </a:ext>
            </a:extLst>
          </p:cNvPr>
          <p:cNvSpPr>
            <a:spLocks noGrp="1"/>
          </p:cNvSpPr>
          <p:nvPr>
            <p:ph type="body" sz="quarter" idx="32"/>
          </p:nvPr>
        </p:nvSpPr>
        <p:spPr>
          <a:xfrm>
            <a:off x="8134349" y="1773237"/>
            <a:ext cx="3833812" cy="4783137"/>
          </a:xfrm>
        </p:spPr>
        <p:txBody>
          <a:bodyPr/>
          <a:lstStyle/>
          <a:p>
            <a:pPr marL="0" indent="0">
              <a:buNone/>
            </a:pPr>
            <a:r>
              <a:rPr lang="en-US" b="1" dirty="0"/>
              <a:t>Key takeaway: </a:t>
            </a:r>
          </a:p>
          <a:p>
            <a:pPr marL="0" indent="0">
              <a:buNone/>
            </a:pPr>
            <a:r>
              <a:rPr lang="en-US" dirty="0"/>
              <a:t>Specific descriptions that match the real message flow move faster through review. The more detail you provide, the faster your campaign will be approved. Avoid generic terms or explanations to prevent automatic rejection.</a:t>
            </a:r>
          </a:p>
          <a:p>
            <a:pPr marL="0" indent="0">
              <a:buNone/>
            </a:pPr>
            <a:endParaRPr lang="en-US" dirty="0"/>
          </a:p>
          <a:p>
            <a:pPr marL="0" indent="0">
              <a:buNone/>
            </a:pPr>
            <a:endParaRPr lang="en-US" dirty="0"/>
          </a:p>
          <a:p>
            <a:pPr marL="171450" indent="-171450"/>
            <a:endParaRPr lang="en-US" dirty="0"/>
          </a:p>
          <a:p>
            <a:pPr marL="171450" indent="-171450"/>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sz="1200" dirty="0"/>
          </a:p>
          <a:p>
            <a:pPr marL="0" indent="0">
              <a:buNone/>
            </a:pPr>
            <a:endParaRPr lang="en-US" dirty="0"/>
          </a:p>
          <a:p>
            <a:pPr marL="0" indent="0">
              <a:buNone/>
            </a:pPr>
            <a:endParaRPr lang="en-US" dirty="0"/>
          </a:p>
          <a:p>
            <a:pPr marL="0" indent="0">
              <a:buNone/>
            </a:pPr>
            <a:endParaRPr lang="en-US" dirty="0"/>
          </a:p>
          <a:p>
            <a:endParaRPr lang="en-US" dirty="0"/>
          </a:p>
          <a:p>
            <a:endParaRPr lang="en-US" dirty="0"/>
          </a:p>
          <a:p>
            <a:endParaRPr lang="en-US" dirty="0"/>
          </a:p>
          <a:p>
            <a:endParaRPr lang="en-US" dirty="0"/>
          </a:p>
        </p:txBody>
      </p:sp>
      <p:pic>
        <p:nvPicPr>
          <p:cNvPr id="12" name="Picture Placeholder 11">
            <a:extLst>
              <a:ext uri="{FF2B5EF4-FFF2-40B4-BE49-F238E27FC236}">
                <a16:creationId xmlns:a16="http://schemas.microsoft.com/office/drawing/2014/main" id="{C7FCA952-A17C-EF0B-23EB-0F8667CAEC22}"/>
              </a:ext>
            </a:extLst>
          </p:cNvPr>
          <p:cNvPicPr>
            <a:picLocks noGrp="1" noChangeAspect="1"/>
          </p:cNvPicPr>
          <p:nvPr>
            <p:ph type="pic" sz="quarter" idx="21"/>
          </p:nvPr>
        </p:nvPicPr>
        <p:blipFill>
          <a:blip>
            <a:extLst>
              <a:ext uri="{96DAC541-7B7A-43D3-8B79-37D633B846F1}">
                <asvg:svgBlip xmlns:asvg="http://schemas.microsoft.com/office/drawing/2016/SVG/main" r:embed="rId3"/>
              </a:ext>
            </a:extLst>
          </a:blip>
          <a:srcRect t="6250" b="6250"/>
          <a:stretch>
            <a:fillRect/>
          </a:stretch>
        </p:blipFill>
        <p:spPr>
          <a:xfrm>
            <a:off x="381000" y="1910556"/>
            <a:ext cx="368300" cy="322262"/>
          </a:xfrm>
          <a:prstGeom prst="rect">
            <a:avLst/>
          </a:prstGeom>
        </p:spPr>
      </p:pic>
      <p:pic>
        <p:nvPicPr>
          <p:cNvPr id="13" name="Picture Placeholder 12">
            <a:extLst>
              <a:ext uri="{FF2B5EF4-FFF2-40B4-BE49-F238E27FC236}">
                <a16:creationId xmlns:a16="http://schemas.microsoft.com/office/drawing/2014/main" id="{6009F68A-9CDB-E046-3F0A-A3CF299F90D5}"/>
              </a:ext>
            </a:extLst>
          </p:cNvPr>
          <p:cNvPicPr>
            <a:picLocks noGrp="1" noChangeAspect="1"/>
          </p:cNvPicPr>
          <p:nvPr>
            <p:ph type="pic" sz="quarter" idx="31"/>
          </p:nvPr>
        </p:nvPicPr>
        <p:blipFill>
          <a:blip>
            <a:extLst>
              <a:ext uri="{96DAC541-7B7A-43D3-8B79-37D633B846F1}">
                <asvg:svgBlip xmlns:asvg="http://schemas.microsoft.com/office/drawing/2016/SVG/main" r:embed="rId4"/>
              </a:ext>
            </a:extLst>
          </a:blip>
          <a:srcRect t="6250" b="6250"/>
          <a:stretch>
            <a:fillRect/>
          </a:stretch>
        </p:blipFill>
        <p:spPr>
          <a:xfrm>
            <a:off x="4332288" y="1910556"/>
            <a:ext cx="368300" cy="322262"/>
          </a:xfrm>
          <a:prstGeom prst="rect">
            <a:avLst/>
          </a:prstGeom>
        </p:spPr>
      </p:pic>
      <p:pic>
        <p:nvPicPr>
          <p:cNvPr id="88" name="Picture Placeholder 87">
            <a:extLst>
              <a:ext uri="{FF2B5EF4-FFF2-40B4-BE49-F238E27FC236}">
                <a16:creationId xmlns:a16="http://schemas.microsoft.com/office/drawing/2014/main" id="{04E576D0-90E5-A0F3-6DB3-4182A38682CC}"/>
              </a:ext>
            </a:extLst>
          </p:cNvPr>
          <p:cNvPicPr>
            <a:picLocks noGrp="1" noChangeAspect="1"/>
          </p:cNvPicPr>
          <p:nvPr>
            <p:ph type="pic" sz="quarter" idx="33"/>
          </p:nvPr>
        </p:nvPicPr>
        <p:blipFill>
          <a:blip>
            <a:extLst>
              <a:ext uri="{96DAC541-7B7A-43D3-8B79-37D633B846F1}">
                <asvg:svgBlip xmlns:asvg="http://schemas.microsoft.com/office/drawing/2016/SVG/main" r:embed="rId5"/>
              </a:ext>
            </a:extLst>
          </a:blip>
          <a:srcRect t="6250" b="6250"/>
          <a:stretch>
            <a:fillRect/>
          </a:stretch>
        </p:blipFill>
        <p:spPr>
          <a:xfrm>
            <a:off x="8288336" y="1910556"/>
            <a:ext cx="368300" cy="322262"/>
          </a:xfrm>
          <a:prstGeom prst="rect">
            <a:avLst/>
          </a:prstGeom>
        </p:spPr>
      </p:pic>
      <p:grpSp>
        <p:nvGrpSpPr>
          <p:cNvPr id="36" name="Group 35">
            <a:extLst>
              <a:ext uri="{FF2B5EF4-FFF2-40B4-BE49-F238E27FC236}">
                <a16:creationId xmlns:a16="http://schemas.microsoft.com/office/drawing/2014/main" id="{971142B9-5CD8-816C-67BE-726E87DD46D7}"/>
              </a:ext>
            </a:extLst>
          </p:cNvPr>
          <p:cNvGrpSpPr/>
          <p:nvPr/>
        </p:nvGrpSpPr>
        <p:grpSpPr>
          <a:xfrm>
            <a:off x="576112" y="2354595"/>
            <a:ext cx="3126091" cy="1492859"/>
            <a:chOff x="659206" y="2470532"/>
            <a:chExt cx="3126091" cy="1483601"/>
          </a:xfrm>
        </p:grpSpPr>
        <p:grpSp>
          <p:nvGrpSpPr>
            <p:cNvPr id="37" name="Group 36">
              <a:extLst>
                <a:ext uri="{FF2B5EF4-FFF2-40B4-BE49-F238E27FC236}">
                  <a16:creationId xmlns:a16="http://schemas.microsoft.com/office/drawing/2014/main" id="{C374C952-FBB9-9EB5-8AC8-FED30B93B2A8}"/>
                </a:ext>
              </a:extLst>
            </p:cNvPr>
            <p:cNvGrpSpPr/>
            <p:nvPr/>
          </p:nvGrpSpPr>
          <p:grpSpPr>
            <a:xfrm>
              <a:off x="659206" y="2470532"/>
              <a:ext cx="3126091" cy="1483601"/>
              <a:chOff x="659206" y="2470532"/>
              <a:chExt cx="3126091" cy="1483601"/>
            </a:xfrm>
          </p:grpSpPr>
          <p:sp>
            <p:nvSpPr>
              <p:cNvPr id="39" name="Shape 5">
                <a:extLst>
                  <a:ext uri="{FF2B5EF4-FFF2-40B4-BE49-F238E27FC236}">
                    <a16:creationId xmlns:a16="http://schemas.microsoft.com/office/drawing/2014/main" id="{CCD21687-C7D6-536B-8AA9-C4C30F90E593}"/>
                  </a:ext>
                </a:extLst>
              </p:cNvPr>
              <p:cNvSpPr/>
              <p:nvPr/>
            </p:nvSpPr>
            <p:spPr>
              <a:xfrm>
                <a:off x="659206" y="2470532"/>
                <a:ext cx="3126091" cy="1483601"/>
              </a:xfrm>
              <a:prstGeom prst="roundRect">
                <a:avLst>
                  <a:gd name="adj" fmla="val 5344"/>
                </a:avLst>
              </a:prstGeom>
              <a:solidFill>
                <a:srgbClr val="FFFFFF"/>
              </a:solidFill>
              <a:ln w="12700">
                <a:solidFill>
                  <a:srgbClr val="E6EBED"/>
                </a:solidFill>
                <a:prstDash val="solid"/>
              </a:ln>
              <a:effectLst>
                <a:outerShdw blurRad="63500" dist="25400" dir="5400000" algn="bl" rotWithShape="0">
                  <a:srgbClr val="000000">
                    <a:alpha val="10000"/>
                  </a:srgbClr>
                </a:outerShdw>
              </a:effectLst>
            </p:spPr>
            <p:txBody>
              <a:bodyPr/>
              <a:lstStyle/>
              <a:p>
                <a:endParaRPr lang="en-US"/>
              </a:p>
            </p:txBody>
          </p:sp>
          <p:sp>
            <p:nvSpPr>
              <p:cNvPr id="40" name="Shape 6">
                <a:extLst>
                  <a:ext uri="{FF2B5EF4-FFF2-40B4-BE49-F238E27FC236}">
                    <a16:creationId xmlns:a16="http://schemas.microsoft.com/office/drawing/2014/main" id="{DE28FA6A-6C98-34FB-47C8-A7050729C542}"/>
                  </a:ext>
                </a:extLst>
              </p:cNvPr>
              <p:cNvSpPr/>
              <p:nvPr/>
            </p:nvSpPr>
            <p:spPr>
              <a:xfrm>
                <a:off x="668350" y="2477183"/>
                <a:ext cx="3110400" cy="309600"/>
              </a:xfrm>
              <a:prstGeom prst="round2SameRect">
                <a:avLst>
                  <a:gd name="adj1" fmla="val 16667"/>
                  <a:gd name="adj2" fmla="val 0"/>
                </a:avLst>
              </a:prstGeom>
              <a:solidFill>
                <a:srgbClr val="F7F9FA"/>
              </a:solidFill>
              <a:ln/>
            </p:spPr>
            <p:txBody>
              <a:bodyPr/>
              <a:lstStyle/>
              <a:p>
                <a:endParaRPr lang="en-US"/>
              </a:p>
            </p:txBody>
          </p:sp>
          <p:sp>
            <p:nvSpPr>
              <p:cNvPr id="41" name="Shape 7">
                <a:extLst>
                  <a:ext uri="{FF2B5EF4-FFF2-40B4-BE49-F238E27FC236}">
                    <a16:creationId xmlns:a16="http://schemas.microsoft.com/office/drawing/2014/main" id="{565246E8-DEC4-32FE-EB87-B950FAC9AA60}"/>
                  </a:ext>
                </a:extLst>
              </p:cNvPr>
              <p:cNvSpPr/>
              <p:nvPr/>
            </p:nvSpPr>
            <p:spPr>
              <a:xfrm>
                <a:off x="805510" y="2589404"/>
                <a:ext cx="68580" cy="68580"/>
              </a:xfrm>
              <a:prstGeom prst="ellipse">
                <a:avLst/>
              </a:prstGeom>
              <a:solidFill>
                <a:srgbClr val="8F9AA1"/>
              </a:solidFill>
              <a:ln/>
            </p:spPr>
            <p:txBody>
              <a:bodyPr/>
              <a:lstStyle/>
              <a:p>
                <a:endParaRPr lang="en-US"/>
              </a:p>
            </p:txBody>
          </p:sp>
          <p:sp>
            <p:nvSpPr>
              <p:cNvPr id="42" name="Shape 8">
                <a:extLst>
                  <a:ext uri="{FF2B5EF4-FFF2-40B4-BE49-F238E27FC236}">
                    <a16:creationId xmlns:a16="http://schemas.microsoft.com/office/drawing/2014/main" id="{F5AB9893-477E-457C-7FBA-13C08EE80BEB}"/>
                  </a:ext>
                </a:extLst>
              </p:cNvPr>
              <p:cNvSpPr/>
              <p:nvPr/>
            </p:nvSpPr>
            <p:spPr>
              <a:xfrm>
                <a:off x="942670" y="2589404"/>
                <a:ext cx="68580" cy="68580"/>
              </a:xfrm>
              <a:prstGeom prst="ellipse">
                <a:avLst/>
              </a:prstGeom>
              <a:solidFill>
                <a:srgbClr val="8F9AA1"/>
              </a:solidFill>
              <a:ln/>
            </p:spPr>
            <p:txBody>
              <a:bodyPr/>
              <a:lstStyle/>
              <a:p>
                <a:endParaRPr lang="en-US"/>
              </a:p>
            </p:txBody>
          </p:sp>
          <p:sp>
            <p:nvSpPr>
              <p:cNvPr id="43" name="Shape 9">
                <a:extLst>
                  <a:ext uri="{FF2B5EF4-FFF2-40B4-BE49-F238E27FC236}">
                    <a16:creationId xmlns:a16="http://schemas.microsoft.com/office/drawing/2014/main" id="{0E4ECC61-11E0-2230-74EC-15E56976BD12}"/>
                  </a:ext>
                </a:extLst>
              </p:cNvPr>
              <p:cNvSpPr/>
              <p:nvPr/>
            </p:nvSpPr>
            <p:spPr>
              <a:xfrm>
                <a:off x="1079830" y="2589404"/>
                <a:ext cx="68580" cy="68580"/>
              </a:xfrm>
              <a:prstGeom prst="ellipse">
                <a:avLst/>
              </a:prstGeom>
              <a:solidFill>
                <a:srgbClr val="8F9AA1"/>
              </a:solidFill>
              <a:ln/>
            </p:spPr>
            <p:txBody>
              <a:bodyPr/>
              <a:lstStyle/>
              <a:p>
                <a:endParaRPr lang="en-US"/>
              </a:p>
            </p:txBody>
          </p:sp>
          <p:sp>
            <p:nvSpPr>
              <p:cNvPr id="44" name="Shape 10">
                <a:extLst>
                  <a:ext uri="{FF2B5EF4-FFF2-40B4-BE49-F238E27FC236}">
                    <a16:creationId xmlns:a16="http://schemas.microsoft.com/office/drawing/2014/main" id="{6B395DB0-605F-B889-CE29-3B8AC9DC2628}"/>
                  </a:ext>
                </a:extLst>
              </p:cNvPr>
              <p:cNvSpPr/>
              <p:nvPr/>
            </p:nvSpPr>
            <p:spPr>
              <a:xfrm>
                <a:off x="1280998" y="2548256"/>
                <a:ext cx="2311288" cy="164592"/>
              </a:xfrm>
              <a:prstGeom prst="roundRect">
                <a:avLst>
                  <a:gd name="adj" fmla="val 27778"/>
                </a:avLst>
              </a:prstGeom>
              <a:solidFill>
                <a:srgbClr val="FFFFFF"/>
              </a:solidFill>
              <a:ln w="9525">
                <a:solidFill>
                  <a:srgbClr val="E6EBED"/>
                </a:solidFill>
                <a:prstDash val="solid"/>
              </a:ln>
            </p:spPr>
            <p:txBody>
              <a:bodyPr/>
              <a:lstStyle/>
              <a:p>
                <a:endParaRPr lang="en-US" dirty="0"/>
              </a:p>
            </p:txBody>
          </p:sp>
          <p:sp>
            <p:nvSpPr>
              <p:cNvPr id="45" name="Text 11">
                <a:extLst>
                  <a:ext uri="{FF2B5EF4-FFF2-40B4-BE49-F238E27FC236}">
                    <a16:creationId xmlns:a16="http://schemas.microsoft.com/office/drawing/2014/main" id="{B6FA6A3A-11BB-B10E-B9B2-3738E424FA8A}"/>
                  </a:ext>
                </a:extLst>
              </p:cNvPr>
              <p:cNvSpPr/>
              <p:nvPr/>
            </p:nvSpPr>
            <p:spPr>
              <a:xfrm>
                <a:off x="1363294" y="2548256"/>
                <a:ext cx="2228992" cy="164592"/>
              </a:xfrm>
              <a:prstGeom prst="rect">
                <a:avLst/>
              </a:prstGeom>
              <a:noFill/>
              <a:ln/>
            </p:spPr>
            <p:txBody>
              <a:bodyPr wrap="square" lIns="0" tIns="0" rIns="0" bIns="0" rtlCol="0" anchor="ctr"/>
              <a:lstStyle/>
              <a:p>
                <a:pPr marL="0" indent="0" algn="l">
                  <a:buNone/>
                </a:pPr>
                <a:r>
                  <a:rPr lang="en-US" sz="900" dirty="0" err="1">
                    <a:solidFill>
                      <a:srgbClr val="4B575E"/>
                    </a:solidFill>
                    <a:ea typeface="Arial" pitchFamily="34" charset="-122"/>
                    <a:cs typeface="Arial" pitchFamily="34" charset="-120"/>
                  </a:rPr>
                  <a:t>verify.sinch.com</a:t>
                </a:r>
                <a:r>
                  <a:rPr lang="en-US" sz="900" dirty="0">
                    <a:solidFill>
                      <a:srgbClr val="4B575E"/>
                    </a:solidFill>
                    <a:ea typeface="Arial" pitchFamily="34" charset="-122"/>
                    <a:cs typeface="Arial" pitchFamily="34" charset="-120"/>
                  </a:rPr>
                  <a:t>/submission</a:t>
                </a:r>
              </a:p>
            </p:txBody>
          </p:sp>
        </p:grpSp>
        <p:sp>
          <p:nvSpPr>
            <p:cNvPr id="38" name="Text 12">
              <a:extLst>
                <a:ext uri="{FF2B5EF4-FFF2-40B4-BE49-F238E27FC236}">
                  <a16:creationId xmlns:a16="http://schemas.microsoft.com/office/drawing/2014/main" id="{230DA6CF-398E-3182-74B9-2AF7B7395ADC}"/>
                </a:ext>
              </a:extLst>
            </p:cNvPr>
            <p:cNvSpPr/>
            <p:nvPr/>
          </p:nvSpPr>
          <p:spPr>
            <a:xfrm>
              <a:off x="860374" y="2872868"/>
              <a:ext cx="2731912" cy="201168"/>
            </a:xfrm>
            <a:prstGeom prst="rect">
              <a:avLst/>
            </a:prstGeom>
            <a:noFill/>
            <a:ln/>
          </p:spPr>
          <p:txBody>
            <a:bodyPr wrap="square" lIns="0" tIns="0" rIns="0" bIns="0" rtlCol="0" anchor="ctr"/>
            <a:lstStyle/>
            <a:p>
              <a:r>
                <a:rPr lang="en-US" sz="1000" b="1" dirty="0">
                  <a:latin typeface="Host Grotesk" panose="020B0504030402000203" pitchFamily="34" charset="77"/>
                  <a:ea typeface="Arial" pitchFamily="34" charset="-122"/>
                  <a:cs typeface="Arial" pitchFamily="34" charset="-120"/>
                </a:rPr>
                <a:t>Use case summary</a:t>
              </a:r>
            </a:p>
          </p:txBody>
        </p:sp>
      </p:grpSp>
      <p:grpSp>
        <p:nvGrpSpPr>
          <p:cNvPr id="48" name="Group 47">
            <a:extLst>
              <a:ext uri="{FF2B5EF4-FFF2-40B4-BE49-F238E27FC236}">
                <a16:creationId xmlns:a16="http://schemas.microsoft.com/office/drawing/2014/main" id="{EF500257-CBE6-AF18-525A-FA920982ED80}"/>
              </a:ext>
            </a:extLst>
          </p:cNvPr>
          <p:cNvGrpSpPr/>
          <p:nvPr/>
        </p:nvGrpSpPr>
        <p:grpSpPr>
          <a:xfrm>
            <a:off x="4534501" y="2354595"/>
            <a:ext cx="3126091" cy="1205339"/>
            <a:chOff x="659206" y="2470532"/>
            <a:chExt cx="3126091" cy="1197864"/>
          </a:xfrm>
        </p:grpSpPr>
        <p:grpSp>
          <p:nvGrpSpPr>
            <p:cNvPr id="49" name="Group 48">
              <a:extLst>
                <a:ext uri="{FF2B5EF4-FFF2-40B4-BE49-F238E27FC236}">
                  <a16:creationId xmlns:a16="http://schemas.microsoft.com/office/drawing/2014/main" id="{873B4041-23DF-1597-1221-E1AD6D9AA21F}"/>
                </a:ext>
              </a:extLst>
            </p:cNvPr>
            <p:cNvGrpSpPr/>
            <p:nvPr/>
          </p:nvGrpSpPr>
          <p:grpSpPr>
            <a:xfrm>
              <a:off x="659206" y="2470532"/>
              <a:ext cx="3126091" cy="1197864"/>
              <a:chOff x="659206" y="2470532"/>
              <a:chExt cx="3126091" cy="1197864"/>
            </a:xfrm>
          </p:grpSpPr>
          <p:sp>
            <p:nvSpPr>
              <p:cNvPr id="51" name="Shape 5">
                <a:extLst>
                  <a:ext uri="{FF2B5EF4-FFF2-40B4-BE49-F238E27FC236}">
                    <a16:creationId xmlns:a16="http://schemas.microsoft.com/office/drawing/2014/main" id="{7C8EB453-76C0-22AD-3C69-147F7590CF00}"/>
                  </a:ext>
                </a:extLst>
              </p:cNvPr>
              <p:cNvSpPr/>
              <p:nvPr/>
            </p:nvSpPr>
            <p:spPr>
              <a:xfrm>
                <a:off x="659206" y="2470532"/>
                <a:ext cx="3126091" cy="1197864"/>
              </a:xfrm>
              <a:prstGeom prst="roundRect">
                <a:avLst>
                  <a:gd name="adj" fmla="val 5344"/>
                </a:avLst>
              </a:prstGeom>
              <a:solidFill>
                <a:srgbClr val="FFFFFF"/>
              </a:solidFill>
              <a:ln w="12700">
                <a:solidFill>
                  <a:srgbClr val="E6EBED"/>
                </a:solidFill>
                <a:prstDash val="solid"/>
              </a:ln>
              <a:effectLst>
                <a:outerShdw blurRad="63500" dist="25400" dir="5400000" algn="bl" rotWithShape="0">
                  <a:srgbClr val="000000">
                    <a:alpha val="10000"/>
                  </a:srgbClr>
                </a:outerShdw>
              </a:effectLst>
            </p:spPr>
            <p:txBody>
              <a:bodyPr/>
              <a:lstStyle/>
              <a:p>
                <a:endParaRPr lang="en-US"/>
              </a:p>
            </p:txBody>
          </p:sp>
          <p:sp>
            <p:nvSpPr>
              <p:cNvPr id="52" name="Shape 6">
                <a:extLst>
                  <a:ext uri="{FF2B5EF4-FFF2-40B4-BE49-F238E27FC236}">
                    <a16:creationId xmlns:a16="http://schemas.microsoft.com/office/drawing/2014/main" id="{AA461411-9C19-C7DA-1565-4395F2DAD2B7}"/>
                  </a:ext>
                </a:extLst>
              </p:cNvPr>
              <p:cNvSpPr/>
              <p:nvPr/>
            </p:nvSpPr>
            <p:spPr>
              <a:xfrm>
                <a:off x="668350" y="2477183"/>
                <a:ext cx="3110400" cy="309600"/>
              </a:xfrm>
              <a:prstGeom prst="round2SameRect">
                <a:avLst>
                  <a:gd name="adj1" fmla="val 16667"/>
                  <a:gd name="adj2" fmla="val 0"/>
                </a:avLst>
              </a:prstGeom>
              <a:solidFill>
                <a:srgbClr val="F7F9FA"/>
              </a:solidFill>
              <a:ln/>
            </p:spPr>
            <p:txBody>
              <a:bodyPr/>
              <a:lstStyle/>
              <a:p>
                <a:endParaRPr lang="en-US"/>
              </a:p>
            </p:txBody>
          </p:sp>
          <p:sp>
            <p:nvSpPr>
              <p:cNvPr id="53" name="Shape 7">
                <a:extLst>
                  <a:ext uri="{FF2B5EF4-FFF2-40B4-BE49-F238E27FC236}">
                    <a16:creationId xmlns:a16="http://schemas.microsoft.com/office/drawing/2014/main" id="{5C0A87B1-3365-01BF-A3A5-6C1DC3B75FFB}"/>
                  </a:ext>
                </a:extLst>
              </p:cNvPr>
              <p:cNvSpPr/>
              <p:nvPr/>
            </p:nvSpPr>
            <p:spPr>
              <a:xfrm>
                <a:off x="805510" y="2589404"/>
                <a:ext cx="68580" cy="68580"/>
              </a:xfrm>
              <a:prstGeom prst="ellipse">
                <a:avLst/>
              </a:prstGeom>
              <a:solidFill>
                <a:srgbClr val="8F9AA1"/>
              </a:solidFill>
              <a:ln/>
            </p:spPr>
            <p:txBody>
              <a:bodyPr/>
              <a:lstStyle/>
              <a:p>
                <a:endParaRPr lang="en-US"/>
              </a:p>
            </p:txBody>
          </p:sp>
          <p:sp>
            <p:nvSpPr>
              <p:cNvPr id="54" name="Shape 8">
                <a:extLst>
                  <a:ext uri="{FF2B5EF4-FFF2-40B4-BE49-F238E27FC236}">
                    <a16:creationId xmlns:a16="http://schemas.microsoft.com/office/drawing/2014/main" id="{93C71286-C25B-13AF-0448-EFEBFCD7563E}"/>
                  </a:ext>
                </a:extLst>
              </p:cNvPr>
              <p:cNvSpPr/>
              <p:nvPr/>
            </p:nvSpPr>
            <p:spPr>
              <a:xfrm>
                <a:off x="942670" y="2589404"/>
                <a:ext cx="68580" cy="68580"/>
              </a:xfrm>
              <a:prstGeom prst="ellipse">
                <a:avLst/>
              </a:prstGeom>
              <a:solidFill>
                <a:srgbClr val="8F9AA1"/>
              </a:solidFill>
              <a:ln/>
            </p:spPr>
            <p:txBody>
              <a:bodyPr/>
              <a:lstStyle/>
              <a:p>
                <a:endParaRPr lang="en-US"/>
              </a:p>
            </p:txBody>
          </p:sp>
          <p:sp>
            <p:nvSpPr>
              <p:cNvPr id="55" name="Shape 9">
                <a:extLst>
                  <a:ext uri="{FF2B5EF4-FFF2-40B4-BE49-F238E27FC236}">
                    <a16:creationId xmlns:a16="http://schemas.microsoft.com/office/drawing/2014/main" id="{2B8F53B3-E6DA-6A76-4FD0-070F8880EBEC}"/>
                  </a:ext>
                </a:extLst>
              </p:cNvPr>
              <p:cNvSpPr/>
              <p:nvPr/>
            </p:nvSpPr>
            <p:spPr>
              <a:xfrm>
                <a:off x="1079830" y="2589404"/>
                <a:ext cx="68580" cy="68580"/>
              </a:xfrm>
              <a:prstGeom prst="ellipse">
                <a:avLst/>
              </a:prstGeom>
              <a:solidFill>
                <a:srgbClr val="8F9AA1"/>
              </a:solidFill>
              <a:ln/>
            </p:spPr>
            <p:txBody>
              <a:bodyPr/>
              <a:lstStyle/>
              <a:p>
                <a:endParaRPr lang="en-US"/>
              </a:p>
            </p:txBody>
          </p:sp>
          <p:sp>
            <p:nvSpPr>
              <p:cNvPr id="56" name="Shape 10">
                <a:extLst>
                  <a:ext uri="{FF2B5EF4-FFF2-40B4-BE49-F238E27FC236}">
                    <a16:creationId xmlns:a16="http://schemas.microsoft.com/office/drawing/2014/main" id="{DE27F879-6003-D1A3-F7C2-B7E23043D0E8}"/>
                  </a:ext>
                </a:extLst>
              </p:cNvPr>
              <p:cNvSpPr/>
              <p:nvPr/>
            </p:nvSpPr>
            <p:spPr>
              <a:xfrm>
                <a:off x="1280998" y="2548256"/>
                <a:ext cx="2311288" cy="164592"/>
              </a:xfrm>
              <a:prstGeom prst="roundRect">
                <a:avLst>
                  <a:gd name="adj" fmla="val 27778"/>
                </a:avLst>
              </a:prstGeom>
              <a:solidFill>
                <a:srgbClr val="FFFFFF"/>
              </a:solidFill>
              <a:ln w="9525">
                <a:solidFill>
                  <a:srgbClr val="E6EBED"/>
                </a:solidFill>
                <a:prstDash val="solid"/>
              </a:ln>
            </p:spPr>
            <p:txBody>
              <a:bodyPr/>
              <a:lstStyle/>
              <a:p>
                <a:endParaRPr lang="en-US" dirty="0"/>
              </a:p>
            </p:txBody>
          </p:sp>
          <p:sp>
            <p:nvSpPr>
              <p:cNvPr id="57" name="Text 11">
                <a:extLst>
                  <a:ext uri="{FF2B5EF4-FFF2-40B4-BE49-F238E27FC236}">
                    <a16:creationId xmlns:a16="http://schemas.microsoft.com/office/drawing/2014/main" id="{0E251561-5EE2-94D7-0197-C8BDBBF55230}"/>
                  </a:ext>
                </a:extLst>
              </p:cNvPr>
              <p:cNvSpPr/>
              <p:nvPr/>
            </p:nvSpPr>
            <p:spPr>
              <a:xfrm>
                <a:off x="1363294" y="2548256"/>
                <a:ext cx="2228992" cy="164592"/>
              </a:xfrm>
              <a:prstGeom prst="rect">
                <a:avLst/>
              </a:prstGeom>
              <a:noFill/>
              <a:ln/>
            </p:spPr>
            <p:txBody>
              <a:bodyPr wrap="square" lIns="0" tIns="0" rIns="0" bIns="0" rtlCol="0" anchor="ctr"/>
              <a:lstStyle/>
              <a:p>
                <a:pPr marL="0" indent="0" algn="l">
                  <a:buNone/>
                </a:pPr>
                <a:r>
                  <a:rPr lang="en-US" sz="900" dirty="0" err="1">
                    <a:solidFill>
                      <a:srgbClr val="4B575E"/>
                    </a:solidFill>
                    <a:ea typeface="Arial" pitchFamily="34" charset="-122"/>
                    <a:cs typeface="Arial" pitchFamily="34" charset="-120"/>
                  </a:rPr>
                  <a:t>verify.sinch.com</a:t>
                </a:r>
                <a:r>
                  <a:rPr lang="en-US" sz="900" dirty="0">
                    <a:solidFill>
                      <a:srgbClr val="4B575E"/>
                    </a:solidFill>
                    <a:ea typeface="Arial" pitchFamily="34" charset="-122"/>
                    <a:cs typeface="Arial" pitchFamily="34" charset="-120"/>
                  </a:rPr>
                  <a:t>/submission</a:t>
                </a:r>
              </a:p>
            </p:txBody>
          </p:sp>
          <p:sp>
            <p:nvSpPr>
              <p:cNvPr id="58" name="Shape 13">
                <a:extLst>
                  <a:ext uri="{FF2B5EF4-FFF2-40B4-BE49-F238E27FC236}">
                    <a16:creationId xmlns:a16="http://schemas.microsoft.com/office/drawing/2014/main" id="{988F2A5D-1DC5-7F44-5952-11EE3628115A}"/>
                  </a:ext>
                </a:extLst>
              </p:cNvPr>
              <p:cNvSpPr/>
              <p:nvPr/>
            </p:nvSpPr>
            <p:spPr>
              <a:xfrm>
                <a:off x="860374" y="3092324"/>
                <a:ext cx="2731912" cy="384048"/>
              </a:xfrm>
              <a:prstGeom prst="roundRect">
                <a:avLst>
                  <a:gd name="adj" fmla="val 11905"/>
                </a:avLst>
              </a:prstGeom>
              <a:solidFill>
                <a:srgbClr val="F7F9FA"/>
              </a:solidFill>
              <a:ln w="12700">
                <a:solidFill>
                  <a:srgbClr val="E6EBED"/>
                </a:solidFill>
                <a:prstDash val="solid"/>
              </a:ln>
            </p:spPr>
            <p:txBody>
              <a:bodyPr/>
              <a:lstStyle/>
              <a:p>
                <a:endParaRPr lang="en-US"/>
              </a:p>
            </p:txBody>
          </p:sp>
          <p:sp>
            <p:nvSpPr>
              <p:cNvPr id="59" name="Text 14">
                <a:extLst>
                  <a:ext uri="{FF2B5EF4-FFF2-40B4-BE49-F238E27FC236}">
                    <a16:creationId xmlns:a16="http://schemas.microsoft.com/office/drawing/2014/main" id="{5FB66A5A-CBE0-7BC5-3DD6-0346EAD3ADBD}"/>
                  </a:ext>
                </a:extLst>
              </p:cNvPr>
              <p:cNvSpPr/>
              <p:nvPr/>
            </p:nvSpPr>
            <p:spPr>
              <a:xfrm>
                <a:off x="970102" y="3092324"/>
                <a:ext cx="2622184" cy="384048"/>
              </a:xfrm>
              <a:prstGeom prst="rect">
                <a:avLst/>
              </a:prstGeom>
              <a:noFill/>
              <a:ln/>
            </p:spPr>
            <p:txBody>
              <a:bodyPr wrap="square" lIns="0" tIns="0" rIns="0" bIns="0" rtlCol="0" anchor="ctr"/>
              <a:lstStyle/>
              <a:p>
                <a:r>
                  <a:rPr lang="en-US" sz="1050" dirty="0">
                    <a:latin typeface="Arial"/>
                    <a:ea typeface="+mn-lt"/>
                    <a:cs typeface="Arial"/>
                  </a:rPr>
                  <a:t>We send messages to our customers.</a:t>
                </a:r>
              </a:p>
            </p:txBody>
          </p:sp>
        </p:grpSp>
        <p:sp>
          <p:nvSpPr>
            <p:cNvPr id="50" name="Text 12">
              <a:extLst>
                <a:ext uri="{FF2B5EF4-FFF2-40B4-BE49-F238E27FC236}">
                  <a16:creationId xmlns:a16="http://schemas.microsoft.com/office/drawing/2014/main" id="{A4373F26-048C-E8D2-7033-BDF717B606B8}"/>
                </a:ext>
              </a:extLst>
            </p:cNvPr>
            <p:cNvSpPr/>
            <p:nvPr/>
          </p:nvSpPr>
          <p:spPr>
            <a:xfrm>
              <a:off x="860374" y="2872868"/>
              <a:ext cx="2731912" cy="201168"/>
            </a:xfrm>
            <a:prstGeom prst="rect">
              <a:avLst/>
            </a:prstGeom>
            <a:noFill/>
            <a:ln/>
          </p:spPr>
          <p:txBody>
            <a:bodyPr wrap="square" lIns="0" tIns="0" rIns="0" bIns="0" rtlCol="0" anchor="ctr"/>
            <a:lstStyle/>
            <a:p>
              <a:r>
                <a:rPr lang="en-US" sz="1000" b="1" dirty="0">
                  <a:latin typeface="Arial"/>
                  <a:cs typeface="Arial"/>
                </a:rPr>
                <a:t>Use case summary</a:t>
              </a:r>
            </a:p>
          </p:txBody>
        </p:sp>
      </p:grpSp>
      <p:sp>
        <p:nvSpPr>
          <p:cNvPr id="64" name="Shape 13">
            <a:extLst>
              <a:ext uri="{FF2B5EF4-FFF2-40B4-BE49-F238E27FC236}">
                <a16:creationId xmlns:a16="http://schemas.microsoft.com/office/drawing/2014/main" id="{B877A963-E31D-1368-034D-B53A5AEBFA4F}"/>
              </a:ext>
            </a:extLst>
          </p:cNvPr>
          <p:cNvSpPr/>
          <p:nvPr/>
        </p:nvSpPr>
        <p:spPr>
          <a:xfrm>
            <a:off x="783138" y="2980267"/>
            <a:ext cx="2731912" cy="711593"/>
          </a:xfrm>
          <a:prstGeom prst="roundRect">
            <a:avLst>
              <a:gd name="adj" fmla="val 11905"/>
            </a:avLst>
          </a:prstGeom>
          <a:solidFill>
            <a:srgbClr val="F7F9FA"/>
          </a:solidFill>
          <a:ln w="12700">
            <a:solidFill>
              <a:srgbClr val="E6EBED"/>
            </a:solidFill>
            <a:prstDash val="solid"/>
          </a:ln>
        </p:spPr>
        <p:txBody>
          <a:bodyPr/>
          <a:lstStyle/>
          <a:p>
            <a:endParaRPr lang="en-US"/>
          </a:p>
        </p:txBody>
      </p:sp>
      <p:sp>
        <p:nvSpPr>
          <p:cNvPr id="65" name="Text 14">
            <a:extLst>
              <a:ext uri="{FF2B5EF4-FFF2-40B4-BE49-F238E27FC236}">
                <a16:creationId xmlns:a16="http://schemas.microsoft.com/office/drawing/2014/main" id="{EB8DD03A-632C-2C2E-11DC-315E60E4F28A}"/>
              </a:ext>
            </a:extLst>
          </p:cNvPr>
          <p:cNvSpPr/>
          <p:nvPr/>
        </p:nvSpPr>
        <p:spPr>
          <a:xfrm>
            <a:off x="892866" y="3048065"/>
            <a:ext cx="2622184" cy="594359"/>
          </a:xfrm>
          <a:prstGeom prst="rect">
            <a:avLst/>
          </a:prstGeom>
          <a:noFill/>
          <a:ln/>
        </p:spPr>
        <p:txBody>
          <a:bodyPr wrap="square" lIns="0" tIns="0" rIns="0" bIns="0" rtlCol="0" anchor="ctr"/>
          <a:lstStyle/>
          <a:p>
            <a:r>
              <a:rPr lang="en-US" sz="1050" dirty="0">
                <a:latin typeface="Host Grotesk" panose="020B0504030402000203" pitchFamily="34" charset="77"/>
                <a:ea typeface="Arial" pitchFamily="34" charset="-122"/>
                <a:cs typeface="Arial" pitchFamily="34" charset="-120"/>
              </a:rPr>
              <a:t>We send appointment reminders 24 </a:t>
            </a:r>
            <a:r>
              <a:rPr lang="en-US" sz="1050" dirty="0" err="1">
                <a:latin typeface="Host Grotesk" panose="020B0504030402000203" pitchFamily="34" charset="77"/>
                <a:ea typeface="Arial" pitchFamily="34" charset="-122"/>
                <a:cs typeface="Arial" pitchFamily="34" charset="-120"/>
              </a:rPr>
              <a:t>hrs</a:t>
            </a:r>
            <a:r>
              <a:rPr lang="en-US" sz="1050" dirty="0">
                <a:latin typeface="Host Grotesk" panose="020B0504030402000203" pitchFamily="34" charset="77"/>
                <a:ea typeface="Arial" pitchFamily="34" charset="-122"/>
                <a:cs typeface="Arial" pitchFamily="34" charset="-120"/>
              </a:rPr>
              <a:t> before a visit. Users opt in at booking on our website.</a:t>
            </a:r>
          </a:p>
        </p:txBody>
      </p:sp>
    </p:spTree>
    <p:extLst>
      <p:ext uri="{BB962C8B-B14F-4D97-AF65-F5344CB8AC3E}">
        <p14:creationId xmlns:p14="http://schemas.microsoft.com/office/powerpoint/2010/main" val="41165829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9B48D4-0363-EE63-3BC9-F0EAC44BF35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BD650E80-0D94-F2E5-0EAB-C24C343F54F3}"/>
              </a:ext>
            </a:extLst>
          </p:cNvPr>
          <p:cNvSpPr>
            <a:spLocks noGrp="1"/>
          </p:cNvSpPr>
          <p:nvPr>
            <p:ph type="body" sz="quarter" idx="29"/>
          </p:nvPr>
        </p:nvSpPr>
        <p:spPr>
          <a:xfrm>
            <a:off x="222252" y="1773237"/>
            <a:ext cx="3833812" cy="4783137"/>
          </a:xfrm>
        </p:spPr>
        <p:txBody>
          <a:bodyPr/>
          <a:lstStyle/>
          <a:p>
            <a:pPr marL="0" indent="0">
              <a:buNone/>
            </a:pPr>
            <a:br>
              <a:rPr lang="en-US" b="1" dirty="0"/>
            </a:br>
            <a:br>
              <a:rPr lang="en-US" b="1" dirty="0"/>
            </a:br>
            <a:br>
              <a:rPr lang="en-US" b="1" dirty="0"/>
            </a:br>
            <a:br>
              <a:rPr lang="en-US" b="1" dirty="0"/>
            </a:br>
            <a:br>
              <a:rPr lang="en-US" b="1" dirty="0"/>
            </a:br>
            <a:br>
              <a:rPr lang="en-US" b="1" dirty="0"/>
            </a:br>
            <a:endParaRPr lang="en-US" b="1" dirty="0"/>
          </a:p>
          <a:p>
            <a:pPr marL="0" indent="0">
              <a:buNone/>
            </a:pPr>
            <a:r>
              <a:rPr lang="en-US" b="1" dirty="0"/>
              <a:t>Why it’s compliant:</a:t>
            </a:r>
            <a:endParaRPr lang="en-US" dirty="0"/>
          </a:p>
          <a:p>
            <a:r>
              <a:rPr lang="en-US" dirty="0"/>
              <a:t>Explains why more than 5 numbers </a:t>
            </a:r>
            <a:br>
              <a:rPr lang="en-US" dirty="0"/>
            </a:br>
            <a:r>
              <a:rPr lang="en-US" dirty="0"/>
              <a:t>are needed</a:t>
            </a:r>
          </a:p>
          <a:p>
            <a:r>
              <a:rPr lang="en-US" dirty="0"/>
              <a:t>Ties each number to a location, center, or environment</a:t>
            </a:r>
          </a:p>
        </p:txBody>
      </p:sp>
      <p:sp>
        <p:nvSpPr>
          <p:cNvPr id="3" name="Text Placeholder 2">
            <a:extLst>
              <a:ext uri="{FF2B5EF4-FFF2-40B4-BE49-F238E27FC236}">
                <a16:creationId xmlns:a16="http://schemas.microsoft.com/office/drawing/2014/main" id="{E1BB38CB-08A1-057A-9349-A064935574C6}"/>
              </a:ext>
            </a:extLst>
          </p:cNvPr>
          <p:cNvSpPr>
            <a:spLocks noGrp="1"/>
          </p:cNvSpPr>
          <p:nvPr>
            <p:ph type="body" sz="quarter" idx="19"/>
          </p:nvPr>
        </p:nvSpPr>
        <p:spPr/>
        <p:txBody>
          <a:bodyPr/>
          <a:lstStyle/>
          <a:p>
            <a:r>
              <a:rPr lang="en-US" sz="4000" dirty="0"/>
              <a:t>Requesting multiple numbers</a:t>
            </a:r>
          </a:p>
        </p:txBody>
      </p:sp>
      <p:sp>
        <p:nvSpPr>
          <p:cNvPr id="5" name="Slide Number Placeholder 4">
            <a:extLst>
              <a:ext uri="{FF2B5EF4-FFF2-40B4-BE49-F238E27FC236}">
                <a16:creationId xmlns:a16="http://schemas.microsoft.com/office/drawing/2014/main" id="{E91F7FB0-C928-7016-A9F7-CA77A294FBED}"/>
              </a:ext>
            </a:extLst>
          </p:cNvPr>
          <p:cNvSpPr>
            <a:spLocks noGrp="1"/>
          </p:cNvSpPr>
          <p:nvPr>
            <p:ph type="sldNum" sz="quarter" idx="16"/>
          </p:nvPr>
        </p:nvSpPr>
        <p:spPr/>
        <p:txBody>
          <a:bodyPr/>
          <a:lstStyle/>
          <a:p>
            <a:fld id="{AE086683-F536-42AB-ABBC-F4803DFE8DBC}" type="slidenum">
              <a:rPr lang="en-US" smtClean="0"/>
              <a:pPr/>
              <a:t>17</a:t>
            </a:fld>
            <a:endParaRPr lang="en-US"/>
          </a:p>
        </p:txBody>
      </p:sp>
      <p:sp>
        <p:nvSpPr>
          <p:cNvPr id="7" name="Text Placeholder 6">
            <a:extLst>
              <a:ext uri="{FF2B5EF4-FFF2-40B4-BE49-F238E27FC236}">
                <a16:creationId xmlns:a16="http://schemas.microsoft.com/office/drawing/2014/main" id="{53BB32A4-E659-53C4-262D-FC54B946B34E}"/>
              </a:ext>
            </a:extLst>
          </p:cNvPr>
          <p:cNvSpPr>
            <a:spLocks noGrp="1"/>
          </p:cNvSpPr>
          <p:nvPr>
            <p:ph type="body" sz="quarter" idx="30"/>
          </p:nvPr>
        </p:nvSpPr>
        <p:spPr>
          <a:xfrm>
            <a:off x="4179094" y="1773237"/>
            <a:ext cx="3833812" cy="4783137"/>
          </a:xfrm>
          <a:solidFill>
            <a:srgbClr val="F2EEE8"/>
          </a:solidFill>
        </p:spPr>
        <p:txBody>
          <a:bodyPr/>
          <a:lstStyle/>
          <a:p>
            <a:pPr marL="0" indent="0">
              <a:buNone/>
            </a:pPr>
            <a:br>
              <a:rPr lang="en-US" b="1" dirty="0"/>
            </a:br>
            <a:br>
              <a:rPr lang="en-US" b="1" dirty="0"/>
            </a:br>
            <a:br>
              <a:rPr lang="en-US" b="1" dirty="0"/>
            </a:br>
            <a:br>
              <a:rPr lang="en-US" b="1" dirty="0"/>
            </a:br>
            <a:br>
              <a:rPr lang="en-US" b="1" dirty="0"/>
            </a:br>
            <a:br>
              <a:rPr lang="en-US" b="1" dirty="0"/>
            </a:br>
            <a:endParaRPr lang="en-US" b="1" dirty="0"/>
          </a:p>
          <a:p>
            <a:pPr marL="0" indent="0">
              <a:buNone/>
            </a:pPr>
            <a:r>
              <a:rPr lang="en-US" b="1" dirty="0"/>
              <a:t>Why it’s NOT compliant:</a:t>
            </a:r>
            <a:endParaRPr lang="en-US" dirty="0"/>
          </a:p>
          <a:p>
            <a:r>
              <a:rPr lang="en-US" dirty="0"/>
              <a:t>Requests numbers beyond the limit </a:t>
            </a:r>
            <a:br>
              <a:rPr lang="en-US" dirty="0"/>
            </a:br>
            <a:r>
              <a:rPr lang="en-US" dirty="0"/>
              <a:t>with no explanation</a:t>
            </a:r>
          </a:p>
          <a:p>
            <a:r>
              <a:rPr lang="en-US" dirty="0"/>
              <a:t>Leaves reviewers to guess the </a:t>
            </a:r>
            <a:br>
              <a:rPr lang="en-US" dirty="0"/>
            </a:br>
            <a:r>
              <a:rPr lang="en-US" dirty="0"/>
              <a:t>business justification</a:t>
            </a:r>
          </a:p>
          <a:p>
            <a:endParaRPr lang="en-US" dirty="0"/>
          </a:p>
          <a:p>
            <a:endParaRPr lang="en-US" dirty="0"/>
          </a:p>
          <a:p>
            <a:endParaRPr lang="en-US" sz="1200" dirty="0"/>
          </a:p>
          <a:p>
            <a:endParaRPr lang="en-US" sz="1200" dirty="0"/>
          </a:p>
          <a:p>
            <a:endParaRPr lang="en-US" sz="1200" dirty="0"/>
          </a:p>
          <a:p>
            <a:endParaRPr lang="en-US" sz="1200" dirty="0"/>
          </a:p>
          <a:p>
            <a:endParaRPr lang="en-US" sz="1200" dirty="0"/>
          </a:p>
          <a:p>
            <a:endParaRPr lang="en-US" dirty="0"/>
          </a:p>
          <a:p>
            <a:endParaRPr lang="en-US" dirty="0"/>
          </a:p>
          <a:p>
            <a:endParaRPr lang="en-US" dirty="0"/>
          </a:p>
          <a:p>
            <a:endParaRPr lang="en-US" dirty="0"/>
          </a:p>
          <a:p>
            <a:endParaRPr lang="en-US" dirty="0"/>
          </a:p>
        </p:txBody>
      </p:sp>
      <p:sp>
        <p:nvSpPr>
          <p:cNvPr id="9" name="Text Placeholder 8">
            <a:extLst>
              <a:ext uri="{FF2B5EF4-FFF2-40B4-BE49-F238E27FC236}">
                <a16:creationId xmlns:a16="http://schemas.microsoft.com/office/drawing/2014/main" id="{4C345AEE-DC92-CFB1-92D3-8B95D5D929FA}"/>
              </a:ext>
            </a:extLst>
          </p:cNvPr>
          <p:cNvSpPr>
            <a:spLocks noGrp="1"/>
          </p:cNvSpPr>
          <p:nvPr>
            <p:ph type="body" sz="quarter" idx="32"/>
          </p:nvPr>
        </p:nvSpPr>
        <p:spPr>
          <a:xfrm>
            <a:off x="8134349" y="1773237"/>
            <a:ext cx="3833812" cy="4783137"/>
          </a:xfrm>
        </p:spPr>
        <p:txBody>
          <a:bodyPr/>
          <a:lstStyle/>
          <a:p>
            <a:pPr marL="0" indent="0">
              <a:buNone/>
            </a:pPr>
            <a:r>
              <a:rPr lang="en-US" b="1" dirty="0"/>
              <a:t>Key takeaway: </a:t>
            </a:r>
          </a:p>
          <a:p>
            <a:pPr marL="0" indent="0">
              <a:buNone/>
            </a:pPr>
            <a:r>
              <a:rPr lang="en-US" dirty="0"/>
              <a:t>Anything over 5 numbers for one entity needs a stated reason, or the request </a:t>
            </a:r>
            <a:br>
              <a:rPr lang="en-US" dirty="0"/>
            </a:br>
            <a:r>
              <a:rPr lang="en-US" dirty="0"/>
              <a:t>is rejected.</a:t>
            </a:r>
          </a:p>
          <a:p>
            <a:pPr marL="0" indent="0">
              <a:buNone/>
            </a:pPr>
            <a:endParaRPr lang="en-US" dirty="0"/>
          </a:p>
          <a:p>
            <a:pPr marL="0" indent="0">
              <a:buNone/>
            </a:pPr>
            <a:endParaRPr lang="en-US" dirty="0"/>
          </a:p>
          <a:p>
            <a:pPr marL="171450" indent="-171450"/>
            <a:endParaRPr lang="en-US" dirty="0"/>
          </a:p>
          <a:p>
            <a:pPr marL="171450" indent="-171450"/>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sz="1200" dirty="0"/>
          </a:p>
          <a:p>
            <a:pPr marL="0" indent="0">
              <a:buNone/>
            </a:pPr>
            <a:endParaRPr lang="en-US" dirty="0"/>
          </a:p>
          <a:p>
            <a:pPr marL="0" indent="0">
              <a:buNone/>
            </a:pPr>
            <a:endParaRPr lang="en-US" dirty="0"/>
          </a:p>
          <a:p>
            <a:pPr marL="0" indent="0">
              <a:buNone/>
            </a:pPr>
            <a:endParaRPr lang="en-US" dirty="0"/>
          </a:p>
          <a:p>
            <a:endParaRPr lang="en-US" dirty="0"/>
          </a:p>
          <a:p>
            <a:endParaRPr lang="en-US" dirty="0"/>
          </a:p>
          <a:p>
            <a:endParaRPr lang="en-US" dirty="0"/>
          </a:p>
          <a:p>
            <a:endParaRPr lang="en-US" dirty="0"/>
          </a:p>
        </p:txBody>
      </p:sp>
      <p:pic>
        <p:nvPicPr>
          <p:cNvPr id="12" name="Picture Placeholder 11">
            <a:extLst>
              <a:ext uri="{FF2B5EF4-FFF2-40B4-BE49-F238E27FC236}">
                <a16:creationId xmlns:a16="http://schemas.microsoft.com/office/drawing/2014/main" id="{28B27857-3CB2-0954-72A6-1579355E083F}"/>
              </a:ext>
            </a:extLst>
          </p:cNvPr>
          <p:cNvPicPr>
            <a:picLocks noGrp="1" noChangeAspect="1"/>
          </p:cNvPicPr>
          <p:nvPr>
            <p:ph type="pic" sz="quarter" idx="21"/>
          </p:nvPr>
        </p:nvPicPr>
        <p:blipFill>
          <a:blip>
            <a:extLst>
              <a:ext uri="{96DAC541-7B7A-43D3-8B79-37D633B846F1}">
                <asvg:svgBlip xmlns:asvg="http://schemas.microsoft.com/office/drawing/2016/SVG/main" r:embed="rId3"/>
              </a:ext>
            </a:extLst>
          </a:blip>
          <a:srcRect t="6250" b="6250"/>
          <a:stretch>
            <a:fillRect/>
          </a:stretch>
        </p:blipFill>
        <p:spPr>
          <a:xfrm>
            <a:off x="381000" y="1910556"/>
            <a:ext cx="368300" cy="324632"/>
          </a:xfrm>
          <a:prstGeom prst="rect">
            <a:avLst/>
          </a:prstGeom>
        </p:spPr>
      </p:pic>
      <p:pic>
        <p:nvPicPr>
          <p:cNvPr id="13" name="Picture Placeholder 12">
            <a:extLst>
              <a:ext uri="{FF2B5EF4-FFF2-40B4-BE49-F238E27FC236}">
                <a16:creationId xmlns:a16="http://schemas.microsoft.com/office/drawing/2014/main" id="{E1F2A5A0-A835-44EA-2741-C5118209E816}"/>
              </a:ext>
            </a:extLst>
          </p:cNvPr>
          <p:cNvPicPr>
            <a:picLocks noGrp="1" noChangeAspect="1"/>
          </p:cNvPicPr>
          <p:nvPr>
            <p:ph type="pic" sz="quarter" idx="31"/>
          </p:nvPr>
        </p:nvPicPr>
        <p:blipFill>
          <a:blip>
            <a:extLst>
              <a:ext uri="{96DAC541-7B7A-43D3-8B79-37D633B846F1}">
                <asvg:svgBlip xmlns:asvg="http://schemas.microsoft.com/office/drawing/2016/SVG/main" r:embed="rId4"/>
              </a:ext>
            </a:extLst>
          </a:blip>
          <a:srcRect t="6250" b="6250"/>
          <a:stretch>
            <a:fillRect/>
          </a:stretch>
        </p:blipFill>
        <p:spPr>
          <a:xfrm>
            <a:off x="4332288" y="1910556"/>
            <a:ext cx="368300" cy="324632"/>
          </a:xfrm>
          <a:prstGeom prst="rect">
            <a:avLst/>
          </a:prstGeom>
        </p:spPr>
      </p:pic>
      <p:pic>
        <p:nvPicPr>
          <p:cNvPr id="88" name="Picture Placeholder 87">
            <a:extLst>
              <a:ext uri="{FF2B5EF4-FFF2-40B4-BE49-F238E27FC236}">
                <a16:creationId xmlns:a16="http://schemas.microsoft.com/office/drawing/2014/main" id="{2317C1F7-DFC1-094D-5EEE-9F2735A0BD0E}"/>
              </a:ext>
            </a:extLst>
          </p:cNvPr>
          <p:cNvPicPr>
            <a:picLocks noGrp="1" noChangeAspect="1"/>
          </p:cNvPicPr>
          <p:nvPr>
            <p:ph type="pic" sz="quarter" idx="33"/>
          </p:nvPr>
        </p:nvPicPr>
        <p:blipFill>
          <a:blip>
            <a:extLst>
              <a:ext uri="{96DAC541-7B7A-43D3-8B79-37D633B846F1}">
                <asvg:svgBlip xmlns:asvg="http://schemas.microsoft.com/office/drawing/2016/SVG/main" r:embed="rId5"/>
              </a:ext>
            </a:extLst>
          </a:blip>
          <a:srcRect t="6250" b="6250"/>
          <a:stretch>
            <a:fillRect/>
          </a:stretch>
        </p:blipFill>
        <p:spPr>
          <a:xfrm>
            <a:off x="8288336" y="1910556"/>
            <a:ext cx="368300" cy="324632"/>
          </a:xfrm>
          <a:prstGeom prst="rect">
            <a:avLst/>
          </a:prstGeom>
        </p:spPr>
      </p:pic>
      <p:grpSp>
        <p:nvGrpSpPr>
          <p:cNvPr id="57" name="Group 56">
            <a:extLst>
              <a:ext uri="{FF2B5EF4-FFF2-40B4-BE49-F238E27FC236}">
                <a16:creationId xmlns:a16="http://schemas.microsoft.com/office/drawing/2014/main" id="{D9FA7195-9161-F879-909B-45D4D5DB1424}"/>
              </a:ext>
            </a:extLst>
          </p:cNvPr>
          <p:cNvGrpSpPr/>
          <p:nvPr/>
        </p:nvGrpSpPr>
        <p:grpSpPr>
          <a:xfrm>
            <a:off x="576112" y="2354595"/>
            <a:ext cx="3126091" cy="1492859"/>
            <a:chOff x="659206" y="2470532"/>
            <a:chExt cx="3126091" cy="1483601"/>
          </a:xfrm>
        </p:grpSpPr>
        <p:grpSp>
          <p:nvGrpSpPr>
            <p:cNvPr id="58" name="Group 57">
              <a:extLst>
                <a:ext uri="{FF2B5EF4-FFF2-40B4-BE49-F238E27FC236}">
                  <a16:creationId xmlns:a16="http://schemas.microsoft.com/office/drawing/2014/main" id="{45A7716C-6476-C685-F795-0CD89BAD2DC6}"/>
                </a:ext>
              </a:extLst>
            </p:cNvPr>
            <p:cNvGrpSpPr/>
            <p:nvPr/>
          </p:nvGrpSpPr>
          <p:grpSpPr>
            <a:xfrm>
              <a:off x="659206" y="2470532"/>
              <a:ext cx="3126091" cy="1483601"/>
              <a:chOff x="659206" y="2470532"/>
              <a:chExt cx="3126091" cy="1483601"/>
            </a:xfrm>
          </p:grpSpPr>
          <p:sp>
            <p:nvSpPr>
              <p:cNvPr id="60" name="Shape 5">
                <a:extLst>
                  <a:ext uri="{FF2B5EF4-FFF2-40B4-BE49-F238E27FC236}">
                    <a16:creationId xmlns:a16="http://schemas.microsoft.com/office/drawing/2014/main" id="{1D18147C-D1F1-D118-1FEF-B603E2A625CE}"/>
                  </a:ext>
                </a:extLst>
              </p:cNvPr>
              <p:cNvSpPr/>
              <p:nvPr/>
            </p:nvSpPr>
            <p:spPr>
              <a:xfrm>
                <a:off x="659206" y="2470532"/>
                <a:ext cx="3126091" cy="1483601"/>
              </a:xfrm>
              <a:prstGeom prst="roundRect">
                <a:avLst>
                  <a:gd name="adj" fmla="val 5344"/>
                </a:avLst>
              </a:prstGeom>
              <a:solidFill>
                <a:srgbClr val="FFFFFF"/>
              </a:solidFill>
              <a:ln w="12700">
                <a:solidFill>
                  <a:srgbClr val="E6EBED"/>
                </a:solidFill>
                <a:prstDash val="solid"/>
              </a:ln>
              <a:effectLst>
                <a:outerShdw blurRad="63500" dist="25400" dir="5400000" algn="bl" rotWithShape="0">
                  <a:srgbClr val="000000">
                    <a:alpha val="10000"/>
                  </a:srgbClr>
                </a:outerShdw>
              </a:effectLst>
            </p:spPr>
            <p:txBody>
              <a:bodyPr/>
              <a:lstStyle/>
              <a:p>
                <a:endParaRPr lang="en-US"/>
              </a:p>
            </p:txBody>
          </p:sp>
          <p:sp>
            <p:nvSpPr>
              <p:cNvPr id="61" name="Shape 6">
                <a:extLst>
                  <a:ext uri="{FF2B5EF4-FFF2-40B4-BE49-F238E27FC236}">
                    <a16:creationId xmlns:a16="http://schemas.microsoft.com/office/drawing/2014/main" id="{F590D319-211F-10D1-068B-53052AEB9DD8}"/>
                  </a:ext>
                </a:extLst>
              </p:cNvPr>
              <p:cNvSpPr/>
              <p:nvPr/>
            </p:nvSpPr>
            <p:spPr>
              <a:xfrm>
                <a:off x="668350" y="2477183"/>
                <a:ext cx="3110400" cy="309600"/>
              </a:xfrm>
              <a:prstGeom prst="round2SameRect">
                <a:avLst>
                  <a:gd name="adj1" fmla="val 16667"/>
                  <a:gd name="adj2" fmla="val 0"/>
                </a:avLst>
              </a:prstGeom>
              <a:solidFill>
                <a:srgbClr val="F7F9FA"/>
              </a:solidFill>
              <a:ln/>
            </p:spPr>
            <p:txBody>
              <a:bodyPr/>
              <a:lstStyle/>
              <a:p>
                <a:endParaRPr lang="en-US"/>
              </a:p>
            </p:txBody>
          </p:sp>
          <p:sp>
            <p:nvSpPr>
              <p:cNvPr id="62" name="Shape 7">
                <a:extLst>
                  <a:ext uri="{FF2B5EF4-FFF2-40B4-BE49-F238E27FC236}">
                    <a16:creationId xmlns:a16="http://schemas.microsoft.com/office/drawing/2014/main" id="{1FB1407F-BFC0-1199-C747-767CE761B803}"/>
                  </a:ext>
                </a:extLst>
              </p:cNvPr>
              <p:cNvSpPr/>
              <p:nvPr/>
            </p:nvSpPr>
            <p:spPr>
              <a:xfrm>
                <a:off x="805510" y="2589404"/>
                <a:ext cx="68580" cy="68580"/>
              </a:xfrm>
              <a:prstGeom prst="ellipse">
                <a:avLst/>
              </a:prstGeom>
              <a:solidFill>
                <a:srgbClr val="8F9AA1"/>
              </a:solidFill>
              <a:ln/>
            </p:spPr>
            <p:txBody>
              <a:bodyPr/>
              <a:lstStyle/>
              <a:p>
                <a:endParaRPr lang="en-US"/>
              </a:p>
            </p:txBody>
          </p:sp>
          <p:sp>
            <p:nvSpPr>
              <p:cNvPr id="63" name="Shape 8">
                <a:extLst>
                  <a:ext uri="{FF2B5EF4-FFF2-40B4-BE49-F238E27FC236}">
                    <a16:creationId xmlns:a16="http://schemas.microsoft.com/office/drawing/2014/main" id="{66F4FE25-D8D2-DF75-79BF-242C1CFCD98B}"/>
                  </a:ext>
                </a:extLst>
              </p:cNvPr>
              <p:cNvSpPr/>
              <p:nvPr/>
            </p:nvSpPr>
            <p:spPr>
              <a:xfrm>
                <a:off x="942670" y="2589404"/>
                <a:ext cx="68580" cy="68580"/>
              </a:xfrm>
              <a:prstGeom prst="ellipse">
                <a:avLst/>
              </a:prstGeom>
              <a:solidFill>
                <a:srgbClr val="8F9AA1"/>
              </a:solidFill>
              <a:ln/>
            </p:spPr>
            <p:txBody>
              <a:bodyPr/>
              <a:lstStyle/>
              <a:p>
                <a:endParaRPr lang="en-US"/>
              </a:p>
            </p:txBody>
          </p:sp>
          <p:sp>
            <p:nvSpPr>
              <p:cNvPr id="64" name="Shape 9">
                <a:extLst>
                  <a:ext uri="{FF2B5EF4-FFF2-40B4-BE49-F238E27FC236}">
                    <a16:creationId xmlns:a16="http://schemas.microsoft.com/office/drawing/2014/main" id="{BF2E4584-39DE-E5D6-2FC3-14EC29DF7B00}"/>
                  </a:ext>
                </a:extLst>
              </p:cNvPr>
              <p:cNvSpPr/>
              <p:nvPr/>
            </p:nvSpPr>
            <p:spPr>
              <a:xfrm>
                <a:off x="1079830" y="2589404"/>
                <a:ext cx="68580" cy="68580"/>
              </a:xfrm>
              <a:prstGeom prst="ellipse">
                <a:avLst/>
              </a:prstGeom>
              <a:solidFill>
                <a:srgbClr val="8F9AA1"/>
              </a:solidFill>
              <a:ln/>
            </p:spPr>
            <p:txBody>
              <a:bodyPr/>
              <a:lstStyle/>
              <a:p>
                <a:endParaRPr lang="en-US"/>
              </a:p>
            </p:txBody>
          </p:sp>
          <p:sp>
            <p:nvSpPr>
              <p:cNvPr id="65" name="Shape 10">
                <a:extLst>
                  <a:ext uri="{FF2B5EF4-FFF2-40B4-BE49-F238E27FC236}">
                    <a16:creationId xmlns:a16="http://schemas.microsoft.com/office/drawing/2014/main" id="{FBF7B856-E5FD-3662-8E61-AE34B8B9FAF3}"/>
                  </a:ext>
                </a:extLst>
              </p:cNvPr>
              <p:cNvSpPr/>
              <p:nvPr/>
            </p:nvSpPr>
            <p:spPr>
              <a:xfrm>
                <a:off x="1280998" y="2548256"/>
                <a:ext cx="2311288" cy="164592"/>
              </a:xfrm>
              <a:prstGeom prst="roundRect">
                <a:avLst>
                  <a:gd name="adj" fmla="val 27778"/>
                </a:avLst>
              </a:prstGeom>
              <a:solidFill>
                <a:srgbClr val="FFFFFF"/>
              </a:solidFill>
              <a:ln w="9525">
                <a:solidFill>
                  <a:srgbClr val="E6EBED"/>
                </a:solidFill>
                <a:prstDash val="solid"/>
              </a:ln>
            </p:spPr>
            <p:txBody>
              <a:bodyPr/>
              <a:lstStyle/>
              <a:p>
                <a:endParaRPr lang="en-US" dirty="0"/>
              </a:p>
            </p:txBody>
          </p:sp>
          <p:sp>
            <p:nvSpPr>
              <p:cNvPr id="66" name="Text 11">
                <a:extLst>
                  <a:ext uri="{FF2B5EF4-FFF2-40B4-BE49-F238E27FC236}">
                    <a16:creationId xmlns:a16="http://schemas.microsoft.com/office/drawing/2014/main" id="{E6077469-B5F4-A8B7-3017-039126333AC1}"/>
                  </a:ext>
                </a:extLst>
              </p:cNvPr>
              <p:cNvSpPr/>
              <p:nvPr/>
            </p:nvSpPr>
            <p:spPr>
              <a:xfrm>
                <a:off x="1363294" y="2548256"/>
                <a:ext cx="2228992" cy="164592"/>
              </a:xfrm>
              <a:prstGeom prst="rect">
                <a:avLst/>
              </a:prstGeom>
              <a:noFill/>
              <a:ln/>
            </p:spPr>
            <p:txBody>
              <a:bodyPr wrap="square" lIns="0" tIns="0" rIns="0" bIns="0" rtlCol="0" anchor="ctr"/>
              <a:lstStyle/>
              <a:p>
                <a:pPr marL="0" indent="0" algn="l">
                  <a:buNone/>
                </a:pPr>
                <a:r>
                  <a:rPr lang="en-US" sz="900" dirty="0" err="1">
                    <a:solidFill>
                      <a:srgbClr val="4B575E"/>
                    </a:solidFill>
                    <a:ea typeface="Arial" pitchFamily="34" charset="-122"/>
                    <a:cs typeface="Arial" pitchFamily="34" charset="-120"/>
                  </a:rPr>
                  <a:t>verify.sinch.com</a:t>
                </a:r>
                <a:r>
                  <a:rPr lang="en-US" sz="900" dirty="0">
                    <a:solidFill>
                      <a:srgbClr val="4B575E"/>
                    </a:solidFill>
                    <a:ea typeface="Arial" pitchFamily="34" charset="-122"/>
                    <a:cs typeface="Arial" pitchFamily="34" charset="-120"/>
                  </a:rPr>
                  <a:t>/submission</a:t>
                </a:r>
              </a:p>
            </p:txBody>
          </p:sp>
        </p:grpSp>
        <p:sp>
          <p:nvSpPr>
            <p:cNvPr id="59" name="Text 12">
              <a:extLst>
                <a:ext uri="{FF2B5EF4-FFF2-40B4-BE49-F238E27FC236}">
                  <a16:creationId xmlns:a16="http://schemas.microsoft.com/office/drawing/2014/main" id="{A0F72AE2-92B2-82C7-3994-7EF8AAC2E0F4}"/>
                </a:ext>
              </a:extLst>
            </p:cNvPr>
            <p:cNvSpPr/>
            <p:nvPr/>
          </p:nvSpPr>
          <p:spPr>
            <a:xfrm>
              <a:off x="860374" y="2872868"/>
              <a:ext cx="2731912" cy="201168"/>
            </a:xfrm>
            <a:prstGeom prst="rect">
              <a:avLst/>
            </a:prstGeom>
            <a:noFill/>
            <a:ln/>
          </p:spPr>
          <p:txBody>
            <a:bodyPr wrap="square" lIns="0" tIns="0" rIns="0" bIns="0" rtlCol="0" anchor="ctr"/>
            <a:lstStyle/>
            <a:p>
              <a:r>
                <a:rPr lang="en-US" sz="1000" b="1" dirty="0">
                  <a:latin typeface="Host Grotesk" panose="020B0504030402000203" pitchFamily="34" charset="77"/>
                  <a:ea typeface="Arial" pitchFamily="34" charset="-122"/>
                  <a:cs typeface="Arial" pitchFamily="34" charset="-120"/>
                </a:rPr>
                <a:t>Additional info: numbers requested</a:t>
              </a:r>
            </a:p>
          </p:txBody>
        </p:sp>
      </p:grpSp>
      <p:grpSp>
        <p:nvGrpSpPr>
          <p:cNvPr id="67" name="Group 66">
            <a:extLst>
              <a:ext uri="{FF2B5EF4-FFF2-40B4-BE49-F238E27FC236}">
                <a16:creationId xmlns:a16="http://schemas.microsoft.com/office/drawing/2014/main" id="{A8CF823F-ADFA-59DC-E675-FEEA3AEEABB0}"/>
              </a:ext>
            </a:extLst>
          </p:cNvPr>
          <p:cNvGrpSpPr/>
          <p:nvPr/>
        </p:nvGrpSpPr>
        <p:grpSpPr>
          <a:xfrm>
            <a:off x="4534501" y="2354595"/>
            <a:ext cx="3126091" cy="1216295"/>
            <a:chOff x="659206" y="2470532"/>
            <a:chExt cx="3126091" cy="1208752"/>
          </a:xfrm>
        </p:grpSpPr>
        <p:grpSp>
          <p:nvGrpSpPr>
            <p:cNvPr id="68" name="Group 67">
              <a:extLst>
                <a:ext uri="{FF2B5EF4-FFF2-40B4-BE49-F238E27FC236}">
                  <a16:creationId xmlns:a16="http://schemas.microsoft.com/office/drawing/2014/main" id="{1D8213BF-44DF-FE55-B6D2-EDAC4C11C125}"/>
                </a:ext>
              </a:extLst>
            </p:cNvPr>
            <p:cNvGrpSpPr/>
            <p:nvPr/>
          </p:nvGrpSpPr>
          <p:grpSpPr>
            <a:xfrm>
              <a:off x="659206" y="2470532"/>
              <a:ext cx="3126091" cy="1208752"/>
              <a:chOff x="659206" y="2470532"/>
              <a:chExt cx="3126091" cy="1208752"/>
            </a:xfrm>
          </p:grpSpPr>
          <p:sp>
            <p:nvSpPr>
              <p:cNvPr id="70" name="Shape 5">
                <a:extLst>
                  <a:ext uri="{FF2B5EF4-FFF2-40B4-BE49-F238E27FC236}">
                    <a16:creationId xmlns:a16="http://schemas.microsoft.com/office/drawing/2014/main" id="{591F7383-6C1E-1AFF-7968-5B7F5131737D}"/>
                  </a:ext>
                </a:extLst>
              </p:cNvPr>
              <p:cNvSpPr/>
              <p:nvPr/>
            </p:nvSpPr>
            <p:spPr>
              <a:xfrm>
                <a:off x="659206" y="2470532"/>
                <a:ext cx="3126091" cy="1208752"/>
              </a:xfrm>
              <a:prstGeom prst="roundRect">
                <a:avLst>
                  <a:gd name="adj" fmla="val 5344"/>
                </a:avLst>
              </a:prstGeom>
              <a:solidFill>
                <a:srgbClr val="FFFFFF"/>
              </a:solidFill>
              <a:ln w="12700">
                <a:solidFill>
                  <a:srgbClr val="E6EBED"/>
                </a:solidFill>
                <a:prstDash val="solid"/>
              </a:ln>
              <a:effectLst>
                <a:outerShdw blurRad="63500" dist="25400" dir="5400000" algn="bl" rotWithShape="0">
                  <a:srgbClr val="000000">
                    <a:alpha val="10000"/>
                  </a:srgbClr>
                </a:outerShdw>
              </a:effectLst>
            </p:spPr>
            <p:txBody>
              <a:bodyPr/>
              <a:lstStyle/>
              <a:p>
                <a:endParaRPr lang="en-US"/>
              </a:p>
            </p:txBody>
          </p:sp>
          <p:sp>
            <p:nvSpPr>
              <p:cNvPr id="71" name="Shape 6">
                <a:extLst>
                  <a:ext uri="{FF2B5EF4-FFF2-40B4-BE49-F238E27FC236}">
                    <a16:creationId xmlns:a16="http://schemas.microsoft.com/office/drawing/2014/main" id="{8A8F8B58-59F9-D0DE-DB32-0D8AA232B01A}"/>
                  </a:ext>
                </a:extLst>
              </p:cNvPr>
              <p:cNvSpPr/>
              <p:nvPr/>
            </p:nvSpPr>
            <p:spPr>
              <a:xfrm>
                <a:off x="668350" y="2477183"/>
                <a:ext cx="3110400" cy="309600"/>
              </a:xfrm>
              <a:prstGeom prst="round2SameRect">
                <a:avLst>
                  <a:gd name="adj1" fmla="val 16667"/>
                  <a:gd name="adj2" fmla="val 0"/>
                </a:avLst>
              </a:prstGeom>
              <a:solidFill>
                <a:srgbClr val="F7F9FA"/>
              </a:solidFill>
              <a:ln/>
            </p:spPr>
            <p:txBody>
              <a:bodyPr/>
              <a:lstStyle/>
              <a:p>
                <a:endParaRPr lang="en-US"/>
              </a:p>
            </p:txBody>
          </p:sp>
          <p:sp>
            <p:nvSpPr>
              <p:cNvPr id="72" name="Shape 7">
                <a:extLst>
                  <a:ext uri="{FF2B5EF4-FFF2-40B4-BE49-F238E27FC236}">
                    <a16:creationId xmlns:a16="http://schemas.microsoft.com/office/drawing/2014/main" id="{67337869-2A80-A22E-8FE4-4C6EE74ED55E}"/>
                  </a:ext>
                </a:extLst>
              </p:cNvPr>
              <p:cNvSpPr/>
              <p:nvPr/>
            </p:nvSpPr>
            <p:spPr>
              <a:xfrm>
                <a:off x="805510" y="2589404"/>
                <a:ext cx="68580" cy="68580"/>
              </a:xfrm>
              <a:prstGeom prst="ellipse">
                <a:avLst/>
              </a:prstGeom>
              <a:solidFill>
                <a:srgbClr val="8F9AA1"/>
              </a:solidFill>
              <a:ln/>
            </p:spPr>
            <p:txBody>
              <a:bodyPr/>
              <a:lstStyle/>
              <a:p>
                <a:endParaRPr lang="en-US"/>
              </a:p>
            </p:txBody>
          </p:sp>
          <p:sp>
            <p:nvSpPr>
              <p:cNvPr id="73" name="Shape 8">
                <a:extLst>
                  <a:ext uri="{FF2B5EF4-FFF2-40B4-BE49-F238E27FC236}">
                    <a16:creationId xmlns:a16="http://schemas.microsoft.com/office/drawing/2014/main" id="{DEA3859B-3308-0738-CA6F-DCEB5B67240A}"/>
                  </a:ext>
                </a:extLst>
              </p:cNvPr>
              <p:cNvSpPr/>
              <p:nvPr/>
            </p:nvSpPr>
            <p:spPr>
              <a:xfrm>
                <a:off x="942670" y="2589404"/>
                <a:ext cx="68580" cy="68580"/>
              </a:xfrm>
              <a:prstGeom prst="ellipse">
                <a:avLst/>
              </a:prstGeom>
              <a:solidFill>
                <a:srgbClr val="8F9AA1"/>
              </a:solidFill>
              <a:ln/>
            </p:spPr>
            <p:txBody>
              <a:bodyPr/>
              <a:lstStyle/>
              <a:p>
                <a:endParaRPr lang="en-US"/>
              </a:p>
            </p:txBody>
          </p:sp>
          <p:sp>
            <p:nvSpPr>
              <p:cNvPr id="74" name="Shape 9">
                <a:extLst>
                  <a:ext uri="{FF2B5EF4-FFF2-40B4-BE49-F238E27FC236}">
                    <a16:creationId xmlns:a16="http://schemas.microsoft.com/office/drawing/2014/main" id="{CB25E7E3-6B0F-9668-E704-F5B5891B894A}"/>
                  </a:ext>
                </a:extLst>
              </p:cNvPr>
              <p:cNvSpPr/>
              <p:nvPr/>
            </p:nvSpPr>
            <p:spPr>
              <a:xfrm>
                <a:off x="1079830" y="2589404"/>
                <a:ext cx="68580" cy="68580"/>
              </a:xfrm>
              <a:prstGeom prst="ellipse">
                <a:avLst/>
              </a:prstGeom>
              <a:solidFill>
                <a:srgbClr val="8F9AA1"/>
              </a:solidFill>
              <a:ln/>
            </p:spPr>
            <p:txBody>
              <a:bodyPr/>
              <a:lstStyle/>
              <a:p>
                <a:endParaRPr lang="en-US"/>
              </a:p>
            </p:txBody>
          </p:sp>
          <p:sp>
            <p:nvSpPr>
              <p:cNvPr id="75" name="Shape 10">
                <a:extLst>
                  <a:ext uri="{FF2B5EF4-FFF2-40B4-BE49-F238E27FC236}">
                    <a16:creationId xmlns:a16="http://schemas.microsoft.com/office/drawing/2014/main" id="{FB8F5FC4-7EB9-2A77-65F7-84365CAC4555}"/>
                  </a:ext>
                </a:extLst>
              </p:cNvPr>
              <p:cNvSpPr/>
              <p:nvPr/>
            </p:nvSpPr>
            <p:spPr>
              <a:xfrm>
                <a:off x="1280998" y="2548256"/>
                <a:ext cx="2311288" cy="164592"/>
              </a:xfrm>
              <a:prstGeom prst="roundRect">
                <a:avLst>
                  <a:gd name="adj" fmla="val 27778"/>
                </a:avLst>
              </a:prstGeom>
              <a:solidFill>
                <a:srgbClr val="FFFFFF"/>
              </a:solidFill>
              <a:ln w="9525">
                <a:solidFill>
                  <a:srgbClr val="E6EBED"/>
                </a:solidFill>
                <a:prstDash val="solid"/>
              </a:ln>
            </p:spPr>
            <p:txBody>
              <a:bodyPr/>
              <a:lstStyle/>
              <a:p>
                <a:endParaRPr lang="en-US" dirty="0"/>
              </a:p>
            </p:txBody>
          </p:sp>
          <p:sp>
            <p:nvSpPr>
              <p:cNvPr id="76" name="Text 11">
                <a:extLst>
                  <a:ext uri="{FF2B5EF4-FFF2-40B4-BE49-F238E27FC236}">
                    <a16:creationId xmlns:a16="http://schemas.microsoft.com/office/drawing/2014/main" id="{A3D567CE-928E-1C82-C863-3B454906CA37}"/>
                  </a:ext>
                </a:extLst>
              </p:cNvPr>
              <p:cNvSpPr/>
              <p:nvPr/>
            </p:nvSpPr>
            <p:spPr>
              <a:xfrm>
                <a:off x="1363294" y="2548256"/>
                <a:ext cx="2228992" cy="164592"/>
              </a:xfrm>
              <a:prstGeom prst="rect">
                <a:avLst/>
              </a:prstGeom>
              <a:noFill/>
              <a:ln/>
            </p:spPr>
            <p:txBody>
              <a:bodyPr wrap="square" lIns="0" tIns="0" rIns="0" bIns="0" rtlCol="0" anchor="ctr"/>
              <a:lstStyle/>
              <a:p>
                <a:pPr marL="0" indent="0" algn="l">
                  <a:buNone/>
                </a:pPr>
                <a:r>
                  <a:rPr lang="en-US" sz="900" dirty="0" err="1">
                    <a:solidFill>
                      <a:srgbClr val="4B575E"/>
                    </a:solidFill>
                    <a:ea typeface="Arial" pitchFamily="34" charset="-122"/>
                    <a:cs typeface="Arial" pitchFamily="34" charset="-120"/>
                  </a:rPr>
                  <a:t>verify.sinch.com</a:t>
                </a:r>
                <a:r>
                  <a:rPr lang="en-US" sz="900" dirty="0">
                    <a:solidFill>
                      <a:srgbClr val="4B575E"/>
                    </a:solidFill>
                    <a:ea typeface="Arial" pitchFamily="34" charset="-122"/>
                    <a:cs typeface="Arial" pitchFamily="34" charset="-120"/>
                  </a:rPr>
                  <a:t>/submission</a:t>
                </a:r>
              </a:p>
            </p:txBody>
          </p:sp>
          <p:sp>
            <p:nvSpPr>
              <p:cNvPr id="77" name="Shape 13">
                <a:extLst>
                  <a:ext uri="{FF2B5EF4-FFF2-40B4-BE49-F238E27FC236}">
                    <a16:creationId xmlns:a16="http://schemas.microsoft.com/office/drawing/2014/main" id="{22882000-40F9-318D-2229-9F12D79FC979}"/>
                  </a:ext>
                </a:extLst>
              </p:cNvPr>
              <p:cNvSpPr/>
              <p:nvPr/>
            </p:nvSpPr>
            <p:spPr>
              <a:xfrm>
                <a:off x="860374" y="3092324"/>
                <a:ext cx="2731912" cy="445950"/>
              </a:xfrm>
              <a:prstGeom prst="roundRect">
                <a:avLst>
                  <a:gd name="adj" fmla="val 11905"/>
                </a:avLst>
              </a:prstGeom>
              <a:solidFill>
                <a:srgbClr val="F7F9FA"/>
              </a:solidFill>
              <a:ln w="12700">
                <a:solidFill>
                  <a:srgbClr val="E6EBED"/>
                </a:solidFill>
                <a:prstDash val="solid"/>
              </a:ln>
            </p:spPr>
            <p:txBody>
              <a:bodyPr/>
              <a:lstStyle/>
              <a:p>
                <a:endParaRPr lang="en-US"/>
              </a:p>
            </p:txBody>
          </p:sp>
          <p:sp>
            <p:nvSpPr>
              <p:cNvPr id="78" name="Text 14">
                <a:extLst>
                  <a:ext uri="{FF2B5EF4-FFF2-40B4-BE49-F238E27FC236}">
                    <a16:creationId xmlns:a16="http://schemas.microsoft.com/office/drawing/2014/main" id="{D8519A2A-AD2A-9E9F-F846-633541272017}"/>
                  </a:ext>
                </a:extLst>
              </p:cNvPr>
              <p:cNvSpPr/>
              <p:nvPr/>
            </p:nvSpPr>
            <p:spPr>
              <a:xfrm>
                <a:off x="970102" y="3092324"/>
                <a:ext cx="2622184" cy="445950"/>
              </a:xfrm>
              <a:prstGeom prst="rect">
                <a:avLst/>
              </a:prstGeom>
              <a:noFill/>
              <a:ln/>
            </p:spPr>
            <p:txBody>
              <a:bodyPr wrap="square" lIns="0" tIns="0" rIns="0" bIns="0" rtlCol="0" anchor="ctr"/>
              <a:lstStyle/>
              <a:p>
                <a:r>
                  <a:rPr lang="en-US" sz="1050" dirty="0">
                    <a:ea typeface="+mn-lt"/>
                    <a:cs typeface="Arial"/>
                  </a:rPr>
                  <a:t>8 numbers requested. </a:t>
                </a:r>
              </a:p>
              <a:p>
                <a:r>
                  <a:rPr lang="en-US" sz="1050" dirty="0">
                    <a:ea typeface="+mn-lt"/>
                    <a:cs typeface="Arial"/>
                  </a:rPr>
                  <a:t>(No explanation provided.)</a:t>
                </a:r>
              </a:p>
            </p:txBody>
          </p:sp>
        </p:grpSp>
        <p:sp>
          <p:nvSpPr>
            <p:cNvPr id="69" name="Text 12">
              <a:extLst>
                <a:ext uri="{FF2B5EF4-FFF2-40B4-BE49-F238E27FC236}">
                  <a16:creationId xmlns:a16="http://schemas.microsoft.com/office/drawing/2014/main" id="{A3844772-E0D4-3DE0-FD2A-4A77FD8EB210}"/>
                </a:ext>
              </a:extLst>
            </p:cNvPr>
            <p:cNvSpPr/>
            <p:nvPr/>
          </p:nvSpPr>
          <p:spPr>
            <a:xfrm>
              <a:off x="860374" y="2872868"/>
              <a:ext cx="2731912" cy="201168"/>
            </a:xfrm>
            <a:prstGeom prst="rect">
              <a:avLst/>
            </a:prstGeom>
            <a:noFill/>
            <a:ln/>
          </p:spPr>
          <p:txBody>
            <a:bodyPr wrap="square" lIns="0" tIns="0" rIns="0" bIns="0" rtlCol="0" anchor="ctr"/>
            <a:lstStyle/>
            <a:p>
              <a:r>
                <a:rPr lang="en-US" sz="1000" b="1" dirty="0">
                  <a:latin typeface="Arial"/>
                  <a:cs typeface="Arial"/>
                </a:rPr>
                <a:t>Additional info: numbers requested</a:t>
              </a:r>
            </a:p>
          </p:txBody>
        </p:sp>
      </p:grpSp>
      <p:sp>
        <p:nvSpPr>
          <p:cNvPr id="79" name="Shape 13">
            <a:extLst>
              <a:ext uri="{FF2B5EF4-FFF2-40B4-BE49-F238E27FC236}">
                <a16:creationId xmlns:a16="http://schemas.microsoft.com/office/drawing/2014/main" id="{D01E76DD-A66E-89BD-A8C8-104F722E7A9B}"/>
              </a:ext>
            </a:extLst>
          </p:cNvPr>
          <p:cNvSpPr/>
          <p:nvPr/>
        </p:nvSpPr>
        <p:spPr>
          <a:xfrm>
            <a:off x="783138" y="2980267"/>
            <a:ext cx="2731912" cy="711593"/>
          </a:xfrm>
          <a:prstGeom prst="roundRect">
            <a:avLst>
              <a:gd name="adj" fmla="val 11905"/>
            </a:avLst>
          </a:prstGeom>
          <a:solidFill>
            <a:srgbClr val="F7F9FA"/>
          </a:solidFill>
          <a:ln w="12700">
            <a:solidFill>
              <a:srgbClr val="E6EBED"/>
            </a:solidFill>
            <a:prstDash val="solid"/>
          </a:ln>
        </p:spPr>
        <p:txBody>
          <a:bodyPr/>
          <a:lstStyle/>
          <a:p>
            <a:endParaRPr lang="en-US"/>
          </a:p>
        </p:txBody>
      </p:sp>
      <p:sp>
        <p:nvSpPr>
          <p:cNvPr id="80" name="Text 14">
            <a:extLst>
              <a:ext uri="{FF2B5EF4-FFF2-40B4-BE49-F238E27FC236}">
                <a16:creationId xmlns:a16="http://schemas.microsoft.com/office/drawing/2014/main" id="{11B19B31-0F15-29E6-D1C6-046DE88957FD}"/>
              </a:ext>
            </a:extLst>
          </p:cNvPr>
          <p:cNvSpPr/>
          <p:nvPr/>
        </p:nvSpPr>
        <p:spPr>
          <a:xfrm>
            <a:off x="892866" y="3048065"/>
            <a:ext cx="2622184" cy="594359"/>
          </a:xfrm>
          <a:prstGeom prst="rect">
            <a:avLst/>
          </a:prstGeom>
          <a:noFill/>
          <a:ln/>
        </p:spPr>
        <p:txBody>
          <a:bodyPr wrap="square" lIns="0" tIns="0" rIns="0" bIns="0" rtlCol="0" anchor="ctr"/>
          <a:lstStyle/>
          <a:p>
            <a:r>
              <a:rPr lang="en-US" sz="1050" dirty="0">
                <a:latin typeface="Host Grotesk" panose="020B0504030402000203" pitchFamily="34" charset="77"/>
                <a:ea typeface="Arial" pitchFamily="34" charset="-122"/>
                <a:cs typeface="Arial" pitchFamily="34" charset="-120"/>
              </a:rPr>
              <a:t>8 numbers — separate lines for East Coast, West Coast, and Canada </a:t>
            </a:r>
            <a:br>
              <a:rPr lang="en-US" sz="1050" dirty="0">
                <a:latin typeface="Host Grotesk" panose="020B0504030402000203" pitchFamily="34" charset="77"/>
                <a:ea typeface="Arial" pitchFamily="34" charset="-122"/>
                <a:cs typeface="Arial" pitchFamily="34" charset="-120"/>
              </a:rPr>
            </a:br>
            <a:r>
              <a:rPr lang="en-US" sz="1050" dirty="0">
                <a:latin typeface="Host Grotesk" panose="020B0504030402000203" pitchFamily="34" charset="77"/>
                <a:ea typeface="Arial" pitchFamily="34" charset="-122"/>
                <a:cs typeface="Arial" pitchFamily="34" charset="-120"/>
              </a:rPr>
              <a:t>contact centers.</a:t>
            </a:r>
          </a:p>
        </p:txBody>
      </p:sp>
    </p:spTree>
    <p:extLst>
      <p:ext uri="{BB962C8B-B14F-4D97-AF65-F5344CB8AC3E}">
        <p14:creationId xmlns:p14="http://schemas.microsoft.com/office/powerpoint/2010/main" val="10383209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AE5BC2-85BD-5AD8-A729-940AC36AF1F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241786-1B35-5184-E8B9-9DD961BB334D}"/>
              </a:ext>
            </a:extLst>
          </p:cNvPr>
          <p:cNvSpPr>
            <a:spLocks noGrp="1"/>
          </p:cNvSpPr>
          <p:nvPr>
            <p:ph type="ctrTitle"/>
          </p:nvPr>
        </p:nvSpPr>
        <p:spPr>
          <a:xfrm>
            <a:off x="222251" y="2239114"/>
            <a:ext cx="5634038" cy="720869"/>
          </a:xfrm>
        </p:spPr>
        <p:txBody>
          <a:bodyPr anchor="t"/>
          <a:lstStyle/>
          <a:p>
            <a:r>
              <a:rPr lang="en-US" dirty="0"/>
              <a:t>Consent</a:t>
            </a:r>
          </a:p>
        </p:txBody>
      </p:sp>
      <p:sp>
        <p:nvSpPr>
          <p:cNvPr id="6" name="Slide Number Placeholder 5">
            <a:extLst>
              <a:ext uri="{FF2B5EF4-FFF2-40B4-BE49-F238E27FC236}">
                <a16:creationId xmlns:a16="http://schemas.microsoft.com/office/drawing/2014/main" id="{0553BFF1-7F9A-4CC8-1A8A-C307E2F22C6C}"/>
              </a:ext>
            </a:extLst>
          </p:cNvPr>
          <p:cNvSpPr>
            <a:spLocks noGrp="1"/>
          </p:cNvSpPr>
          <p:nvPr>
            <p:ph type="sldNum" sz="quarter" idx="12"/>
          </p:nvPr>
        </p:nvSpPr>
        <p:spPr/>
        <p:txBody>
          <a:bodyPr/>
          <a:lstStyle/>
          <a:p>
            <a:fld id="{AE086683-F536-42AB-ABBC-F4803DFE8DBC}" type="slidenum">
              <a:rPr lang="en-US" smtClean="0"/>
              <a:pPr/>
              <a:t>18</a:t>
            </a:fld>
            <a:endParaRPr lang="en-US"/>
          </a:p>
        </p:txBody>
      </p:sp>
      <p:pic>
        <p:nvPicPr>
          <p:cNvPr id="4" name="Picture Placeholder 3">
            <a:extLst>
              <a:ext uri="{FF2B5EF4-FFF2-40B4-BE49-F238E27FC236}">
                <a16:creationId xmlns:a16="http://schemas.microsoft.com/office/drawing/2014/main" id="{93B41493-7D3B-6451-35D6-C69E6E9F7C84}"/>
              </a:ext>
            </a:extLst>
          </p:cNvPr>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p:blipFill>
        <p:spPr>
          <a:prstGeom prst="roundRect">
            <a:avLst>
              <a:gd name="adj" fmla="val 3500"/>
            </a:avLst>
          </a:prstGeom>
          <a:solidFill>
            <a:srgbClr val="EBE6E1"/>
          </a:solidFill>
        </p:spPr>
      </p:pic>
      <p:sp>
        <p:nvSpPr>
          <p:cNvPr id="40" name="Text Placeholder 39">
            <a:extLst>
              <a:ext uri="{FF2B5EF4-FFF2-40B4-BE49-F238E27FC236}">
                <a16:creationId xmlns:a16="http://schemas.microsoft.com/office/drawing/2014/main" id="{79D7C95D-9B84-11B3-664E-B698D2ACF16D}"/>
              </a:ext>
            </a:extLst>
          </p:cNvPr>
          <p:cNvSpPr>
            <a:spLocks noGrp="1"/>
          </p:cNvSpPr>
          <p:nvPr>
            <p:ph type="body" sz="quarter" idx="14"/>
          </p:nvPr>
        </p:nvSpPr>
        <p:spPr>
          <a:xfrm>
            <a:off x="222251" y="1816894"/>
            <a:ext cx="1314738" cy="169277"/>
          </a:xfrm>
        </p:spPr>
        <p:txBody>
          <a:bodyPr/>
          <a:lstStyle/>
          <a:p>
            <a:r>
              <a:rPr lang="en-US" dirty="0"/>
              <a:t>Chapter 3</a:t>
            </a:r>
          </a:p>
        </p:txBody>
      </p:sp>
    </p:spTree>
    <p:extLst>
      <p:ext uri="{BB962C8B-B14F-4D97-AF65-F5344CB8AC3E}">
        <p14:creationId xmlns:p14="http://schemas.microsoft.com/office/powerpoint/2010/main" val="34309322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7D5AA2-67D3-3A7D-D625-4AD0F6A2F881}"/>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0EA0082D-5D07-B321-07F9-ED732A2935F0}"/>
              </a:ext>
            </a:extLst>
          </p:cNvPr>
          <p:cNvSpPr>
            <a:spLocks noGrp="1"/>
          </p:cNvSpPr>
          <p:nvPr>
            <p:ph type="body" sz="quarter" idx="29"/>
          </p:nvPr>
        </p:nvSpPr>
        <p:spPr>
          <a:xfrm>
            <a:off x="222252" y="1777511"/>
            <a:ext cx="3833812" cy="4778863"/>
          </a:xfrm>
        </p:spPr>
        <p:txBody>
          <a:bodyPr/>
          <a:lstStyle/>
          <a:p>
            <a:pPr marL="0" indent="0">
              <a:buNone/>
            </a:pPr>
            <a:br>
              <a:rPr lang="en-US" b="1" dirty="0"/>
            </a:br>
            <a:br>
              <a:rPr lang="en-US" b="1" dirty="0"/>
            </a:br>
            <a:br>
              <a:rPr lang="en-US" b="1" dirty="0"/>
            </a:br>
            <a:br>
              <a:rPr lang="en-US" b="1" dirty="0"/>
            </a:br>
            <a:br>
              <a:rPr lang="en-US" b="1" dirty="0"/>
            </a:br>
            <a:br>
              <a:rPr lang="en-US" b="1" dirty="0"/>
            </a:br>
            <a:br>
              <a:rPr lang="en-US" b="1" dirty="0"/>
            </a:br>
            <a:endParaRPr lang="en-US" b="1" dirty="0"/>
          </a:p>
          <a:p>
            <a:pPr marL="0" indent="0">
              <a:buNone/>
            </a:pPr>
            <a:br>
              <a:rPr lang="en-US" b="1" dirty="0"/>
            </a:br>
            <a:br>
              <a:rPr lang="en-US" b="1" dirty="0"/>
            </a:br>
            <a:r>
              <a:rPr lang="en-US" b="1" dirty="0"/>
              <a:t>Why it’s compliant:</a:t>
            </a:r>
            <a:endParaRPr lang="en-US" dirty="0"/>
          </a:p>
          <a:p>
            <a:r>
              <a:rPr lang="en-US" sz="1200" dirty="0"/>
              <a:t>Clearly explains the opt-in journey for a </a:t>
            </a:r>
            <a:br>
              <a:rPr lang="en-US" sz="1200" dirty="0"/>
            </a:br>
            <a:r>
              <a:rPr lang="en-US" sz="1200" dirty="0"/>
              <a:t>user to consent and agree to receive text messaging alerts </a:t>
            </a:r>
          </a:p>
          <a:p>
            <a:r>
              <a:rPr lang="en-US" sz="1200" dirty="0"/>
              <a:t>Matches the opt-in method and sample messages provided</a:t>
            </a:r>
          </a:p>
          <a:p>
            <a:pPr marL="0" indent="0">
              <a:buNone/>
            </a:pPr>
            <a:endParaRPr lang="en-US" dirty="0"/>
          </a:p>
          <a:p>
            <a:endParaRPr lang="en-US" dirty="0"/>
          </a:p>
        </p:txBody>
      </p:sp>
      <p:sp>
        <p:nvSpPr>
          <p:cNvPr id="3" name="Text Placeholder 2">
            <a:extLst>
              <a:ext uri="{FF2B5EF4-FFF2-40B4-BE49-F238E27FC236}">
                <a16:creationId xmlns:a16="http://schemas.microsoft.com/office/drawing/2014/main" id="{ECB5116C-407A-5F3C-8738-3D898AC93AF6}"/>
              </a:ext>
            </a:extLst>
          </p:cNvPr>
          <p:cNvSpPr>
            <a:spLocks noGrp="1"/>
          </p:cNvSpPr>
          <p:nvPr>
            <p:ph type="body" sz="quarter" idx="19"/>
          </p:nvPr>
        </p:nvSpPr>
        <p:spPr/>
        <p:txBody>
          <a:bodyPr/>
          <a:lstStyle/>
          <a:p>
            <a:r>
              <a:rPr lang="en-US" sz="5400" dirty="0"/>
              <a:t>Opt-in description</a:t>
            </a:r>
          </a:p>
        </p:txBody>
      </p:sp>
      <p:sp>
        <p:nvSpPr>
          <p:cNvPr id="5" name="Slide Number Placeholder 4">
            <a:extLst>
              <a:ext uri="{FF2B5EF4-FFF2-40B4-BE49-F238E27FC236}">
                <a16:creationId xmlns:a16="http://schemas.microsoft.com/office/drawing/2014/main" id="{F431D1CE-D701-8409-CF3E-705B2162CBB2}"/>
              </a:ext>
            </a:extLst>
          </p:cNvPr>
          <p:cNvSpPr>
            <a:spLocks noGrp="1"/>
          </p:cNvSpPr>
          <p:nvPr>
            <p:ph type="sldNum" sz="quarter" idx="16"/>
          </p:nvPr>
        </p:nvSpPr>
        <p:spPr/>
        <p:txBody>
          <a:bodyPr/>
          <a:lstStyle/>
          <a:p>
            <a:fld id="{AE086683-F536-42AB-ABBC-F4803DFE8DBC}" type="slidenum">
              <a:rPr lang="en-US" smtClean="0"/>
              <a:pPr/>
              <a:t>19</a:t>
            </a:fld>
            <a:endParaRPr lang="en-US"/>
          </a:p>
        </p:txBody>
      </p:sp>
      <p:sp>
        <p:nvSpPr>
          <p:cNvPr id="7" name="Text Placeholder 6">
            <a:extLst>
              <a:ext uri="{FF2B5EF4-FFF2-40B4-BE49-F238E27FC236}">
                <a16:creationId xmlns:a16="http://schemas.microsoft.com/office/drawing/2014/main" id="{4E48F892-145F-E8A8-0BF7-CE03122DB754}"/>
              </a:ext>
            </a:extLst>
          </p:cNvPr>
          <p:cNvSpPr>
            <a:spLocks noGrp="1"/>
          </p:cNvSpPr>
          <p:nvPr>
            <p:ph type="body" sz="quarter" idx="30"/>
          </p:nvPr>
        </p:nvSpPr>
        <p:spPr>
          <a:xfrm>
            <a:off x="4179094" y="1777511"/>
            <a:ext cx="3833812" cy="4778863"/>
          </a:xfrm>
          <a:solidFill>
            <a:srgbClr val="F2EEE8"/>
          </a:solidFill>
        </p:spPr>
        <p:txBody>
          <a:bodyPr/>
          <a:lstStyle/>
          <a:p>
            <a:pPr marL="0" indent="0">
              <a:buNone/>
            </a:pPr>
            <a:br>
              <a:rPr lang="en-US" b="1" dirty="0"/>
            </a:br>
            <a:br>
              <a:rPr lang="en-US" b="1" dirty="0"/>
            </a:br>
            <a:br>
              <a:rPr lang="en-US" b="1" dirty="0"/>
            </a:br>
            <a:br>
              <a:rPr lang="en-US" b="1" dirty="0"/>
            </a:br>
            <a:br>
              <a:rPr lang="en-US" b="1" dirty="0"/>
            </a:br>
            <a:br>
              <a:rPr lang="en-US" b="1" dirty="0"/>
            </a:br>
            <a:br>
              <a:rPr lang="en-US" b="1" dirty="0"/>
            </a:br>
            <a:endParaRPr lang="en-US" b="1" dirty="0"/>
          </a:p>
          <a:p>
            <a:pPr marL="0" indent="0">
              <a:buNone/>
            </a:pPr>
            <a:br>
              <a:rPr lang="en-US" b="1" dirty="0"/>
            </a:br>
            <a:br>
              <a:rPr lang="en-US" b="1" dirty="0"/>
            </a:br>
            <a:r>
              <a:rPr lang="en-US" b="1" dirty="0"/>
              <a:t>Why it’s NOT compliant:</a:t>
            </a:r>
            <a:endParaRPr lang="en-US" dirty="0"/>
          </a:p>
          <a:p>
            <a:r>
              <a:rPr lang="en-US" sz="1200" dirty="0"/>
              <a:t>Uses a vague, generic description</a:t>
            </a:r>
          </a:p>
          <a:p>
            <a:r>
              <a:rPr lang="en-US" sz="1200" dirty="0"/>
              <a:t>Does not explain the opt-in process or how SMS consent is documented or show that it is voluntary and optional for a user to consent and agree to receive text messaging alerts</a:t>
            </a:r>
          </a:p>
          <a:p>
            <a:endParaRPr lang="en-US" dirty="0"/>
          </a:p>
          <a:p>
            <a:endParaRPr lang="en-US" dirty="0"/>
          </a:p>
          <a:p>
            <a:endParaRPr lang="en-US" dirty="0"/>
          </a:p>
          <a:p>
            <a:endParaRPr lang="en-US" dirty="0"/>
          </a:p>
        </p:txBody>
      </p:sp>
      <p:sp>
        <p:nvSpPr>
          <p:cNvPr id="9" name="Text Placeholder 8">
            <a:extLst>
              <a:ext uri="{FF2B5EF4-FFF2-40B4-BE49-F238E27FC236}">
                <a16:creationId xmlns:a16="http://schemas.microsoft.com/office/drawing/2014/main" id="{71DAA97B-E0A0-66C3-B4F6-C2CE66A8F19D}"/>
              </a:ext>
            </a:extLst>
          </p:cNvPr>
          <p:cNvSpPr>
            <a:spLocks noGrp="1"/>
          </p:cNvSpPr>
          <p:nvPr>
            <p:ph type="body" sz="quarter" idx="32"/>
          </p:nvPr>
        </p:nvSpPr>
        <p:spPr>
          <a:xfrm>
            <a:off x="8134349" y="1777511"/>
            <a:ext cx="3833812" cy="4778863"/>
          </a:xfrm>
        </p:spPr>
        <p:txBody>
          <a:bodyPr/>
          <a:lstStyle/>
          <a:p>
            <a:pPr marL="0" indent="0">
              <a:buNone/>
            </a:pPr>
            <a:r>
              <a:rPr lang="en-US" b="1" dirty="0"/>
              <a:t>Key takeaway: </a:t>
            </a:r>
          </a:p>
          <a:p>
            <a:pPr marL="0" indent="0">
              <a:buNone/>
            </a:pPr>
            <a:r>
              <a:rPr lang="en-US" dirty="0"/>
              <a:t>A compliant description must detail exactly how, where, and when the user inputs their number and consents </a:t>
            </a:r>
            <a:br>
              <a:rPr lang="en-US" dirty="0"/>
            </a:br>
            <a:r>
              <a:rPr lang="en-US" i="1" dirty="0"/>
              <a:t>(e.g., "The customer checks an optional box on the checkout page of our website, [URL], before completing their order")</a:t>
            </a:r>
            <a:r>
              <a:rPr lang="en-US" dirty="0"/>
              <a:t>.</a:t>
            </a:r>
          </a:p>
          <a:p>
            <a:pPr marL="0" indent="0">
              <a:buNone/>
            </a:pPr>
            <a:r>
              <a:rPr lang="en-US" dirty="0"/>
              <a:t>The more detail you provide, the faster your campaign will be approved. Avoid generic terms or explanations to prevent automatic rejection.</a:t>
            </a:r>
          </a:p>
          <a:p>
            <a:endParaRPr lang="en-US" dirty="0"/>
          </a:p>
          <a:p>
            <a:endParaRPr lang="en-US" dirty="0"/>
          </a:p>
          <a:p>
            <a:endParaRPr lang="en-US" dirty="0"/>
          </a:p>
          <a:p>
            <a:endParaRPr lang="en-US" dirty="0"/>
          </a:p>
        </p:txBody>
      </p:sp>
      <p:pic>
        <p:nvPicPr>
          <p:cNvPr id="12" name="Picture Placeholder 11">
            <a:extLst>
              <a:ext uri="{FF2B5EF4-FFF2-40B4-BE49-F238E27FC236}">
                <a16:creationId xmlns:a16="http://schemas.microsoft.com/office/drawing/2014/main" id="{157403A2-7D78-8F47-AF79-11AAAF732B98}"/>
              </a:ext>
            </a:extLst>
          </p:cNvPr>
          <p:cNvPicPr>
            <a:picLocks noGrp="1" noChangeAspect="1"/>
          </p:cNvPicPr>
          <p:nvPr>
            <p:ph type="pic" sz="quarter" idx="21"/>
          </p:nvPr>
        </p:nvPicPr>
        <p:blipFill>
          <a:blip>
            <a:extLst>
              <a:ext uri="{96DAC541-7B7A-43D3-8B79-37D633B846F1}">
                <asvg:svgBlip xmlns:asvg="http://schemas.microsoft.com/office/drawing/2016/SVG/main" r:embed="rId3"/>
              </a:ext>
            </a:extLst>
          </a:blip>
          <a:srcRect t="6250" b="6250"/>
          <a:stretch>
            <a:fillRect/>
          </a:stretch>
        </p:blipFill>
        <p:spPr>
          <a:xfrm>
            <a:off x="381000" y="1914830"/>
            <a:ext cx="368300" cy="322262"/>
          </a:xfrm>
          <a:prstGeom prst="rect">
            <a:avLst/>
          </a:prstGeom>
        </p:spPr>
      </p:pic>
      <p:pic>
        <p:nvPicPr>
          <p:cNvPr id="13" name="Picture Placeholder 12">
            <a:extLst>
              <a:ext uri="{FF2B5EF4-FFF2-40B4-BE49-F238E27FC236}">
                <a16:creationId xmlns:a16="http://schemas.microsoft.com/office/drawing/2014/main" id="{BE2E6816-0AFC-2AD5-996E-4B3B8A5C343A}"/>
              </a:ext>
            </a:extLst>
          </p:cNvPr>
          <p:cNvPicPr>
            <a:picLocks noGrp="1" noChangeAspect="1"/>
          </p:cNvPicPr>
          <p:nvPr>
            <p:ph type="pic" sz="quarter" idx="31"/>
          </p:nvPr>
        </p:nvPicPr>
        <p:blipFill>
          <a:blip>
            <a:extLst>
              <a:ext uri="{96DAC541-7B7A-43D3-8B79-37D633B846F1}">
                <asvg:svgBlip xmlns:asvg="http://schemas.microsoft.com/office/drawing/2016/SVG/main" r:embed="rId4"/>
              </a:ext>
            </a:extLst>
          </a:blip>
          <a:srcRect t="6250" b="6250"/>
          <a:stretch>
            <a:fillRect/>
          </a:stretch>
        </p:blipFill>
        <p:spPr>
          <a:xfrm>
            <a:off x="4332288" y="1914830"/>
            <a:ext cx="368300" cy="322262"/>
          </a:xfrm>
          <a:prstGeom prst="rect">
            <a:avLst/>
          </a:prstGeom>
        </p:spPr>
      </p:pic>
      <p:grpSp>
        <p:nvGrpSpPr>
          <p:cNvPr id="47" name="Group 46">
            <a:extLst>
              <a:ext uri="{FF2B5EF4-FFF2-40B4-BE49-F238E27FC236}">
                <a16:creationId xmlns:a16="http://schemas.microsoft.com/office/drawing/2014/main" id="{DE6DC5F5-8851-35E0-7E01-F3A8826A3AF6}"/>
              </a:ext>
            </a:extLst>
          </p:cNvPr>
          <p:cNvGrpSpPr/>
          <p:nvPr/>
        </p:nvGrpSpPr>
        <p:grpSpPr>
          <a:xfrm>
            <a:off x="576112" y="2366901"/>
            <a:ext cx="3126091" cy="2154376"/>
            <a:chOff x="659206" y="2470532"/>
            <a:chExt cx="3126091" cy="2154376"/>
          </a:xfrm>
        </p:grpSpPr>
        <p:grpSp>
          <p:nvGrpSpPr>
            <p:cNvPr id="48" name="Group 47">
              <a:extLst>
                <a:ext uri="{FF2B5EF4-FFF2-40B4-BE49-F238E27FC236}">
                  <a16:creationId xmlns:a16="http://schemas.microsoft.com/office/drawing/2014/main" id="{C37B0D65-8A6B-0F58-8D6C-5EBD3E6150C0}"/>
                </a:ext>
              </a:extLst>
            </p:cNvPr>
            <p:cNvGrpSpPr/>
            <p:nvPr/>
          </p:nvGrpSpPr>
          <p:grpSpPr>
            <a:xfrm>
              <a:off x="659206" y="2470532"/>
              <a:ext cx="3126091" cy="2154376"/>
              <a:chOff x="659206" y="2470532"/>
              <a:chExt cx="3126091" cy="2154376"/>
            </a:xfrm>
          </p:grpSpPr>
          <p:sp>
            <p:nvSpPr>
              <p:cNvPr id="50" name="Shape 5">
                <a:extLst>
                  <a:ext uri="{FF2B5EF4-FFF2-40B4-BE49-F238E27FC236}">
                    <a16:creationId xmlns:a16="http://schemas.microsoft.com/office/drawing/2014/main" id="{79A89609-43BB-6C0A-1D4E-37FA6EA2F354}"/>
                  </a:ext>
                </a:extLst>
              </p:cNvPr>
              <p:cNvSpPr/>
              <p:nvPr/>
            </p:nvSpPr>
            <p:spPr>
              <a:xfrm>
                <a:off x="659206" y="2470532"/>
                <a:ext cx="3126091" cy="2154376"/>
              </a:xfrm>
              <a:prstGeom prst="roundRect">
                <a:avLst>
                  <a:gd name="adj" fmla="val 5344"/>
                </a:avLst>
              </a:prstGeom>
              <a:solidFill>
                <a:srgbClr val="FFFFFF"/>
              </a:solidFill>
              <a:ln w="12700">
                <a:solidFill>
                  <a:srgbClr val="E6EBED"/>
                </a:solidFill>
                <a:prstDash val="solid"/>
              </a:ln>
              <a:effectLst>
                <a:outerShdw blurRad="63500" dist="25400" dir="5400000" algn="bl" rotWithShape="0">
                  <a:srgbClr val="000000">
                    <a:alpha val="10000"/>
                  </a:srgbClr>
                </a:outerShdw>
              </a:effectLst>
            </p:spPr>
            <p:txBody>
              <a:bodyPr/>
              <a:lstStyle/>
              <a:p>
                <a:endParaRPr lang="en-US"/>
              </a:p>
            </p:txBody>
          </p:sp>
          <p:sp>
            <p:nvSpPr>
              <p:cNvPr id="51" name="Shape 6">
                <a:extLst>
                  <a:ext uri="{FF2B5EF4-FFF2-40B4-BE49-F238E27FC236}">
                    <a16:creationId xmlns:a16="http://schemas.microsoft.com/office/drawing/2014/main" id="{5D1BD6E4-5C84-D7BC-E1A6-41C083B3B367}"/>
                  </a:ext>
                </a:extLst>
              </p:cNvPr>
              <p:cNvSpPr/>
              <p:nvPr/>
            </p:nvSpPr>
            <p:spPr>
              <a:xfrm>
                <a:off x="668350" y="2477183"/>
                <a:ext cx="3110400" cy="309600"/>
              </a:xfrm>
              <a:prstGeom prst="round2SameRect">
                <a:avLst>
                  <a:gd name="adj1" fmla="val 16667"/>
                  <a:gd name="adj2" fmla="val 0"/>
                </a:avLst>
              </a:prstGeom>
              <a:solidFill>
                <a:srgbClr val="F7F9FA"/>
              </a:solidFill>
              <a:ln/>
            </p:spPr>
            <p:txBody>
              <a:bodyPr/>
              <a:lstStyle/>
              <a:p>
                <a:endParaRPr lang="en-US"/>
              </a:p>
            </p:txBody>
          </p:sp>
          <p:sp>
            <p:nvSpPr>
              <p:cNvPr id="52" name="Shape 7">
                <a:extLst>
                  <a:ext uri="{FF2B5EF4-FFF2-40B4-BE49-F238E27FC236}">
                    <a16:creationId xmlns:a16="http://schemas.microsoft.com/office/drawing/2014/main" id="{018B8B87-C6A2-B9E9-ABFC-2ECA6380E23E}"/>
                  </a:ext>
                </a:extLst>
              </p:cNvPr>
              <p:cNvSpPr/>
              <p:nvPr/>
            </p:nvSpPr>
            <p:spPr>
              <a:xfrm>
                <a:off x="805510" y="2589404"/>
                <a:ext cx="68580" cy="68580"/>
              </a:xfrm>
              <a:prstGeom prst="ellipse">
                <a:avLst/>
              </a:prstGeom>
              <a:solidFill>
                <a:srgbClr val="8F9AA1"/>
              </a:solidFill>
              <a:ln/>
            </p:spPr>
            <p:txBody>
              <a:bodyPr/>
              <a:lstStyle/>
              <a:p>
                <a:endParaRPr lang="en-US"/>
              </a:p>
            </p:txBody>
          </p:sp>
          <p:sp>
            <p:nvSpPr>
              <p:cNvPr id="53" name="Shape 8">
                <a:extLst>
                  <a:ext uri="{FF2B5EF4-FFF2-40B4-BE49-F238E27FC236}">
                    <a16:creationId xmlns:a16="http://schemas.microsoft.com/office/drawing/2014/main" id="{637EF0F2-F867-034D-B799-533C597B4E29}"/>
                  </a:ext>
                </a:extLst>
              </p:cNvPr>
              <p:cNvSpPr/>
              <p:nvPr/>
            </p:nvSpPr>
            <p:spPr>
              <a:xfrm>
                <a:off x="942670" y="2589404"/>
                <a:ext cx="68580" cy="68580"/>
              </a:xfrm>
              <a:prstGeom prst="ellipse">
                <a:avLst/>
              </a:prstGeom>
              <a:solidFill>
                <a:srgbClr val="8F9AA1"/>
              </a:solidFill>
              <a:ln/>
            </p:spPr>
            <p:txBody>
              <a:bodyPr/>
              <a:lstStyle/>
              <a:p>
                <a:endParaRPr lang="en-US"/>
              </a:p>
            </p:txBody>
          </p:sp>
          <p:sp>
            <p:nvSpPr>
              <p:cNvPr id="54" name="Shape 9">
                <a:extLst>
                  <a:ext uri="{FF2B5EF4-FFF2-40B4-BE49-F238E27FC236}">
                    <a16:creationId xmlns:a16="http://schemas.microsoft.com/office/drawing/2014/main" id="{4D74A3A5-AC2B-5446-894D-EA47FB9B3754}"/>
                  </a:ext>
                </a:extLst>
              </p:cNvPr>
              <p:cNvSpPr/>
              <p:nvPr/>
            </p:nvSpPr>
            <p:spPr>
              <a:xfrm>
                <a:off x="1079830" y="2589404"/>
                <a:ext cx="68580" cy="68580"/>
              </a:xfrm>
              <a:prstGeom prst="ellipse">
                <a:avLst/>
              </a:prstGeom>
              <a:solidFill>
                <a:srgbClr val="8F9AA1"/>
              </a:solidFill>
              <a:ln/>
            </p:spPr>
            <p:txBody>
              <a:bodyPr/>
              <a:lstStyle/>
              <a:p>
                <a:endParaRPr lang="en-US"/>
              </a:p>
            </p:txBody>
          </p:sp>
          <p:sp>
            <p:nvSpPr>
              <p:cNvPr id="55" name="Shape 10">
                <a:extLst>
                  <a:ext uri="{FF2B5EF4-FFF2-40B4-BE49-F238E27FC236}">
                    <a16:creationId xmlns:a16="http://schemas.microsoft.com/office/drawing/2014/main" id="{A0D3EED0-4044-8D11-6996-6308C1FC049F}"/>
                  </a:ext>
                </a:extLst>
              </p:cNvPr>
              <p:cNvSpPr/>
              <p:nvPr/>
            </p:nvSpPr>
            <p:spPr>
              <a:xfrm>
                <a:off x="1280998" y="2548256"/>
                <a:ext cx="2311288" cy="164592"/>
              </a:xfrm>
              <a:prstGeom prst="roundRect">
                <a:avLst>
                  <a:gd name="adj" fmla="val 27778"/>
                </a:avLst>
              </a:prstGeom>
              <a:solidFill>
                <a:srgbClr val="FFFFFF"/>
              </a:solidFill>
              <a:ln w="9525">
                <a:solidFill>
                  <a:srgbClr val="E6EBED"/>
                </a:solidFill>
                <a:prstDash val="solid"/>
              </a:ln>
            </p:spPr>
            <p:txBody>
              <a:bodyPr/>
              <a:lstStyle/>
              <a:p>
                <a:endParaRPr lang="en-US" dirty="0"/>
              </a:p>
            </p:txBody>
          </p:sp>
          <p:sp>
            <p:nvSpPr>
              <p:cNvPr id="56" name="Text 11">
                <a:extLst>
                  <a:ext uri="{FF2B5EF4-FFF2-40B4-BE49-F238E27FC236}">
                    <a16:creationId xmlns:a16="http://schemas.microsoft.com/office/drawing/2014/main" id="{68181C39-E1AD-3242-790F-B1CC5C6835E3}"/>
                  </a:ext>
                </a:extLst>
              </p:cNvPr>
              <p:cNvSpPr/>
              <p:nvPr/>
            </p:nvSpPr>
            <p:spPr>
              <a:xfrm>
                <a:off x="1363294" y="2548256"/>
                <a:ext cx="2228992" cy="164592"/>
              </a:xfrm>
              <a:prstGeom prst="rect">
                <a:avLst/>
              </a:prstGeom>
              <a:noFill/>
              <a:ln/>
            </p:spPr>
            <p:txBody>
              <a:bodyPr wrap="square" lIns="0" tIns="0" rIns="0" bIns="0" rtlCol="0" anchor="ctr"/>
              <a:lstStyle/>
              <a:p>
                <a:pPr marL="0" indent="0" algn="l">
                  <a:buNone/>
                </a:pPr>
                <a:r>
                  <a:rPr lang="en-US" sz="900" dirty="0" err="1">
                    <a:solidFill>
                      <a:srgbClr val="4B575E"/>
                    </a:solidFill>
                    <a:ea typeface="Arial" pitchFamily="34" charset="-122"/>
                    <a:cs typeface="Arial" pitchFamily="34" charset="-120"/>
                  </a:rPr>
                  <a:t>verify.sinch.com</a:t>
                </a:r>
                <a:r>
                  <a:rPr lang="en-US" sz="900" dirty="0">
                    <a:solidFill>
                      <a:srgbClr val="4B575E"/>
                    </a:solidFill>
                    <a:ea typeface="Arial" pitchFamily="34" charset="-122"/>
                    <a:cs typeface="Arial" pitchFamily="34" charset="-120"/>
                  </a:rPr>
                  <a:t>/submission</a:t>
                </a:r>
              </a:p>
            </p:txBody>
          </p:sp>
          <p:sp>
            <p:nvSpPr>
              <p:cNvPr id="57" name="Shape 13">
                <a:extLst>
                  <a:ext uri="{FF2B5EF4-FFF2-40B4-BE49-F238E27FC236}">
                    <a16:creationId xmlns:a16="http://schemas.microsoft.com/office/drawing/2014/main" id="{7B2EE2C7-2DA6-E71F-3F00-7B8C5D2D0861}"/>
                  </a:ext>
                </a:extLst>
              </p:cNvPr>
              <p:cNvSpPr/>
              <p:nvPr/>
            </p:nvSpPr>
            <p:spPr>
              <a:xfrm>
                <a:off x="860374" y="3092324"/>
                <a:ext cx="2731912" cy="1353056"/>
              </a:xfrm>
              <a:prstGeom prst="roundRect">
                <a:avLst>
                  <a:gd name="adj" fmla="val 5632"/>
                </a:avLst>
              </a:prstGeom>
              <a:solidFill>
                <a:srgbClr val="F7F9FA"/>
              </a:solidFill>
              <a:ln w="12700">
                <a:solidFill>
                  <a:srgbClr val="E6EBED"/>
                </a:solidFill>
                <a:prstDash val="solid"/>
              </a:ln>
            </p:spPr>
            <p:txBody>
              <a:bodyPr/>
              <a:lstStyle/>
              <a:p>
                <a:endParaRPr lang="en-US"/>
              </a:p>
            </p:txBody>
          </p:sp>
          <p:sp>
            <p:nvSpPr>
              <p:cNvPr id="58" name="Text 14">
                <a:extLst>
                  <a:ext uri="{FF2B5EF4-FFF2-40B4-BE49-F238E27FC236}">
                    <a16:creationId xmlns:a16="http://schemas.microsoft.com/office/drawing/2014/main" id="{14B7F89C-2AAF-7B6C-37C0-DEC9D2455A68}"/>
                  </a:ext>
                </a:extLst>
              </p:cNvPr>
              <p:cNvSpPr/>
              <p:nvPr/>
            </p:nvSpPr>
            <p:spPr>
              <a:xfrm>
                <a:off x="970102" y="3092323"/>
                <a:ext cx="2622184" cy="1353057"/>
              </a:xfrm>
              <a:prstGeom prst="rect">
                <a:avLst/>
              </a:prstGeom>
              <a:noFill/>
              <a:ln/>
            </p:spPr>
            <p:txBody>
              <a:bodyPr wrap="square" lIns="0" tIns="0" rIns="0" bIns="0" rtlCol="0" anchor="ctr"/>
              <a:lstStyle/>
              <a:p>
                <a:r>
                  <a:rPr lang="en-US" sz="1050" dirty="0">
                    <a:latin typeface="Host Grotesk" panose="020B0504030402000203" pitchFamily="34" charset="77"/>
                    <a:ea typeface="+mn-lt"/>
                    <a:cs typeface="Arial"/>
                  </a:rPr>
                  <a:t>Customers opt in via a form on our website. They enter their mobile </a:t>
                </a:r>
                <a:br>
                  <a:rPr lang="en-US" sz="1050" dirty="0">
                    <a:latin typeface="Host Grotesk" panose="020B0504030402000203" pitchFamily="34" charset="77"/>
                    <a:ea typeface="+mn-lt"/>
                    <a:cs typeface="Arial"/>
                  </a:rPr>
                </a:br>
                <a:r>
                  <a:rPr lang="en-US" sz="1050" dirty="0">
                    <a:latin typeface="Host Grotesk" panose="020B0504030402000203" pitchFamily="34" charset="77"/>
                    <a:ea typeface="+mn-lt"/>
                    <a:cs typeface="Arial"/>
                  </a:rPr>
                  <a:t>number and must check an optional, unchecked-by-default checkbox consenting to receive order tracking updates. We have attached a </a:t>
                </a:r>
                <a:br>
                  <a:rPr lang="en-US" sz="1050" dirty="0">
                    <a:latin typeface="Host Grotesk" panose="020B0504030402000203" pitchFamily="34" charset="77"/>
                    <a:ea typeface="+mn-lt"/>
                    <a:cs typeface="Arial"/>
                  </a:rPr>
                </a:br>
                <a:r>
                  <a:rPr lang="en-US" sz="1050" dirty="0">
                    <a:latin typeface="Host Grotesk" panose="020B0504030402000203" pitchFamily="34" charset="77"/>
                    <a:ea typeface="+mn-lt"/>
                    <a:cs typeface="Arial"/>
                  </a:rPr>
                  <a:t>screenshot of this checkout form.</a:t>
                </a:r>
              </a:p>
            </p:txBody>
          </p:sp>
        </p:grpSp>
        <p:sp>
          <p:nvSpPr>
            <p:cNvPr id="49" name="Text 12">
              <a:extLst>
                <a:ext uri="{FF2B5EF4-FFF2-40B4-BE49-F238E27FC236}">
                  <a16:creationId xmlns:a16="http://schemas.microsoft.com/office/drawing/2014/main" id="{939AD67F-9E55-1FAC-4DBE-624ABB8ED305}"/>
                </a:ext>
              </a:extLst>
            </p:cNvPr>
            <p:cNvSpPr/>
            <p:nvPr/>
          </p:nvSpPr>
          <p:spPr>
            <a:xfrm>
              <a:off x="860374" y="2872868"/>
              <a:ext cx="2731912" cy="201168"/>
            </a:xfrm>
            <a:prstGeom prst="rect">
              <a:avLst/>
            </a:prstGeom>
            <a:noFill/>
            <a:ln/>
          </p:spPr>
          <p:txBody>
            <a:bodyPr wrap="square" lIns="0" tIns="0" rIns="0" bIns="0" rtlCol="0" anchor="ctr"/>
            <a:lstStyle/>
            <a:p>
              <a:r>
                <a:rPr lang="en-US" sz="1000" b="1" dirty="0">
                  <a:latin typeface="Host Grotesk" panose="020B0504030402000203" pitchFamily="34" charset="77"/>
                  <a:cs typeface="Arial"/>
                </a:rPr>
                <a:t>Opt-in description</a:t>
              </a:r>
            </a:p>
          </p:txBody>
        </p:sp>
      </p:grpSp>
      <p:grpSp>
        <p:nvGrpSpPr>
          <p:cNvPr id="71" name="Group 70">
            <a:extLst>
              <a:ext uri="{FF2B5EF4-FFF2-40B4-BE49-F238E27FC236}">
                <a16:creationId xmlns:a16="http://schemas.microsoft.com/office/drawing/2014/main" id="{8A437AF8-FD06-8C3F-1DE3-848E76ABE7DA}"/>
              </a:ext>
            </a:extLst>
          </p:cNvPr>
          <p:cNvGrpSpPr/>
          <p:nvPr/>
        </p:nvGrpSpPr>
        <p:grpSpPr>
          <a:xfrm>
            <a:off x="4534501" y="2366901"/>
            <a:ext cx="3126091" cy="1197864"/>
            <a:chOff x="659206" y="2470532"/>
            <a:chExt cx="3126091" cy="1197864"/>
          </a:xfrm>
        </p:grpSpPr>
        <p:grpSp>
          <p:nvGrpSpPr>
            <p:cNvPr id="72" name="Group 71">
              <a:extLst>
                <a:ext uri="{FF2B5EF4-FFF2-40B4-BE49-F238E27FC236}">
                  <a16:creationId xmlns:a16="http://schemas.microsoft.com/office/drawing/2014/main" id="{0F90D6EF-13BA-341B-84F1-4B5573E37249}"/>
                </a:ext>
              </a:extLst>
            </p:cNvPr>
            <p:cNvGrpSpPr/>
            <p:nvPr/>
          </p:nvGrpSpPr>
          <p:grpSpPr>
            <a:xfrm>
              <a:off x="659206" y="2470532"/>
              <a:ext cx="3126091" cy="1197864"/>
              <a:chOff x="659206" y="2470532"/>
              <a:chExt cx="3126091" cy="1197864"/>
            </a:xfrm>
          </p:grpSpPr>
          <p:sp>
            <p:nvSpPr>
              <p:cNvPr id="74" name="Shape 5">
                <a:extLst>
                  <a:ext uri="{FF2B5EF4-FFF2-40B4-BE49-F238E27FC236}">
                    <a16:creationId xmlns:a16="http://schemas.microsoft.com/office/drawing/2014/main" id="{10AE6185-A6C1-0FEB-8861-0E09188AAF30}"/>
                  </a:ext>
                </a:extLst>
              </p:cNvPr>
              <p:cNvSpPr/>
              <p:nvPr/>
            </p:nvSpPr>
            <p:spPr>
              <a:xfrm>
                <a:off x="659206" y="2470532"/>
                <a:ext cx="3126091" cy="1197864"/>
              </a:xfrm>
              <a:prstGeom prst="roundRect">
                <a:avLst>
                  <a:gd name="adj" fmla="val 5344"/>
                </a:avLst>
              </a:prstGeom>
              <a:solidFill>
                <a:srgbClr val="FFFFFF"/>
              </a:solidFill>
              <a:ln w="12700">
                <a:solidFill>
                  <a:srgbClr val="E6EBED"/>
                </a:solidFill>
                <a:prstDash val="solid"/>
              </a:ln>
              <a:effectLst>
                <a:outerShdw blurRad="63500" dist="25400" dir="5400000" algn="bl" rotWithShape="0">
                  <a:srgbClr val="000000">
                    <a:alpha val="10000"/>
                  </a:srgbClr>
                </a:outerShdw>
              </a:effectLst>
            </p:spPr>
            <p:txBody>
              <a:bodyPr/>
              <a:lstStyle/>
              <a:p>
                <a:endParaRPr lang="en-US"/>
              </a:p>
            </p:txBody>
          </p:sp>
          <p:sp>
            <p:nvSpPr>
              <p:cNvPr id="75" name="Shape 6">
                <a:extLst>
                  <a:ext uri="{FF2B5EF4-FFF2-40B4-BE49-F238E27FC236}">
                    <a16:creationId xmlns:a16="http://schemas.microsoft.com/office/drawing/2014/main" id="{6125B6F4-F8A4-38D4-D69D-CEF26348D519}"/>
                  </a:ext>
                </a:extLst>
              </p:cNvPr>
              <p:cNvSpPr/>
              <p:nvPr/>
            </p:nvSpPr>
            <p:spPr>
              <a:xfrm>
                <a:off x="668350" y="2477183"/>
                <a:ext cx="3110400" cy="309600"/>
              </a:xfrm>
              <a:prstGeom prst="round2SameRect">
                <a:avLst>
                  <a:gd name="adj1" fmla="val 16667"/>
                  <a:gd name="adj2" fmla="val 0"/>
                </a:avLst>
              </a:prstGeom>
              <a:solidFill>
                <a:srgbClr val="F7F9FA"/>
              </a:solidFill>
              <a:ln/>
            </p:spPr>
            <p:txBody>
              <a:bodyPr/>
              <a:lstStyle/>
              <a:p>
                <a:endParaRPr lang="en-US"/>
              </a:p>
            </p:txBody>
          </p:sp>
          <p:sp>
            <p:nvSpPr>
              <p:cNvPr id="76" name="Shape 7">
                <a:extLst>
                  <a:ext uri="{FF2B5EF4-FFF2-40B4-BE49-F238E27FC236}">
                    <a16:creationId xmlns:a16="http://schemas.microsoft.com/office/drawing/2014/main" id="{FE66AAB5-726F-BF2B-F935-E87089493E78}"/>
                  </a:ext>
                </a:extLst>
              </p:cNvPr>
              <p:cNvSpPr/>
              <p:nvPr/>
            </p:nvSpPr>
            <p:spPr>
              <a:xfrm>
                <a:off x="805510" y="2589404"/>
                <a:ext cx="68580" cy="68580"/>
              </a:xfrm>
              <a:prstGeom prst="ellipse">
                <a:avLst/>
              </a:prstGeom>
              <a:solidFill>
                <a:srgbClr val="8F9AA1"/>
              </a:solidFill>
              <a:ln/>
            </p:spPr>
            <p:txBody>
              <a:bodyPr/>
              <a:lstStyle/>
              <a:p>
                <a:endParaRPr lang="en-US"/>
              </a:p>
            </p:txBody>
          </p:sp>
          <p:sp>
            <p:nvSpPr>
              <p:cNvPr id="77" name="Shape 8">
                <a:extLst>
                  <a:ext uri="{FF2B5EF4-FFF2-40B4-BE49-F238E27FC236}">
                    <a16:creationId xmlns:a16="http://schemas.microsoft.com/office/drawing/2014/main" id="{B37D0760-A804-FE8E-862D-8CFA42275DB4}"/>
                  </a:ext>
                </a:extLst>
              </p:cNvPr>
              <p:cNvSpPr/>
              <p:nvPr/>
            </p:nvSpPr>
            <p:spPr>
              <a:xfrm>
                <a:off x="942670" y="2589404"/>
                <a:ext cx="68580" cy="68580"/>
              </a:xfrm>
              <a:prstGeom prst="ellipse">
                <a:avLst/>
              </a:prstGeom>
              <a:solidFill>
                <a:srgbClr val="8F9AA1"/>
              </a:solidFill>
              <a:ln/>
            </p:spPr>
            <p:txBody>
              <a:bodyPr/>
              <a:lstStyle/>
              <a:p>
                <a:endParaRPr lang="en-US"/>
              </a:p>
            </p:txBody>
          </p:sp>
          <p:sp>
            <p:nvSpPr>
              <p:cNvPr id="78" name="Shape 9">
                <a:extLst>
                  <a:ext uri="{FF2B5EF4-FFF2-40B4-BE49-F238E27FC236}">
                    <a16:creationId xmlns:a16="http://schemas.microsoft.com/office/drawing/2014/main" id="{C77C55B9-2592-46F1-0C97-E860476D94A1}"/>
                  </a:ext>
                </a:extLst>
              </p:cNvPr>
              <p:cNvSpPr/>
              <p:nvPr/>
            </p:nvSpPr>
            <p:spPr>
              <a:xfrm>
                <a:off x="1079830" y="2589404"/>
                <a:ext cx="68580" cy="68580"/>
              </a:xfrm>
              <a:prstGeom prst="ellipse">
                <a:avLst/>
              </a:prstGeom>
              <a:solidFill>
                <a:srgbClr val="8F9AA1"/>
              </a:solidFill>
              <a:ln/>
            </p:spPr>
            <p:txBody>
              <a:bodyPr/>
              <a:lstStyle/>
              <a:p>
                <a:endParaRPr lang="en-US"/>
              </a:p>
            </p:txBody>
          </p:sp>
          <p:sp>
            <p:nvSpPr>
              <p:cNvPr id="79" name="Shape 10">
                <a:extLst>
                  <a:ext uri="{FF2B5EF4-FFF2-40B4-BE49-F238E27FC236}">
                    <a16:creationId xmlns:a16="http://schemas.microsoft.com/office/drawing/2014/main" id="{F552602F-8209-0320-2C94-F71C9CFBF9CB}"/>
                  </a:ext>
                </a:extLst>
              </p:cNvPr>
              <p:cNvSpPr/>
              <p:nvPr/>
            </p:nvSpPr>
            <p:spPr>
              <a:xfrm>
                <a:off x="1280998" y="2548256"/>
                <a:ext cx="2311288" cy="164592"/>
              </a:xfrm>
              <a:prstGeom prst="roundRect">
                <a:avLst>
                  <a:gd name="adj" fmla="val 27778"/>
                </a:avLst>
              </a:prstGeom>
              <a:solidFill>
                <a:srgbClr val="FFFFFF"/>
              </a:solidFill>
              <a:ln w="9525">
                <a:solidFill>
                  <a:srgbClr val="E6EBED"/>
                </a:solidFill>
                <a:prstDash val="solid"/>
              </a:ln>
            </p:spPr>
            <p:txBody>
              <a:bodyPr/>
              <a:lstStyle/>
              <a:p>
                <a:endParaRPr lang="en-US" dirty="0"/>
              </a:p>
            </p:txBody>
          </p:sp>
          <p:sp>
            <p:nvSpPr>
              <p:cNvPr id="80" name="Text 11">
                <a:extLst>
                  <a:ext uri="{FF2B5EF4-FFF2-40B4-BE49-F238E27FC236}">
                    <a16:creationId xmlns:a16="http://schemas.microsoft.com/office/drawing/2014/main" id="{824107CF-5C08-776C-5B94-97685C000E1C}"/>
                  </a:ext>
                </a:extLst>
              </p:cNvPr>
              <p:cNvSpPr/>
              <p:nvPr/>
            </p:nvSpPr>
            <p:spPr>
              <a:xfrm>
                <a:off x="1363294" y="2548256"/>
                <a:ext cx="2228992" cy="164592"/>
              </a:xfrm>
              <a:prstGeom prst="rect">
                <a:avLst/>
              </a:prstGeom>
              <a:noFill/>
              <a:ln/>
            </p:spPr>
            <p:txBody>
              <a:bodyPr wrap="square" lIns="0" tIns="0" rIns="0" bIns="0" rtlCol="0" anchor="ctr"/>
              <a:lstStyle/>
              <a:p>
                <a:pPr marL="0" indent="0" algn="l">
                  <a:buNone/>
                </a:pPr>
                <a:r>
                  <a:rPr lang="en-US" sz="900" dirty="0" err="1">
                    <a:solidFill>
                      <a:srgbClr val="4B575E"/>
                    </a:solidFill>
                    <a:ea typeface="Arial" pitchFamily="34" charset="-122"/>
                    <a:cs typeface="Arial" pitchFamily="34" charset="-120"/>
                  </a:rPr>
                  <a:t>verify.sinch.com</a:t>
                </a:r>
                <a:r>
                  <a:rPr lang="en-US" sz="900" dirty="0">
                    <a:solidFill>
                      <a:srgbClr val="4B575E"/>
                    </a:solidFill>
                    <a:ea typeface="Arial" pitchFamily="34" charset="-122"/>
                    <a:cs typeface="Arial" pitchFamily="34" charset="-120"/>
                  </a:rPr>
                  <a:t>/submission</a:t>
                </a:r>
              </a:p>
            </p:txBody>
          </p:sp>
          <p:sp>
            <p:nvSpPr>
              <p:cNvPr id="81" name="Shape 13">
                <a:extLst>
                  <a:ext uri="{FF2B5EF4-FFF2-40B4-BE49-F238E27FC236}">
                    <a16:creationId xmlns:a16="http://schemas.microsoft.com/office/drawing/2014/main" id="{4B180E1A-D413-F142-E363-5A9B37A1F0D0}"/>
                  </a:ext>
                </a:extLst>
              </p:cNvPr>
              <p:cNvSpPr/>
              <p:nvPr/>
            </p:nvSpPr>
            <p:spPr>
              <a:xfrm>
                <a:off x="860374" y="3092324"/>
                <a:ext cx="2731912" cy="384048"/>
              </a:xfrm>
              <a:prstGeom prst="roundRect">
                <a:avLst>
                  <a:gd name="adj" fmla="val 11905"/>
                </a:avLst>
              </a:prstGeom>
              <a:solidFill>
                <a:srgbClr val="F7F9FA"/>
              </a:solidFill>
              <a:ln w="12700">
                <a:solidFill>
                  <a:srgbClr val="E6EBED"/>
                </a:solidFill>
                <a:prstDash val="solid"/>
              </a:ln>
            </p:spPr>
            <p:txBody>
              <a:bodyPr/>
              <a:lstStyle/>
              <a:p>
                <a:endParaRPr lang="en-US"/>
              </a:p>
            </p:txBody>
          </p:sp>
          <p:sp>
            <p:nvSpPr>
              <p:cNvPr id="82" name="Text 14">
                <a:extLst>
                  <a:ext uri="{FF2B5EF4-FFF2-40B4-BE49-F238E27FC236}">
                    <a16:creationId xmlns:a16="http://schemas.microsoft.com/office/drawing/2014/main" id="{3D8AC008-6717-CA93-E6B2-9E691F798293}"/>
                  </a:ext>
                </a:extLst>
              </p:cNvPr>
              <p:cNvSpPr/>
              <p:nvPr/>
            </p:nvSpPr>
            <p:spPr>
              <a:xfrm>
                <a:off x="970102" y="3092324"/>
                <a:ext cx="2622184" cy="384048"/>
              </a:xfrm>
              <a:prstGeom prst="rect">
                <a:avLst/>
              </a:prstGeom>
              <a:noFill/>
              <a:ln/>
            </p:spPr>
            <p:txBody>
              <a:bodyPr wrap="square" lIns="0" tIns="0" rIns="0" bIns="0" rtlCol="0" anchor="ctr"/>
              <a:lstStyle/>
              <a:p>
                <a:r>
                  <a:rPr lang="en-US" sz="1050" dirty="0">
                    <a:latin typeface="Host Grotesk" panose="020B0504030402000203" pitchFamily="34" charset="77"/>
                    <a:ea typeface="+mn-lt"/>
                    <a:cs typeface="Arial"/>
                  </a:rPr>
                  <a:t>Customers opt-in on our website.</a:t>
                </a:r>
                <a:endParaRPr lang="en-US" sz="1050" dirty="0">
                  <a:latin typeface="Host Grotesk" panose="020B0504030402000203" pitchFamily="34" charset="77"/>
                  <a:cs typeface="Arial"/>
                </a:endParaRPr>
              </a:p>
            </p:txBody>
          </p:sp>
        </p:grpSp>
        <p:sp>
          <p:nvSpPr>
            <p:cNvPr id="73" name="Text 12">
              <a:extLst>
                <a:ext uri="{FF2B5EF4-FFF2-40B4-BE49-F238E27FC236}">
                  <a16:creationId xmlns:a16="http://schemas.microsoft.com/office/drawing/2014/main" id="{72579764-41D0-8B5B-C59A-0CF9C065D32D}"/>
                </a:ext>
              </a:extLst>
            </p:cNvPr>
            <p:cNvSpPr/>
            <p:nvPr/>
          </p:nvSpPr>
          <p:spPr>
            <a:xfrm>
              <a:off x="860374" y="2872868"/>
              <a:ext cx="2731912" cy="201168"/>
            </a:xfrm>
            <a:prstGeom prst="rect">
              <a:avLst/>
            </a:prstGeom>
            <a:noFill/>
            <a:ln/>
          </p:spPr>
          <p:txBody>
            <a:bodyPr wrap="square" lIns="0" tIns="0" rIns="0" bIns="0" rtlCol="0" anchor="ctr"/>
            <a:lstStyle/>
            <a:p>
              <a:r>
                <a:rPr lang="en-US" sz="1000" b="1" dirty="0">
                  <a:latin typeface="Host Grotesk" panose="020B0504030402000203" pitchFamily="34" charset="77"/>
                  <a:cs typeface="Arial"/>
                </a:rPr>
                <a:t>Opt-in description</a:t>
              </a:r>
            </a:p>
          </p:txBody>
        </p:sp>
      </p:grpSp>
      <p:pic>
        <p:nvPicPr>
          <p:cNvPr id="88" name="Picture Placeholder 87">
            <a:extLst>
              <a:ext uri="{FF2B5EF4-FFF2-40B4-BE49-F238E27FC236}">
                <a16:creationId xmlns:a16="http://schemas.microsoft.com/office/drawing/2014/main" id="{6E352F40-9064-FC53-2EDB-ED1A5D92FA81}"/>
              </a:ext>
            </a:extLst>
          </p:cNvPr>
          <p:cNvPicPr>
            <a:picLocks noGrp="1" noChangeAspect="1"/>
          </p:cNvPicPr>
          <p:nvPr>
            <p:ph type="pic" sz="quarter" idx="33"/>
          </p:nvPr>
        </p:nvPicPr>
        <p:blipFill>
          <a:blip>
            <a:extLst>
              <a:ext uri="{96DAC541-7B7A-43D3-8B79-37D633B846F1}">
                <asvg:svgBlip xmlns:asvg="http://schemas.microsoft.com/office/drawing/2016/SVG/main" r:embed="rId5"/>
              </a:ext>
            </a:extLst>
          </a:blip>
          <a:srcRect t="6250" b="6250"/>
          <a:stretch>
            <a:fillRect/>
          </a:stretch>
        </p:blipFill>
        <p:spPr>
          <a:xfrm>
            <a:off x="8288336" y="1914830"/>
            <a:ext cx="368300" cy="322262"/>
          </a:xfrm>
          <a:prstGeom prst="rect">
            <a:avLst/>
          </a:prstGeom>
        </p:spPr>
      </p:pic>
    </p:spTree>
    <p:extLst>
      <p:ext uri="{BB962C8B-B14F-4D97-AF65-F5344CB8AC3E}">
        <p14:creationId xmlns:p14="http://schemas.microsoft.com/office/powerpoint/2010/main" val="41846509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B30312-E10D-35DD-8244-C626909CCE06}"/>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9CA0F6E3-DC7E-4C24-BC9B-E5CDF4813B16}"/>
              </a:ext>
            </a:extLst>
          </p:cNvPr>
          <p:cNvSpPr>
            <a:spLocks noGrp="1"/>
          </p:cNvSpPr>
          <p:nvPr>
            <p:ph type="body" sz="quarter" idx="29"/>
          </p:nvPr>
        </p:nvSpPr>
        <p:spPr>
          <a:xfrm>
            <a:off x="222252" y="1777459"/>
            <a:ext cx="3833812" cy="4778915"/>
          </a:xfrm>
        </p:spPr>
        <p:txBody>
          <a:bodyPr/>
          <a:lstStyle/>
          <a:p>
            <a:pPr marL="0" indent="0">
              <a:buNone/>
            </a:pPr>
            <a:br>
              <a:rPr lang="en-US" b="1" dirty="0"/>
            </a:br>
            <a:br>
              <a:rPr lang="en-US" b="1" dirty="0"/>
            </a:br>
            <a:br>
              <a:rPr lang="en-US" b="1" dirty="0"/>
            </a:br>
            <a:br>
              <a:rPr lang="en-US" b="1" dirty="0"/>
            </a:br>
            <a:br>
              <a:rPr lang="en-US" b="1" dirty="0"/>
            </a:br>
            <a:br>
              <a:rPr lang="en-US" b="1" dirty="0"/>
            </a:br>
            <a:br>
              <a:rPr lang="en-US" b="1" dirty="0"/>
            </a:br>
            <a:endParaRPr lang="en-US" b="1" dirty="0"/>
          </a:p>
          <a:p>
            <a:pPr marL="0" indent="0">
              <a:buNone/>
            </a:pPr>
            <a:br>
              <a:rPr lang="en-US" b="1" dirty="0"/>
            </a:br>
            <a:r>
              <a:rPr lang="en-US" b="1" dirty="0"/>
              <a:t>Why it’s compliant:</a:t>
            </a:r>
            <a:endParaRPr lang="en-US" dirty="0"/>
          </a:p>
          <a:p>
            <a:r>
              <a:rPr lang="en-US" dirty="0"/>
              <a:t>Checkout completes whether or not SMS is checked</a:t>
            </a:r>
          </a:p>
          <a:p>
            <a:r>
              <a:rPr lang="en-US" dirty="0"/>
              <a:t>SMS opt-in stays optional and separate from the transaction</a:t>
            </a:r>
          </a:p>
        </p:txBody>
      </p:sp>
      <p:sp>
        <p:nvSpPr>
          <p:cNvPr id="3" name="Text Placeholder 2">
            <a:extLst>
              <a:ext uri="{FF2B5EF4-FFF2-40B4-BE49-F238E27FC236}">
                <a16:creationId xmlns:a16="http://schemas.microsoft.com/office/drawing/2014/main" id="{686D14DB-0A05-8765-C94A-DA6EB00B41D9}"/>
              </a:ext>
            </a:extLst>
          </p:cNvPr>
          <p:cNvSpPr>
            <a:spLocks noGrp="1"/>
          </p:cNvSpPr>
          <p:nvPr>
            <p:ph type="body" sz="quarter" idx="19"/>
          </p:nvPr>
        </p:nvSpPr>
        <p:spPr/>
        <p:txBody>
          <a:bodyPr/>
          <a:lstStyle/>
          <a:p>
            <a:r>
              <a:rPr lang="en-US" sz="4000" dirty="0"/>
              <a:t>Forced consent</a:t>
            </a:r>
          </a:p>
        </p:txBody>
      </p:sp>
      <p:sp>
        <p:nvSpPr>
          <p:cNvPr id="5" name="Slide Number Placeholder 4">
            <a:extLst>
              <a:ext uri="{FF2B5EF4-FFF2-40B4-BE49-F238E27FC236}">
                <a16:creationId xmlns:a16="http://schemas.microsoft.com/office/drawing/2014/main" id="{F2CD8951-B3AD-214A-F527-4FBFFBA3F1FD}"/>
              </a:ext>
            </a:extLst>
          </p:cNvPr>
          <p:cNvSpPr>
            <a:spLocks noGrp="1"/>
          </p:cNvSpPr>
          <p:nvPr>
            <p:ph type="sldNum" sz="quarter" idx="16"/>
          </p:nvPr>
        </p:nvSpPr>
        <p:spPr/>
        <p:txBody>
          <a:bodyPr/>
          <a:lstStyle/>
          <a:p>
            <a:fld id="{AE086683-F536-42AB-ABBC-F4803DFE8DBC}" type="slidenum">
              <a:rPr lang="en-US" smtClean="0"/>
              <a:pPr/>
              <a:t>20</a:t>
            </a:fld>
            <a:endParaRPr lang="en-US"/>
          </a:p>
        </p:txBody>
      </p:sp>
      <p:sp>
        <p:nvSpPr>
          <p:cNvPr id="7" name="Text Placeholder 6">
            <a:extLst>
              <a:ext uri="{FF2B5EF4-FFF2-40B4-BE49-F238E27FC236}">
                <a16:creationId xmlns:a16="http://schemas.microsoft.com/office/drawing/2014/main" id="{0690AA9D-42F3-F532-0DB0-64167717E0C3}"/>
              </a:ext>
            </a:extLst>
          </p:cNvPr>
          <p:cNvSpPr>
            <a:spLocks noGrp="1"/>
          </p:cNvSpPr>
          <p:nvPr>
            <p:ph type="body" sz="quarter" idx="30"/>
          </p:nvPr>
        </p:nvSpPr>
        <p:spPr>
          <a:xfrm>
            <a:off x="4179094" y="1777459"/>
            <a:ext cx="3833812" cy="4778915"/>
          </a:xfrm>
          <a:solidFill>
            <a:srgbClr val="F2EEE8"/>
          </a:solidFill>
        </p:spPr>
        <p:txBody>
          <a:bodyPr/>
          <a:lstStyle/>
          <a:p>
            <a:pPr marL="0" indent="0">
              <a:buNone/>
            </a:pPr>
            <a:br>
              <a:rPr lang="en-US" b="1" dirty="0"/>
            </a:br>
            <a:br>
              <a:rPr lang="en-US" b="1" dirty="0"/>
            </a:br>
            <a:br>
              <a:rPr lang="en-US" b="1" dirty="0"/>
            </a:br>
            <a:br>
              <a:rPr lang="en-US" b="1" dirty="0"/>
            </a:br>
            <a:br>
              <a:rPr lang="en-US" b="1" dirty="0"/>
            </a:br>
            <a:br>
              <a:rPr lang="en-US" b="1" dirty="0"/>
            </a:br>
            <a:br>
              <a:rPr lang="en-US" b="1" dirty="0"/>
            </a:br>
            <a:endParaRPr lang="en-US" b="1" dirty="0"/>
          </a:p>
          <a:p>
            <a:pPr marL="0" indent="0">
              <a:buNone/>
            </a:pPr>
            <a:br>
              <a:rPr lang="en-US" b="1" dirty="0"/>
            </a:br>
            <a:r>
              <a:rPr lang="en-US" b="1" dirty="0"/>
              <a:t>Why it’s NOT compliant:</a:t>
            </a:r>
            <a:endParaRPr lang="en-US" dirty="0"/>
          </a:p>
          <a:p>
            <a:r>
              <a:rPr lang="en-US" dirty="0"/>
              <a:t>Leaves the user unaware they’re </a:t>
            </a:r>
            <a:br>
              <a:rPr lang="en-US" dirty="0"/>
            </a:br>
            <a:r>
              <a:rPr lang="en-US" dirty="0"/>
              <a:t>joining a messaging program</a:t>
            </a:r>
          </a:p>
          <a:p>
            <a:r>
              <a:rPr lang="en-US" dirty="0"/>
              <a:t>Blocks checkout until the SMS box </a:t>
            </a:r>
            <a:br>
              <a:rPr lang="en-US" dirty="0"/>
            </a:br>
            <a:r>
              <a:rPr lang="en-US" dirty="0"/>
              <a:t>is checked</a:t>
            </a:r>
          </a:p>
          <a:p>
            <a:r>
              <a:rPr lang="en-US" dirty="0"/>
              <a:t>Makes messaging a condition of completing a purchase</a:t>
            </a:r>
          </a:p>
          <a:p>
            <a:endParaRPr lang="en-US" dirty="0"/>
          </a:p>
          <a:p>
            <a:endParaRPr lang="en-US" sz="1200" dirty="0"/>
          </a:p>
          <a:p>
            <a:endParaRPr lang="en-US" sz="1200" dirty="0"/>
          </a:p>
          <a:p>
            <a:endParaRPr lang="en-US" sz="1200" dirty="0"/>
          </a:p>
          <a:p>
            <a:endParaRPr lang="en-US" sz="1200" dirty="0"/>
          </a:p>
          <a:p>
            <a:endParaRPr lang="en-US" sz="1200" dirty="0"/>
          </a:p>
          <a:p>
            <a:endParaRPr lang="en-US" dirty="0"/>
          </a:p>
          <a:p>
            <a:endParaRPr lang="en-US" dirty="0"/>
          </a:p>
          <a:p>
            <a:endParaRPr lang="en-US" dirty="0"/>
          </a:p>
          <a:p>
            <a:endParaRPr lang="en-US" dirty="0"/>
          </a:p>
          <a:p>
            <a:endParaRPr lang="en-US" dirty="0"/>
          </a:p>
        </p:txBody>
      </p:sp>
      <p:sp>
        <p:nvSpPr>
          <p:cNvPr id="9" name="Text Placeholder 8">
            <a:extLst>
              <a:ext uri="{FF2B5EF4-FFF2-40B4-BE49-F238E27FC236}">
                <a16:creationId xmlns:a16="http://schemas.microsoft.com/office/drawing/2014/main" id="{AFF714C7-8BD2-EFCE-9081-5EE3B25FB70F}"/>
              </a:ext>
            </a:extLst>
          </p:cNvPr>
          <p:cNvSpPr>
            <a:spLocks noGrp="1"/>
          </p:cNvSpPr>
          <p:nvPr>
            <p:ph type="body" sz="quarter" idx="32"/>
          </p:nvPr>
        </p:nvSpPr>
        <p:spPr>
          <a:xfrm>
            <a:off x="8134349" y="1777459"/>
            <a:ext cx="3833812" cy="4778915"/>
          </a:xfrm>
        </p:spPr>
        <p:txBody>
          <a:bodyPr/>
          <a:lstStyle/>
          <a:p>
            <a:pPr marL="0" indent="0">
              <a:buNone/>
            </a:pPr>
            <a:r>
              <a:rPr lang="en-US" b="1" dirty="0"/>
              <a:t>Key takeaway: </a:t>
            </a:r>
          </a:p>
          <a:p>
            <a:pPr marL="0" indent="0">
              <a:buNone/>
            </a:pPr>
            <a:r>
              <a:rPr lang="en-US" dirty="0"/>
              <a:t>Consent has to stay optional. In North America, consumers are allowed to say "No" to SMS while still being able to complete their transaction, submit their form, or access your services. Blocking a core action on it is a common and avoidable rejection reason.</a:t>
            </a:r>
          </a:p>
          <a:p>
            <a:pPr marL="171450" indent="-171450"/>
            <a:endParaRPr lang="en-US" dirty="0"/>
          </a:p>
          <a:p>
            <a:pPr marL="171450" indent="-171450"/>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sz="1200" dirty="0"/>
          </a:p>
          <a:p>
            <a:pPr marL="0" indent="0">
              <a:buNone/>
            </a:pPr>
            <a:endParaRPr lang="en-US" dirty="0"/>
          </a:p>
          <a:p>
            <a:pPr marL="0" indent="0">
              <a:buNone/>
            </a:pPr>
            <a:endParaRPr lang="en-US" dirty="0"/>
          </a:p>
          <a:p>
            <a:pPr marL="0" indent="0">
              <a:buNone/>
            </a:pPr>
            <a:endParaRPr lang="en-US" dirty="0"/>
          </a:p>
          <a:p>
            <a:endParaRPr lang="en-US" dirty="0"/>
          </a:p>
          <a:p>
            <a:endParaRPr lang="en-US" dirty="0"/>
          </a:p>
          <a:p>
            <a:endParaRPr lang="en-US" dirty="0"/>
          </a:p>
          <a:p>
            <a:endParaRPr lang="en-US" dirty="0"/>
          </a:p>
        </p:txBody>
      </p:sp>
      <p:pic>
        <p:nvPicPr>
          <p:cNvPr id="12" name="Picture Placeholder 11">
            <a:extLst>
              <a:ext uri="{FF2B5EF4-FFF2-40B4-BE49-F238E27FC236}">
                <a16:creationId xmlns:a16="http://schemas.microsoft.com/office/drawing/2014/main" id="{5848DBB0-7CF4-CBA3-8F90-8B943262073D}"/>
              </a:ext>
            </a:extLst>
          </p:cNvPr>
          <p:cNvPicPr>
            <a:picLocks noGrp="1" noChangeAspect="1"/>
          </p:cNvPicPr>
          <p:nvPr>
            <p:ph type="pic" sz="quarter" idx="21"/>
          </p:nvPr>
        </p:nvPicPr>
        <p:blipFill>
          <a:blip>
            <a:extLst>
              <a:ext uri="{96DAC541-7B7A-43D3-8B79-37D633B846F1}">
                <asvg:svgBlip xmlns:asvg="http://schemas.microsoft.com/office/drawing/2016/SVG/main" r:embed="rId3"/>
              </a:ext>
            </a:extLst>
          </a:blip>
          <a:srcRect t="6250" b="6250"/>
          <a:stretch>
            <a:fillRect/>
          </a:stretch>
        </p:blipFill>
        <p:spPr>
          <a:xfrm>
            <a:off x="381000" y="1914778"/>
            <a:ext cx="368300" cy="324346"/>
          </a:xfrm>
          <a:prstGeom prst="rect">
            <a:avLst/>
          </a:prstGeom>
        </p:spPr>
      </p:pic>
      <p:pic>
        <p:nvPicPr>
          <p:cNvPr id="13" name="Picture Placeholder 12">
            <a:extLst>
              <a:ext uri="{FF2B5EF4-FFF2-40B4-BE49-F238E27FC236}">
                <a16:creationId xmlns:a16="http://schemas.microsoft.com/office/drawing/2014/main" id="{A7103560-1759-4340-20F7-D16803FC65CA}"/>
              </a:ext>
            </a:extLst>
          </p:cNvPr>
          <p:cNvPicPr>
            <a:picLocks noGrp="1" noChangeAspect="1"/>
          </p:cNvPicPr>
          <p:nvPr>
            <p:ph type="pic" sz="quarter" idx="31"/>
          </p:nvPr>
        </p:nvPicPr>
        <p:blipFill>
          <a:blip>
            <a:extLst>
              <a:ext uri="{96DAC541-7B7A-43D3-8B79-37D633B846F1}">
                <asvg:svgBlip xmlns:asvg="http://schemas.microsoft.com/office/drawing/2016/SVG/main" r:embed="rId4"/>
              </a:ext>
            </a:extLst>
          </a:blip>
          <a:srcRect t="6250" b="6250"/>
          <a:stretch>
            <a:fillRect/>
          </a:stretch>
        </p:blipFill>
        <p:spPr>
          <a:xfrm>
            <a:off x="4332288" y="1914778"/>
            <a:ext cx="368300" cy="324346"/>
          </a:xfrm>
          <a:prstGeom prst="rect">
            <a:avLst/>
          </a:prstGeom>
        </p:spPr>
      </p:pic>
      <p:pic>
        <p:nvPicPr>
          <p:cNvPr id="88" name="Picture Placeholder 87">
            <a:extLst>
              <a:ext uri="{FF2B5EF4-FFF2-40B4-BE49-F238E27FC236}">
                <a16:creationId xmlns:a16="http://schemas.microsoft.com/office/drawing/2014/main" id="{7368F6CA-C683-A84F-F1B6-265AC05CE7AF}"/>
              </a:ext>
            </a:extLst>
          </p:cNvPr>
          <p:cNvPicPr>
            <a:picLocks noGrp="1" noChangeAspect="1"/>
          </p:cNvPicPr>
          <p:nvPr>
            <p:ph type="pic" sz="quarter" idx="33"/>
          </p:nvPr>
        </p:nvPicPr>
        <p:blipFill>
          <a:blip>
            <a:extLst>
              <a:ext uri="{96DAC541-7B7A-43D3-8B79-37D633B846F1}">
                <asvg:svgBlip xmlns:asvg="http://schemas.microsoft.com/office/drawing/2016/SVG/main" r:embed="rId5"/>
              </a:ext>
            </a:extLst>
          </a:blip>
          <a:srcRect t="6250" b="6250"/>
          <a:stretch>
            <a:fillRect/>
          </a:stretch>
        </p:blipFill>
        <p:spPr>
          <a:xfrm>
            <a:off x="8288336" y="1914778"/>
            <a:ext cx="368300" cy="324346"/>
          </a:xfrm>
          <a:prstGeom prst="rect">
            <a:avLst/>
          </a:prstGeom>
        </p:spPr>
      </p:pic>
      <p:grpSp>
        <p:nvGrpSpPr>
          <p:cNvPr id="60" name="Group 59">
            <a:extLst>
              <a:ext uri="{FF2B5EF4-FFF2-40B4-BE49-F238E27FC236}">
                <a16:creationId xmlns:a16="http://schemas.microsoft.com/office/drawing/2014/main" id="{95DD49A1-66D6-DBB0-A6B3-32FBBAB409D7}"/>
              </a:ext>
            </a:extLst>
          </p:cNvPr>
          <p:cNvGrpSpPr/>
          <p:nvPr/>
        </p:nvGrpSpPr>
        <p:grpSpPr>
          <a:xfrm>
            <a:off x="576112" y="2363743"/>
            <a:ext cx="3126091" cy="1716808"/>
            <a:chOff x="576112" y="2565400"/>
            <a:chExt cx="3126091" cy="1705778"/>
          </a:xfrm>
        </p:grpSpPr>
        <p:grpSp>
          <p:nvGrpSpPr>
            <p:cNvPr id="46" name="Group 45">
              <a:extLst>
                <a:ext uri="{FF2B5EF4-FFF2-40B4-BE49-F238E27FC236}">
                  <a16:creationId xmlns:a16="http://schemas.microsoft.com/office/drawing/2014/main" id="{C9092DC0-AB98-0678-3220-B7FAC044E449}"/>
                </a:ext>
              </a:extLst>
            </p:cNvPr>
            <p:cNvGrpSpPr/>
            <p:nvPr/>
          </p:nvGrpSpPr>
          <p:grpSpPr>
            <a:xfrm>
              <a:off x="576112" y="2565400"/>
              <a:ext cx="3126091" cy="1705778"/>
              <a:chOff x="576112" y="2565400"/>
              <a:chExt cx="3126091" cy="1705778"/>
            </a:xfrm>
          </p:grpSpPr>
          <p:grpSp>
            <p:nvGrpSpPr>
              <p:cNvPr id="6" name="Group 5">
                <a:extLst>
                  <a:ext uri="{FF2B5EF4-FFF2-40B4-BE49-F238E27FC236}">
                    <a16:creationId xmlns:a16="http://schemas.microsoft.com/office/drawing/2014/main" id="{90238126-FAFD-90A0-02D2-D5F1A1870F85}"/>
                  </a:ext>
                </a:extLst>
              </p:cNvPr>
              <p:cNvGrpSpPr/>
              <p:nvPr/>
            </p:nvGrpSpPr>
            <p:grpSpPr>
              <a:xfrm>
                <a:off x="576112" y="2565400"/>
                <a:ext cx="3126091" cy="1705778"/>
                <a:chOff x="659206" y="2470532"/>
                <a:chExt cx="3126091" cy="1705778"/>
              </a:xfrm>
            </p:grpSpPr>
            <p:sp>
              <p:nvSpPr>
                <p:cNvPr id="10" name="Shape 5">
                  <a:extLst>
                    <a:ext uri="{FF2B5EF4-FFF2-40B4-BE49-F238E27FC236}">
                      <a16:creationId xmlns:a16="http://schemas.microsoft.com/office/drawing/2014/main" id="{56E79170-BB48-F7A5-9EC2-B1B58DBF086C}"/>
                    </a:ext>
                  </a:extLst>
                </p:cNvPr>
                <p:cNvSpPr/>
                <p:nvPr/>
              </p:nvSpPr>
              <p:spPr>
                <a:xfrm>
                  <a:off x="659206" y="2470532"/>
                  <a:ext cx="3126091" cy="1705778"/>
                </a:xfrm>
                <a:prstGeom prst="roundRect">
                  <a:avLst>
                    <a:gd name="adj" fmla="val 5344"/>
                  </a:avLst>
                </a:prstGeom>
                <a:solidFill>
                  <a:srgbClr val="FFFFFF"/>
                </a:solidFill>
                <a:ln w="12700">
                  <a:solidFill>
                    <a:srgbClr val="E6EBED"/>
                  </a:solidFill>
                  <a:prstDash val="solid"/>
                </a:ln>
                <a:effectLst>
                  <a:outerShdw blurRad="63500" dist="25400" dir="5400000" algn="bl" rotWithShape="0">
                    <a:srgbClr val="000000">
                      <a:alpha val="10000"/>
                    </a:srgbClr>
                  </a:outerShdw>
                </a:effectLst>
              </p:spPr>
              <p:txBody>
                <a:bodyPr/>
                <a:lstStyle/>
                <a:p>
                  <a:endParaRPr lang="en-US"/>
                </a:p>
              </p:txBody>
            </p:sp>
            <p:sp>
              <p:nvSpPr>
                <p:cNvPr id="11" name="Shape 6">
                  <a:extLst>
                    <a:ext uri="{FF2B5EF4-FFF2-40B4-BE49-F238E27FC236}">
                      <a16:creationId xmlns:a16="http://schemas.microsoft.com/office/drawing/2014/main" id="{00AEE8A7-9DA2-F780-0DC6-2265DFBFFB6E}"/>
                    </a:ext>
                  </a:extLst>
                </p:cNvPr>
                <p:cNvSpPr/>
                <p:nvPr/>
              </p:nvSpPr>
              <p:spPr>
                <a:xfrm>
                  <a:off x="668350" y="2477183"/>
                  <a:ext cx="3110400" cy="309600"/>
                </a:xfrm>
                <a:prstGeom prst="round2SameRect">
                  <a:avLst>
                    <a:gd name="adj1" fmla="val 16667"/>
                    <a:gd name="adj2" fmla="val 0"/>
                  </a:avLst>
                </a:prstGeom>
                <a:solidFill>
                  <a:srgbClr val="F7F9FA"/>
                </a:solidFill>
                <a:ln/>
              </p:spPr>
              <p:txBody>
                <a:bodyPr/>
                <a:lstStyle/>
                <a:p>
                  <a:endParaRPr lang="en-US"/>
                </a:p>
              </p:txBody>
            </p:sp>
            <p:sp>
              <p:nvSpPr>
                <p:cNvPr id="14" name="Shape 7">
                  <a:extLst>
                    <a:ext uri="{FF2B5EF4-FFF2-40B4-BE49-F238E27FC236}">
                      <a16:creationId xmlns:a16="http://schemas.microsoft.com/office/drawing/2014/main" id="{37062EB9-3071-2472-323D-738739720AAD}"/>
                    </a:ext>
                  </a:extLst>
                </p:cNvPr>
                <p:cNvSpPr/>
                <p:nvPr/>
              </p:nvSpPr>
              <p:spPr>
                <a:xfrm>
                  <a:off x="805510" y="2589404"/>
                  <a:ext cx="68580" cy="68580"/>
                </a:xfrm>
                <a:prstGeom prst="ellipse">
                  <a:avLst/>
                </a:prstGeom>
                <a:solidFill>
                  <a:srgbClr val="8F9AA1"/>
                </a:solidFill>
                <a:ln/>
              </p:spPr>
              <p:txBody>
                <a:bodyPr/>
                <a:lstStyle/>
                <a:p>
                  <a:endParaRPr lang="en-US"/>
                </a:p>
              </p:txBody>
            </p:sp>
            <p:sp>
              <p:nvSpPr>
                <p:cNvPr id="15" name="Shape 8">
                  <a:extLst>
                    <a:ext uri="{FF2B5EF4-FFF2-40B4-BE49-F238E27FC236}">
                      <a16:creationId xmlns:a16="http://schemas.microsoft.com/office/drawing/2014/main" id="{8E984724-7DA6-1D59-3C6D-841C29F8DA09}"/>
                    </a:ext>
                  </a:extLst>
                </p:cNvPr>
                <p:cNvSpPr/>
                <p:nvPr/>
              </p:nvSpPr>
              <p:spPr>
                <a:xfrm>
                  <a:off x="942670" y="2589404"/>
                  <a:ext cx="68580" cy="68580"/>
                </a:xfrm>
                <a:prstGeom prst="ellipse">
                  <a:avLst/>
                </a:prstGeom>
                <a:solidFill>
                  <a:srgbClr val="8F9AA1"/>
                </a:solidFill>
                <a:ln/>
              </p:spPr>
              <p:txBody>
                <a:bodyPr/>
                <a:lstStyle/>
                <a:p>
                  <a:endParaRPr lang="en-US"/>
                </a:p>
              </p:txBody>
            </p:sp>
            <p:sp>
              <p:nvSpPr>
                <p:cNvPr id="16" name="Shape 9">
                  <a:extLst>
                    <a:ext uri="{FF2B5EF4-FFF2-40B4-BE49-F238E27FC236}">
                      <a16:creationId xmlns:a16="http://schemas.microsoft.com/office/drawing/2014/main" id="{5A14140D-F1CD-7956-2DAD-F2F8894A7083}"/>
                    </a:ext>
                  </a:extLst>
                </p:cNvPr>
                <p:cNvSpPr/>
                <p:nvPr/>
              </p:nvSpPr>
              <p:spPr>
                <a:xfrm>
                  <a:off x="1079830" y="2589404"/>
                  <a:ext cx="68580" cy="68580"/>
                </a:xfrm>
                <a:prstGeom prst="ellipse">
                  <a:avLst/>
                </a:prstGeom>
                <a:solidFill>
                  <a:srgbClr val="8F9AA1"/>
                </a:solidFill>
                <a:ln/>
              </p:spPr>
              <p:txBody>
                <a:bodyPr/>
                <a:lstStyle/>
                <a:p>
                  <a:endParaRPr lang="en-US"/>
                </a:p>
              </p:txBody>
            </p:sp>
            <p:sp>
              <p:nvSpPr>
                <p:cNvPr id="17" name="Shape 10">
                  <a:extLst>
                    <a:ext uri="{FF2B5EF4-FFF2-40B4-BE49-F238E27FC236}">
                      <a16:creationId xmlns:a16="http://schemas.microsoft.com/office/drawing/2014/main" id="{D3A496EA-EBE8-B965-D782-EC626187610A}"/>
                    </a:ext>
                  </a:extLst>
                </p:cNvPr>
                <p:cNvSpPr/>
                <p:nvPr/>
              </p:nvSpPr>
              <p:spPr>
                <a:xfrm>
                  <a:off x="1280998" y="2548256"/>
                  <a:ext cx="2311288" cy="164592"/>
                </a:xfrm>
                <a:prstGeom prst="roundRect">
                  <a:avLst>
                    <a:gd name="adj" fmla="val 27778"/>
                  </a:avLst>
                </a:prstGeom>
                <a:solidFill>
                  <a:srgbClr val="FFFFFF"/>
                </a:solidFill>
                <a:ln w="9525">
                  <a:solidFill>
                    <a:srgbClr val="E6EBED"/>
                  </a:solidFill>
                  <a:prstDash val="solid"/>
                </a:ln>
              </p:spPr>
              <p:txBody>
                <a:bodyPr/>
                <a:lstStyle/>
                <a:p>
                  <a:endParaRPr lang="en-US" dirty="0"/>
                </a:p>
              </p:txBody>
            </p:sp>
            <p:sp>
              <p:nvSpPr>
                <p:cNvPr id="18" name="Text 11">
                  <a:extLst>
                    <a:ext uri="{FF2B5EF4-FFF2-40B4-BE49-F238E27FC236}">
                      <a16:creationId xmlns:a16="http://schemas.microsoft.com/office/drawing/2014/main" id="{0C76C826-F858-848D-A54F-2A392BC2C61E}"/>
                    </a:ext>
                  </a:extLst>
                </p:cNvPr>
                <p:cNvSpPr/>
                <p:nvPr/>
              </p:nvSpPr>
              <p:spPr>
                <a:xfrm>
                  <a:off x="1363294" y="2548256"/>
                  <a:ext cx="2228992" cy="164592"/>
                </a:xfrm>
                <a:prstGeom prst="rect">
                  <a:avLst/>
                </a:prstGeom>
                <a:noFill/>
                <a:ln/>
              </p:spPr>
              <p:txBody>
                <a:bodyPr wrap="square" lIns="0" tIns="0" rIns="0" bIns="0" rtlCol="0" anchor="ctr"/>
                <a:lstStyle/>
                <a:p>
                  <a:r>
                    <a:rPr lang="en-US" sz="900" dirty="0" err="1">
                      <a:solidFill>
                        <a:srgbClr val="4B575E"/>
                      </a:solidFill>
                      <a:ea typeface="Arial" pitchFamily="34" charset="-122"/>
                      <a:cs typeface="Arial" pitchFamily="34" charset="-120"/>
                    </a:rPr>
                    <a:t>riversideshoes.com</a:t>
                  </a:r>
                  <a:r>
                    <a:rPr lang="en-US" sz="900" dirty="0">
                      <a:solidFill>
                        <a:srgbClr val="4B575E"/>
                      </a:solidFill>
                      <a:ea typeface="Arial" pitchFamily="34" charset="-122"/>
                      <a:cs typeface="Arial" pitchFamily="34" charset="-120"/>
                    </a:rPr>
                    <a:t>/checkout</a:t>
                  </a:r>
                  <a:endParaRPr lang="en-US" sz="900" dirty="0"/>
                </a:p>
              </p:txBody>
            </p:sp>
            <p:sp>
              <p:nvSpPr>
                <p:cNvPr id="19" name="Shape 13">
                  <a:extLst>
                    <a:ext uri="{FF2B5EF4-FFF2-40B4-BE49-F238E27FC236}">
                      <a16:creationId xmlns:a16="http://schemas.microsoft.com/office/drawing/2014/main" id="{416B8A02-582A-4881-CE5E-2189A4D01B9A}"/>
                    </a:ext>
                  </a:extLst>
                </p:cNvPr>
                <p:cNvSpPr/>
                <p:nvPr/>
              </p:nvSpPr>
              <p:spPr>
                <a:xfrm>
                  <a:off x="860374" y="2955640"/>
                  <a:ext cx="182880" cy="183600"/>
                </a:xfrm>
                <a:prstGeom prst="roundRect">
                  <a:avLst>
                    <a:gd name="adj" fmla="val 11905"/>
                  </a:avLst>
                </a:prstGeom>
                <a:solidFill>
                  <a:srgbClr val="F7F9FA"/>
                </a:solidFill>
                <a:ln w="12700">
                  <a:solidFill>
                    <a:srgbClr val="D3D9DE"/>
                  </a:solidFill>
                  <a:prstDash val="solid"/>
                </a:ln>
              </p:spPr>
              <p:txBody>
                <a:bodyPr/>
                <a:lstStyle/>
                <a:p>
                  <a:endParaRPr lang="en-US" dirty="0"/>
                </a:p>
              </p:txBody>
            </p:sp>
          </p:grpSp>
          <p:sp>
            <p:nvSpPr>
              <p:cNvPr id="33" name="Text 13">
                <a:extLst>
                  <a:ext uri="{FF2B5EF4-FFF2-40B4-BE49-F238E27FC236}">
                    <a16:creationId xmlns:a16="http://schemas.microsoft.com/office/drawing/2014/main" id="{7056A2FC-6E48-5616-8C9C-13F99CCE1C38}"/>
                  </a:ext>
                </a:extLst>
              </p:cNvPr>
              <p:cNvSpPr/>
              <p:nvPr/>
            </p:nvSpPr>
            <p:spPr>
              <a:xfrm>
                <a:off x="1081604" y="3041580"/>
                <a:ext cx="2351408" cy="712273"/>
              </a:xfrm>
              <a:prstGeom prst="rect">
                <a:avLst/>
              </a:prstGeom>
              <a:noFill/>
              <a:ln/>
            </p:spPr>
            <p:txBody>
              <a:bodyPr wrap="square" lIns="0" tIns="0" rIns="0" bIns="0" rtlCol="0" anchor="t"/>
              <a:lstStyle/>
              <a:p>
                <a:pPr marL="0" indent="0">
                  <a:buNone/>
                </a:pPr>
                <a:r>
                  <a:rPr lang="en-US" sz="900" dirty="0">
                    <a:ea typeface="Arial" pitchFamily="34" charset="-122"/>
                    <a:cs typeface="Arial" pitchFamily="34" charset="-120"/>
                  </a:rPr>
                  <a:t>(Optional) I agree to receive text messages order updates from Riversides Shoes. Reply HELP for Help, STOP to </a:t>
                </a:r>
                <a:r>
                  <a:rPr lang="en-US" sz="900" dirty="0" err="1">
                    <a:ea typeface="Arial" pitchFamily="34" charset="-122"/>
                    <a:cs typeface="Arial" pitchFamily="34" charset="-120"/>
                  </a:rPr>
                  <a:t>Opt</a:t>
                </a:r>
                <a:r>
                  <a:rPr lang="en-US" sz="900" dirty="0">
                    <a:ea typeface="Arial" pitchFamily="34" charset="-122"/>
                    <a:cs typeface="Arial" pitchFamily="34" charset="-120"/>
                  </a:rPr>
                  <a:t> Out. Msg data rates may apply. Msg frequency varies. View our terms &amp; privacy.</a:t>
                </a:r>
                <a:endParaRPr lang="en-US" sz="900" dirty="0"/>
              </a:p>
            </p:txBody>
          </p:sp>
        </p:grpSp>
        <p:sp>
          <p:nvSpPr>
            <p:cNvPr id="59" name="Rounded Rectangle 58">
              <a:extLst>
                <a:ext uri="{FF2B5EF4-FFF2-40B4-BE49-F238E27FC236}">
                  <a16:creationId xmlns:a16="http://schemas.microsoft.com/office/drawing/2014/main" id="{47AEF572-18AB-E9E0-5981-739BD55E6843}"/>
                </a:ext>
              </a:extLst>
            </p:cNvPr>
            <p:cNvSpPr/>
            <p:nvPr/>
          </p:nvSpPr>
          <p:spPr>
            <a:xfrm>
              <a:off x="1081604" y="3802006"/>
              <a:ext cx="1210901" cy="223551"/>
            </a:xfrm>
            <a:prstGeom prst="roundRect">
              <a:avLst>
                <a:gd name="adj" fmla="val 5000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r>
                <a:rPr lang="en-US" sz="800" b="1" dirty="0">
                  <a:solidFill>
                    <a:srgbClr val="FFFFFF"/>
                  </a:solidFill>
                  <a:ea typeface="Arial" pitchFamily="34" charset="-122"/>
                  <a:cs typeface="Arial" pitchFamily="34" charset="-120"/>
                </a:rPr>
                <a:t>Complete purchase</a:t>
              </a:r>
              <a:endParaRPr lang="en-US" sz="800" dirty="0"/>
            </a:p>
          </p:txBody>
        </p:sp>
      </p:grpSp>
      <p:grpSp>
        <p:nvGrpSpPr>
          <p:cNvPr id="61" name="Group 60">
            <a:extLst>
              <a:ext uri="{FF2B5EF4-FFF2-40B4-BE49-F238E27FC236}">
                <a16:creationId xmlns:a16="http://schemas.microsoft.com/office/drawing/2014/main" id="{F74FC2DD-FDDC-D749-023E-49C5ED9BBBDB}"/>
              </a:ext>
            </a:extLst>
          </p:cNvPr>
          <p:cNvGrpSpPr/>
          <p:nvPr/>
        </p:nvGrpSpPr>
        <p:grpSpPr>
          <a:xfrm>
            <a:off x="4533635" y="2363743"/>
            <a:ext cx="3126091" cy="1243738"/>
            <a:chOff x="576112" y="2565400"/>
            <a:chExt cx="3126091" cy="1235747"/>
          </a:xfrm>
        </p:grpSpPr>
        <p:grpSp>
          <p:nvGrpSpPr>
            <p:cNvPr id="62" name="Group 61">
              <a:extLst>
                <a:ext uri="{FF2B5EF4-FFF2-40B4-BE49-F238E27FC236}">
                  <a16:creationId xmlns:a16="http://schemas.microsoft.com/office/drawing/2014/main" id="{71AA08DB-7338-2259-DACA-B7C3DFE1041B}"/>
                </a:ext>
              </a:extLst>
            </p:cNvPr>
            <p:cNvGrpSpPr/>
            <p:nvPr/>
          </p:nvGrpSpPr>
          <p:grpSpPr>
            <a:xfrm>
              <a:off x="576112" y="2565400"/>
              <a:ext cx="3126091" cy="1235747"/>
              <a:chOff x="576112" y="2565400"/>
              <a:chExt cx="3126091" cy="1235747"/>
            </a:xfrm>
          </p:grpSpPr>
          <p:grpSp>
            <p:nvGrpSpPr>
              <p:cNvPr id="64" name="Group 63">
                <a:extLst>
                  <a:ext uri="{FF2B5EF4-FFF2-40B4-BE49-F238E27FC236}">
                    <a16:creationId xmlns:a16="http://schemas.microsoft.com/office/drawing/2014/main" id="{05233810-097A-584A-E19D-C134D2C01032}"/>
                  </a:ext>
                </a:extLst>
              </p:cNvPr>
              <p:cNvGrpSpPr/>
              <p:nvPr/>
            </p:nvGrpSpPr>
            <p:grpSpPr>
              <a:xfrm>
                <a:off x="576112" y="2565400"/>
                <a:ext cx="3126091" cy="1235747"/>
                <a:chOff x="659206" y="2470532"/>
                <a:chExt cx="3126091" cy="1235747"/>
              </a:xfrm>
            </p:grpSpPr>
            <p:sp>
              <p:nvSpPr>
                <p:cNvPr id="66" name="Shape 5">
                  <a:extLst>
                    <a:ext uri="{FF2B5EF4-FFF2-40B4-BE49-F238E27FC236}">
                      <a16:creationId xmlns:a16="http://schemas.microsoft.com/office/drawing/2014/main" id="{15F06BA9-4467-46B3-7945-BA217D87CFA1}"/>
                    </a:ext>
                  </a:extLst>
                </p:cNvPr>
                <p:cNvSpPr/>
                <p:nvPr/>
              </p:nvSpPr>
              <p:spPr>
                <a:xfrm>
                  <a:off x="659206" y="2470532"/>
                  <a:ext cx="3126091" cy="1235747"/>
                </a:xfrm>
                <a:prstGeom prst="roundRect">
                  <a:avLst>
                    <a:gd name="adj" fmla="val 5344"/>
                  </a:avLst>
                </a:prstGeom>
                <a:solidFill>
                  <a:srgbClr val="FFFFFF"/>
                </a:solidFill>
                <a:ln w="12700">
                  <a:solidFill>
                    <a:srgbClr val="E6EBED"/>
                  </a:solidFill>
                  <a:prstDash val="solid"/>
                </a:ln>
                <a:effectLst>
                  <a:outerShdw blurRad="63500" dist="25400" dir="5400000" algn="bl" rotWithShape="0">
                    <a:srgbClr val="000000">
                      <a:alpha val="10000"/>
                    </a:srgbClr>
                  </a:outerShdw>
                </a:effectLst>
              </p:spPr>
              <p:txBody>
                <a:bodyPr/>
                <a:lstStyle/>
                <a:p>
                  <a:endParaRPr lang="en-US"/>
                </a:p>
              </p:txBody>
            </p:sp>
            <p:sp>
              <p:nvSpPr>
                <p:cNvPr id="67" name="Shape 6">
                  <a:extLst>
                    <a:ext uri="{FF2B5EF4-FFF2-40B4-BE49-F238E27FC236}">
                      <a16:creationId xmlns:a16="http://schemas.microsoft.com/office/drawing/2014/main" id="{59B3CA34-D68C-4B3B-56EC-DEF4125909DD}"/>
                    </a:ext>
                  </a:extLst>
                </p:cNvPr>
                <p:cNvSpPr/>
                <p:nvPr/>
              </p:nvSpPr>
              <p:spPr>
                <a:xfrm>
                  <a:off x="668350" y="2477183"/>
                  <a:ext cx="3110400" cy="309600"/>
                </a:xfrm>
                <a:prstGeom prst="round2SameRect">
                  <a:avLst>
                    <a:gd name="adj1" fmla="val 16667"/>
                    <a:gd name="adj2" fmla="val 0"/>
                  </a:avLst>
                </a:prstGeom>
                <a:solidFill>
                  <a:srgbClr val="F7F9FA"/>
                </a:solidFill>
                <a:ln/>
              </p:spPr>
              <p:txBody>
                <a:bodyPr/>
                <a:lstStyle/>
                <a:p>
                  <a:endParaRPr lang="en-US"/>
                </a:p>
              </p:txBody>
            </p:sp>
            <p:sp>
              <p:nvSpPr>
                <p:cNvPr id="68" name="Shape 7">
                  <a:extLst>
                    <a:ext uri="{FF2B5EF4-FFF2-40B4-BE49-F238E27FC236}">
                      <a16:creationId xmlns:a16="http://schemas.microsoft.com/office/drawing/2014/main" id="{BB191C00-190C-09B0-55FB-F14CB9925821}"/>
                    </a:ext>
                  </a:extLst>
                </p:cNvPr>
                <p:cNvSpPr/>
                <p:nvPr/>
              </p:nvSpPr>
              <p:spPr>
                <a:xfrm>
                  <a:off x="805510" y="2589404"/>
                  <a:ext cx="68580" cy="68580"/>
                </a:xfrm>
                <a:prstGeom prst="ellipse">
                  <a:avLst/>
                </a:prstGeom>
                <a:solidFill>
                  <a:srgbClr val="8F9AA1"/>
                </a:solidFill>
                <a:ln/>
              </p:spPr>
              <p:txBody>
                <a:bodyPr/>
                <a:lstStyle/>
                <a:p>
                  <a:endParaRPr lang="en-US"/>
                </a:p>
              </p:txBody>
            </p:sp>
            <p:sp>
              <p:nvSpPr>
                <p:cNvPr id="69" name="Shape 8">
                  <a:extLst>
                    <a:ext uri="{FF2B5EF4-FFF2-40B4-BE49-F238E27FC236}">
                      <a16:creationId xmlns:a16="http://schemas.microsoft.com/office/drawing/2014/main" id="{F2052B94-0FE0-F5EE-28A2-46FBC7C1B330}"/>
                    </a:ext>
                  </a:extLst>
                </p:cNvPr>
                <p:cNvSpPr/>
                <p:nvPr/>
              </p:nvSpPr>
              <p:spPr>
                <a:xfrm>
                  <a:off x="942670" y="2589404"/>
                  <a:ext cx="68580" cy="68580"/>
                </a:xfrm>
                <a:prstGeom prst="ellipse">
                  <a:avLst/>
                </a:prstGeom>
                <a:solidFill>
                  <a:srgbClr val="8F9AA1"/>
                </a:solidFill>
                <a:ln/>
              </p:spPr>
              <p:txBody>
                <a:bodyPr/>
                <a:lstStyle/>
                <a:p>
                  <a:endParaRPr lang="en-US"/>
                </a:p>
              </p:txBody>
            </p:sp>
            <p:sp>
              <p:nvSpPr>
                <p:cNvPr id="70" name="Shape 9">
                  <a:extLst>
                    <a:ext uri="{FF2B5EF4-FFF2-40B4-BE49-F238E27FC236}">
                      <a16:creationId xmlns:a16="http://schemas.microsoft.com/office/drawing/2014/main" id="{368B6D12-3C11-DAF2-D1AE-687EAF9BAE48}"/>
                    </a:ext>
                  </a:extLst>
                </p:cNvPr>
                <p:cNvSpPr/>
                <p:nvPr/>
              </p:nvSpPr>
              <p:spPr>
                <a:xfrm>
                  <a:off x="1079830" y="2589404"/>
                  <a:ext cx="68580" cy="68580"/>
                </a:xfrm>
                <a:prstGeom prst="ellipse">
                  <a:avLst/>
                </a:prstGeom>
                <a:solidFill>
                  <a:srgbClr val="8F9AA1"/>
                </a:solidFill>
                <a:ln/>
              </p:spPr>
              <p:txBody>
                <a:bodyPr/>
                <a:lstStyle/>
                <a:p>
                  <a:endParaRPr lang="en-US"/>
                </a:p>
              </p:txBody>
            </p:sp>
            <p:sp>
              <p:nvSpPr>
                <p:cNvPr id="71" name="Shape 10">
                  <a:extLst>
                    <a:ext uri="{FF2B5EF4-FFF2-40B4-BE49-F238E27FC236}">
                      <a16:creationId xmlns:a16="http://schemas.microsoft.com/office/drawing/2014/main" id="{F53C6DCE-A07F-7D1F-EDB1-A596E0B58DA1}"/>
                    </a:ext>
                  </a:extLst>
                </p:cNvPr>
                <p:cNvSpPr/>
                <p:nvPr/>
              </p:nvSpPr>
              <p:spPr>
                <a:xfrm>
                  <a:off x="1280998" y="2548256"/>
                  <a:ext cx="2311288" cy="164592"/>
                </a:xfrm>
                <a:prstGeom prst="roundRect">
                  <a:avLst>
                    <a:gd name="adj" fmla="val 27778"/>
                  </a:avLst>
                </a:prstGeom>
                <a:solidFill>
                  <a:srgbClr val="FFFFFF"/>
                </a:solidFill>
                <a:ln w="9525">
                  <a:solidFill>
                    <a:srgbClr val="E6EBED"/>
                  </a:solidFill>
                  <a:prstDash val="solid"/>
                </a:ln>
              </p:spPr>
              <p:txBody>
                <a:bodyPr/>
                <a:lstStyle/>
                <a:p>
                  <a:endParaRPr lang="en-US" dirty="0"/>
                </a:p>
              </p:txBody>
            </p:sp>
            <p:sp>
              <p:nvSpPr>
                <p:cNvPr id="72" name="Text 11">
                  <a:extLst>
                    <a:ext uri="{FF2B5EF4-FFF2-40B4-BE49-F238E27FC236}">
                      <a16:creationId xmlns:a16="http://schemas.microsoft.com/office/drawing/2014/main" id="{BB22EB89-FED8-91D2-298C-328DCEBB1B35}"/>
                    </a:ext>
                  </a:extLst>
                </p:cNvPr>
                <p:cNvSpPr/>
                <p:nvPr/>
              </p:nvSpPr>
              <p:spPr>
                <a:xfrm>
                  <a:off x="1363294" y="2548256"/>
                  <a:ext cx="2228992" cy="164592"/>
                </a:xfrm>
                <a:prstGeom prst="rect">
                  <a:avLst/>
                </a:prstGeom>
                <a:noFill/>
                <a:ln/>
              </p:spPr>
              <p:txBody>
                <a:bodyPr wrap="square" lIns="0" tIns="0" rIns="0" bIns="0" rtlCol="0" anchor="ctr"/>
                <a:lstStyle/>
                <a:p>
                  <a:r>
                    <a:rPr lang="en-US" sz="900" dirty="0" err="1">
                      <a:solidFill>
                        <a:srgbClr val="4B575E"/>
                      </a:solidFill>
                      <a:ea typeface="Arial" pitchFamily="34" charset="-122"/>
                      <a:cs typeface="Arial" pitchFamily="34" charset="-120"/>
                    </a:rPr>
                    <a:t>riversideshoes.com</a:t>
                  </a:r>
                  <a:r>
                    <a:rPr lang="en-US" sz="900" dirty="0">
                      <a:solidFill>
                        <a:srgbClr val="4B575E"/>
                      </a:solidFill>
                      <a:ea typeface="Arial" pitchFamily="34" charset="-122"/>
                      <a:cs typeface="Arial" pitchFamily="34" charset="-120"/>
                    </a:rPr>
                    <a:t>/checkout</a:t>
                  </a:r>
                  <a:endParaRPr lang="en-US" sz="900" dirty="0"/>
                </a:p>
              </p:txBody>
            </p:sp>
            <p:sp>
              <p:nvSpPr>
                <p:cNvPr id="73" name="Shape 13">
                  <a:extLst>
                    <a:ext uri="{FF2B5EF4-FFF2-40B4-BE49-F238E27FC236}">
                      <a16:creationId xmlns:a16="http://schemas.microsoft.com/office/drawing/2014/main" id="{CE0F996D-2102-1440-B6AD-78203E434F9E}"/>
                    </a:ext>
                  </a:extLst>
                </p:cNvPr>
                <p:cNvSpPr/>
                <p:nvPr/>
              </p:nvSpPr>
              <p:spPr>
                <a:xfrm>
                  <a:off x="860374" y="2955640"/>
                  <a:ext cx="182880" cy="183600"/>
                </a:xfrm>
                <a:prstGeom prst="roundRect">
                  <a:avLst>
                    <a:gd name="adj" fmla="val 11905"/>
                  </a:avLst>
                </a:prstGeom>
                <a:solidFill>
                  <a:srgbClr val="F7F9FA"/>
                </a:solidFill>
                <a:ln w="12700">
                  <a:solidFill>
                    <a:srgbClr val="D3D9DE"/>
                  </a:solidFill>
                  <a:prstDash val="solid"/>
                </a:ln>
              </p:spPr>
              <p:txBody>
                <a:bodyPr/>
                <a:lstStyle/>
                <a:p>
                  <a:endParaRPr lang="en-US" dirty="0"/>
                </a:p>
              </p:txBody>
            </p:sp>
          </p:grpSp>
          <p:sp>
            <p:nvSpPr>
              <p:cNvPr id="65" name="Text 13">
                <a:extLst>
                  <a:ext uri="{FF2B5EF4-FFF2-40B4-BE49-F238E27FC236}">
                    <a16:creationId xmlns:a16="http://schemas.microsoft.com/office/drawing/2014/main" id="{029D305A-E11B-99A3-58B6-67812C0D8E20}"/>
                  </a:ext>
                </a:extLst>
              </p:cNvPr>
              <p:cNvSpPr/>
              <p:nvPr/>
            </p:nvSpPr>
            <p:spPr>
              <a:xfrm>
                <a:off x="1081604" y="3041580"/>
                <a:ext cx="2351408" cy="309601"/>
              </a:xfrm>
              <a:prstGeom prst="rect">
                <a:avLst/>
              </a:prstGeom>
              <a:noFill/>
              <a:ln/>
            </p:spPr>
            <p:txBody>
              <a:bodyPr wrap="square" lIns="0" tIns="0" rIns="0" bIns="0" rtlCol="0" anchor="t"/>
              <a:lstStyle/>
              <a:p>
                <a:r>
                  <a:rPr lang="en-US" sz="900" dirty="0">
                    <a:ea typeface="Arial" pitchFamily="34" charset="-122"/>
                    <a:cs typeface="Arial" pitchFamily="34" charset="-120"/>
                  </a:rPr>
                  <a:t>Required: check to receive order updates</a:t>
                </a:r>
                <a:endParaRPr lang="en-US" sz="900" dirty="0"/>
              </a:p>
            </p:txBody>
          </p:sp>
        </p:grpSp>
        <p:sp>
          <p:nvSpPr>
            <p:cNvPr id="63" name="Rounded Rectangle 62">
              <a:extLst>
                <a:ext uri="{FF2B5EF4-FFF2-40B4-BE49-F238E27FC236}">
                  <a16:creationId xmlns:a16="http://schemas.microsoft.com/office/drawing/2014/main" id="{FDF2D88A-D363-BC59-E9F8-B233E1F60784}"/>
                </a:ext>
              </a:extLst>
            </p:cNvPr>
            <p:cNvSpPr/>
            <p:nvPr/>
          </p:nvSpPr>
          <p:spPr>
            <a:xfrm>
              <a:off x="777280" y="3328879"/>
              <a:ext cx="1210901" cy="223551"/>
            </a:xfrm>
            <a:prstGeom prst="roundRect">
              <a:avLst>
                <a:gd name="adj" fmla="val 50000"/>
              </a:avLst>
            </a:prstGeom>
            <a:solidFill>
              <a:srgbClr val="E6EB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r>
                <a:rPr lang="en-US" sz="800" b="1" dirty="0">
                  <a:solidFill>
                    <a:schemeClr val="tx1"/>
                  </a:solidFill>
                  <a:ea typeface="Arial" pitchFamily="34" charset="-122"/>
                  <a:cs typeface="Arial" pitchFamily="34" charset="-120"/>
                </a:rPr>
                <a:t>Complete purchase</a:t>
              </a:r>
              <a:endParaRPr lang="en-US" sz="800" dirty="0">
                <a:solidFill>
                  <a:schemeClr val="tx1"/>
                </a:solidFill>
              </a:endParaRPr>
            </a:p>
          </p:txBody>
        </p:sp>
      </p:grpSp>
    </p:spTree>
    <p:extLst>
      <p:ext uri="{BB962C8B-B14F-4D97-AF65-F5344CB8AC3E}">
        <p14:creationId xmlns:p14="http://schemas.microsoft.com/office/powerpoint/2010/main" val="24410253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EB9DDE-B764-D93E-AB44-09ED22B68819}"/>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4B40D32F-D000-B780-27F2-DC88161BFA13}"/>
              </a:ext>
            </a:extLst>
          </p:cNvPr>
          <p:cNvSpPr>
            <a:spLocks noGrp="1"/>
          </p:cNvSpPr>
          <p:nvPr>
            <p:ph type="body" sz="quarter" idx="29"/>
          </p:nvPr>
        </p:nvSpPr>
        <p:spPr>
          <a:xfrm>
            <a:off x="222252" y="1773237"/>
            <a:ext cx="3833812" cy="4783137"/>
          </a:xfrm>
        </p:spPr>
        <p:txBody>
          <a:bodyPr/>
          <a:lstStyle/>
          <a:p>
            <a:pPr marL="0" indent="0">
              <a:buNone/>
            </a:pPr>
            <a:br>
              <a:rPr lang="en-US" b="1" dirty="0"/>
            </a:br>
            <a:br>
              <a:rPr lang="en-US" b="1" dirty="0"/>
            </a:br>
            <a:br>
              <a:rPr lang="en-US" b="1" dirty="0"/>
            </a:br>
            <a:br>
              <a:rPr lang="en-US" b="1" dirty="0"/>
            </a:br>
            <a:br>
              <a:rPr lang="en-US" b="1" dirty="0"/>
            </a:br>
            <a:br>
              <a:rPr lang="en-US" b="1" dirty="0"/>
            </a:br>
            <a:br>
              <a:rPr lang="en-US" b="1" dirty="0"/>
            </a:br>
            <a:endParaRPr lang="en-US" b="1" dirty="0"/>
          </a:p>
          <a:p>
            <a:pPr marL="0" indent="0">
              <a:buNone/>
            </a:pPr>
            <a:br>
              <a:rPr lang="en-US" b="1" dirty="0"/>
            </a:br>
            <a:r>
              <a:rPr lang="en-US" b="1" dirty="0"/>
              <a:t>Why it’s compliant:</a:t>
            </a:r>
            <a:endParaRPr lang="en-US" dirty="0"/>
          </a:p>
          <a:p>
            <a:r>
              <a:rPr lang="en-US" dirty="0"/>
              <a:t>Email and SMS each have their </a:t>
            </a:r>
            <a:br>
              <a:rPr lang="en-US" dirty="0"/>
            </a:br>
            <a:r>
              <a:rPr lang="en-US" dirty="0"/>
              <a:t>own checkbox</a:t>
            </a:r>
          </a:p>
          <a:p>
            <a:r>
              <a:rPr lang="en-US" dirty="0"/>
              <a:t>User can opt into one channel </a:t>
            </a:r>
            <a:br>
              <a:rPr lang="en-US" dirty="0"/>
            </a:br>
            <a:r>
              <a:rPr lang="en-US" dirty="0"/>
              <a:t>without the other</a:t>
            </a:r>
          </a:p>
        </p:txBody>
      </p:sp>
      <p:sp>
        <p:nvSpPr>
          <p:cNvPr id="3" name="Text Placeholder 2">
            <a:extLst>
              <a:ext uri="{FF2B5EF4-FFF2-40B4-BE49-F238E27FC236}">
                <a16:creationId xmlns:a16="http://schemas.microsoft.com/office/drawing/2014/main" id="{F8795249-41A4-D005-9166-C58376D5D733}"/>
              </a:ext>
            </a:extLst>
          </p:cNvPr>
          <p:cNvSpPr>
            <a:spLocks noGrp="1"/>
          </p:cNvSpPr>
          <p:nvPr>
            <p:ph type="body" sz="quarter" idx="19"/>
          </p:nvPr>
        </p:nvSpPr>
        <p:spPr/>
        <p:txBody>
          <a:bodyPr/>
          <a:lstStyle/>
          <a:p>
            <a:r>
              <a:rPr lang="en-US" sz="4000" dirty="0"/>
              <a:t>Consent bundling</a:t>
            </a:r>
          </a:p>
        </p:txBody>
      </p:sp>
      <p:sp>
        <p:nvSpPr>
          <p:cNvPr id="5" name="Slide Number Placeholder 4">
            <a:extLst>
              <a:ext uri="{FF2B5EF4-FFF2-40B4-BE49-F238E27FC236}">
                <a16:creationId xmlns:a16="http://schemas.microsoft.com/office/drawing/2014/main" id="{EB102071-003E-1689-9F9F-6FA21534216B}"/>
              </a:ext>
            </a:extLst>
          </p:cNvPr>
          <p:cNvSpPr>
            <a:spLocks noGrp="1"/>
          </p:cNvSpPr>
          <p:nvPr>
            <p:ph type="sldNum" sz="quarter" idx="16"/>
          </p:nvPr>
        </p:nvSpPr>
        <p:spPr/>
        <p:txBody>
          <a:bodyPr/>
          <a:lstStyle/>
          <a:p>
            <a:fld id="{AE086683-F536-42AB-ABBC-F4803DFE8DBC}" type="slidenum">
              <a:rPr lang="en-US" smtClean="0"/>
              <a:pPr/>
              <a:t>21</a:t>
            </a:fld>
            <a:endParaRPr lang="en-US"/>
          </a:p>
        </p:txBody>
      </p:sp>
      <p:sp>
        <p:nvSpPr>
          <p:cNvPr id="7" name="Text Placeholder 6">
            <a:extLst>
              <a:ext uri="{FF2B5EF4-FFF2-40B4-BE49-F238E27FC236}">
                <a16:creationId xmlns:a16="http://schemas.microsoft.com/office/drawing/2014/main" id="{E544CB3F-8045-53B4-49A8-FAE8EA24D7F5}"/>
              </a:ext>
            </a:extLst>
          </p:cNvPr>
          <p:cNvSpPr>
            <a:spLocks noGrp="1"/>
          </p:cNvSpPr>
          <p:nvPr>
            <p:ph type="body" sz="quarter" idx="30"/>
          </p:nvPr>
        </p:nvSpPr>
        <p:spPr>
          <a:xfrm>
            <a:off x="4179094" y="1773237"/>
            <a:ext cx="3833812" cy="4783137"/>
          </a:xfrm>
          <a:solidFill>
            <a:srgbClr val="F2EEE8"/>
          </a:solidFill>
        </p:spPr>
        <p:txBody>
          <a:bodyPr/>
          <a:lstStyle/>
          <a:p>
            <a:pPr marL="0" indent="0">
              <a:buNone/>
            </a:pPr>
            <a:br>
              <a:rPr lang="en-US" b="1" dirty="0"/>
            </a:br>
            <a:br>
              <a:rPr lang="en-US" b="1" dirty="0"/>
            </a:br>
            <a:br>
              <a:rPr lang="en-US" b="1" dirty="0"/>
            </a:br>
            <a:br>
              <a:rPr lang="en-US" b="1" dirty="0"/>
            </a:br>
            <a:br>
              <a:rPr lang="en-US" b="1" dirty="0"/>
            </a:br>
            <a:br>
              <a:rPr lang="en-US" b="1" dirty="0"/>
            </a:br>
            <a:br>
              <a:rPr lang="en-US" b="1" dirty="0"/>
            </a:br>
            <a:br>
              <a:rPr lang="en-US" b="1" dirty="0"/>
            </a:br>
            <a:br>
              <a:rPr lang="en-US" b="1" dirty="0"/>
            </a:br>
            <a:r>
              <a:rPr lang="en-US" b="1" dirty="0"/>
              <a:t>Why it’s NOT compliant:</a:t>
            </a:r>
            <a:endParaRPr lang="en-US" dirty="0"/>
          </a:p>
          <a:p>
            <a:r>
              <a:rPr lang="en-US" dirty="0"/>
              <a:t>One checkbox enrolls the user in both channels (email and text)</a:t>
            </a:r>
          </a:p>
          <a:p>
            <a:r>
              <a:rPr lang="en-US" dirty="0"/>
              <a:t>Removes the user’s ability to choose per channel </a:t>
            </a:r>
          </a:p>
          <a:p>
            <a:pPr marL="0" indent="0">
              <a:buNone/>
            </a:pPr>
            <a:endParaRPr lang="en-US" dirty="0"/>
          </a:p>
          <a:p>
            <a:endParaRPr lang="en-US" sz="1200" dirty="0"/>
          </a:p>
          <a:p>
            <a:endParaRPr lang="en-US" sz="1200" dirty="0"/>
          </a:p>
          <a:p>
            <a:endParaRPr lang="en-US" sz="1200" dirty="0"/>
          </a:p>
          <a:p>
            <a:endParaRPr lang="en-US" sz="1200" dirty="0"/>
          </a:p>
          <a:p>
            <a:endParaRPr lang="en-US" sz="1200" dirty="0"/>
          </a:p>
          <a:p>
            <a:endParaRPr lang="en-US" dirty="0"/>
          </a:p>
          <a:p>
            <a:endParaRPr lang="en-US" dirty="0"/>
          </a:p>
          <a:p>
            <a:endParaRPr lang="en-US" dirty="0"/>
          </a:p>
          <a:p>
            <a:endParaRPr lang="en-US" dirty="0"/>
          </a:p>
          <a:p>
            <a:endParaRPr lang="en-US" dirty="0"/>
          </a:p>
        </p:txBody>
      </p:sp>
      <p:sp>
        <p:nvSpPr>
          <p:cNvPr id="9" name="Text Placeholder 8">
            <a:extLst>
              <a:ext uri="{FF2B5EF4-FFF2-40B4-BE49-F238E27FC236}">
                <a16:creationId xmlns:a16="http://schemas.microsoft.com/office/drawing/2014/main" id="{CFD39620-09C3-6407-A81D-6465CB6AD7A3}"/>
              </a:ext>
            </a:extLst>
          </p:cNvPr>
          <p:cNvSpPr>
            <a:spLocks noGrp="1"/>
          </p:cNvSpPr>
          <p:nvPr>
            <p:ph type="body" sz="quarter" idx="32"/>
          </p:nvPr>
        </p:nvSpPr>
        <p:spPr>
          <a:xfrm>
            <a:off x="8134349" y="1773237"/>
            <a:ext cx="3833812" cy="4783137"/>
          </a:xfrm>
        </p:spPr>
        <p:txBody>
          <a:bodyPr/>
          <a:lstStyle/>
          <a:p>
            <a:pPr marL="0" indent="0">
              <a:buNone/>
            </a:pPr>
            <a:r>
              <a:rPr lang="en-US" b="1" dirty="0"/>
              <a:t>Key takeaway: </a:t>
            </a:r>
          </a:p>
          <a:p>
            <a:pPr marL="0" indent="0">
              <a:buNone/>
            </a:pPr>
            <a:r>
              <a:rPr lang="en-US" dirty="0"/>
              <a:t>Each consent channel needs its own independent opt-in. Bundling channels together isn’t allowed. SMS disclaimer (explaining message frequency, rates, and opt-out instructions) must be placed on the same screen as the checkbox, not hidden in the footer or behind a link </a:t>
            </a:r>
          </a:p>
          <a:p>
            <a:pPr marL="171450" indent="-171450"/>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sz="1200" dirty="0"/>
          </a:p>
          <a:p>
            <a:pPr marL="0" indent="0">
              <a:buNone/>
            </a:pPr>
            <a:endParaRPr lang="en-US" dirty="0"/>
          </a:p>
          <a:p>
            <a:pPr marL="0" indent="0">
              <a:buNone/>
            </a:pPr>
            <a:endParaRPr lang="en-US" dirty="0"/>
          </a:p>
          <a:p>
            <a:pPr marL="0" indent="0">
              <a:buNone/>
            </a:pPr>
            <a:endParaRPr lang="en-US" dirty="0"/>
          </a:p>
          <a:p>
            <a:endParaRPr lang="en-US" dirty="0"/>
          </a:p>
          <a:p>
            <a:endParaRPr lang="en-US" dirty="0"/>
          </a:p>
          <a:p>
            <a:endParaRPr lang="en-US" dirty="0"/>
          </a:p>
          <a:p>
            <a:endParaRPr lang="en-US" dirty="0"/>
          </a:p>
        </p:txBody>
      </p:sp>
      <p:pic>
        <p:nvPicPr>
          <p:cNvPr id="12" name="Picture Placeholder 11">
            <a:extLst>
              <a:ext uri="{FF2B5EF4-FFF2-40B4-BE49-F238E27FC236}">
                <a16:creationId xmlns:a16="http://schemas.microsoft.com/office/drawing/2014/main" id="{8EAC5B4E-041D-AA21-EBAF-7CB2C41E5553}"/>
              </a:ext>
            </a:extLst>
          </p:cNvPr>
          <p:cNvPicPr>
            <a:picLocks noGrp="1" noChangeAspect="1"/>
          </p:cNvPicPr>
          <p:nvPr>
            <p:ph type="pic" sz="quarter" idx="21"/>
          </p:nvPr>
        </p:nvPicPr>
        <p:blipFill>
          <a:blip>
            <a:extLst>
              <a:ext uri="{96DAC541-7B7A-43D3-8B79-37D633B846F1}">
                <asvg:svgBlip xmlns:asvg="http://schemas.microsoft.com/office/drawing/2016/SVG/main" r:embed="rId3"/>
              </a:ext>
            </a:extLst>
          </a:blip>
          <a:srcRect t="6250" b="6250"/>
          <a:stretch>
            <a:fillRect/>
          </a:stretch>
        </p:blipFill>
        <p:spPr>
          <a:xfrm>
            <a:off x="381000" y="1910556"/>
            <a:ext cx="368300" cy="324632"/>
          </a:xfrm>
          <a:prstGeom prst="rect">
            <a:avLst/>
          </a:prstGeom>
        </p:spPr>
      </p:pic>
      <p:pic>
        <p:nvPicPr>
          <p:cNvPr id="13" name="Picture Placeholder 12">
            <a:extLst>
              <a:ext uri="{FF2B5EF4-FFF2-40B4-BE49-F238E27FC236}">
                <a16:creationId xmlns:a16="http://schemas.microsoft.com/office/drawing/2014/main" id="{1FEB81D6-0A76-E5D8-9B50-C1C5DDCED55B}"/>
              </a:ext>
            </a:extLst>
          </p:cNvPr>
          <p:cNvPicPr>
            <a:picLocks noGrp="1" noChangeAspect="1"/>
          </p:cNvPicPr>
          <p:nvPr>
            <p:ph type="pic" sz="quarter" idx="31"/>
          </p:nvPr>
        </p:nvPicPr>
        <p:blipFill>
          <a:blip>
            <a:extLst>
              <a:ext uri="{96DAC541-7B7A-43D3-8B79-37D633B846F1}">
                <asvg:svgBlip xmlns:asvg="http://schemas.microsoft.com/office/drawing/2016/SVG/main" r:embed="rId4"/>
              </a:ext>
            </a:extLst>
          </a:blip>
          <a:srcRect t="6250" b="6250"/>
          <a:stretch>
            <a:fillRect/>
          </a:stretch>
        </p:blipFill>
        <p:spPr>
          <a:xfrm>
            <a:off x="4332288" y="1910556"/>
            <a:ext cx="368300" cy="324632"/>
          </a:xfrm>
          <a:prstGeom prst="rect">
            <a:avLst/>
          </a:prstGeom>
        </p:spPr>
      </p:pic>
      <p:pic>
        <p:nvPicPr>
          <p:cNvPr id="88" name="Picture Placeholder 87">
            <a:extLst>
              <a:ext uri="{FF2B5EF4-FFF2-40B4-BE49-F238E27FC236}">
                <a16:creationId xmlns:a16="http://schemas.microsoft.com/office/drawing/2014/main" id="{A00724CF-2133-3BF6-46F1-520DC3496E00}"/>
              </a:ext>
            </a:extLst>
          </p:cNvPr>
          <p:cNvPicPr>
            <a:picLocks noGrp="1" noChangeAspect="1"/>
          </p:cNvPicPr>
          <p:nvPr>
            <p:ph type="pic" sz="quarter" idx="33"/>
          </p:nvPr>
        </p:nvPicPr>
        <p:blipFill>
          <a:blip>
            <a:extLst>
              <a:ext uri="{96DAC541-7B7A-43D3-8B79-37D633B846F1}">
                <asvg:svgBlip xmlns:asvg="http://schemas.microsoft.com/office/drawing/2016/SVG/main" r:embed="rId5"/>
              </a:ext>
            </a:extLst>
          </a:blip>
          <a:srcRect t="6250" b="6250"/>
          <a:stretch>
            <a:fillRect/>
          </a:stretch>
        </p:blipFill>
        <p:spPr>
          <a:xfrm>
            <a:off x="8288336" y="1910556"/>
            <a:ext cx="368300" cy="324632"/>
          </a:xfrm>
          <a:prstGeom prst="rect">
            <a:avLst/>
          </a:prstGeom>
        </p:spPr>
      </p:pic>
      <p:grpSp>
        <p:nvGrpSpPr>
          <p:cNvPr id="46" name="Group 45">
            <a:extLst>
              <a:ext uri="{FF2B5EF4-FFF2-40B4-BE49-F238E27FC236}">
                <a16:creationId xmlns:a16="http://schemas.microsoft.com/office/drawing/2014/main" id="{4F4A3F8F-2A4B-1D25-40A2-907DA893FD24}"/>
              </a:ext>
            </a:extLst>
          </p:cNvPr>
          <p:cNvGrpSpPr/>
          <p:nvPr/>
        </p:nvGrpSpPr>
        <p:grpSpPr>
          <a:xfrm>
            <a:off x="576112" y="2362982"/>
            <a:ext cx="3126091" cy="1718325"/>
            <a:chOff x="576112" y="2565400"/>
            <a:chExt cx="3126091" cy="1705778"/>
          </a:xfrm>
        </p:grpSpPr>
        <p:grpSp>
          <p:nvGrpSpPr>
            <p:cNvPr id="6" name="Group 5">
              <a:extLst>
                <a:ext uri="{FF2B5EF4-FFF2-40B4-BE49-F238E27FC236}">
                  <a16:creationId xmlns:a16="http://schemas.microsoft.com/office/drawing/2014/main" id="{1FED8B37-F35B-9F57-FBC8-2B7B3F9FFC60}"/>
                </a:ext>
              </a:extLst>
            </p:cNvPr>
            <p:cNvGrpSpPr/>
            <p:nvPr/>
          </p:nvGrpSpPr>
          <p:grpSpPr>
            <a:xfrm>
              <a:off x="576112" y="2565400"/>
              <a:ext cx="3126091" cy="1705778"/>
              <a:chOff x="659206" y="2470532"/>
              <a:chExt cx="3126091" cy="1705778"/>
            </a:xfrm>
          </p:grpSpPr>
          <p:sp>
            <p:nvSpPr>
              <p:cNvPr id="10" name="Shape 5">
                <a:extLst>
                  <a:ext uri="{FF2B5EF4-FFF2-40B4-BE49-F238E27FC236}">
                    <a16:creationId xmlns:a16="http://schemas.microsoft.com/office/drawing/2014/main" id="{1B615720-4F01-8617-E6C4-72BA5576A673}"/>
                  </a:ext>
                </a:extLst>
              </p:cNvPr>
              <p:cNvSpPr/>
              <p:nvPr/>
            </p:nvSpPr>
            <p:spPr>
              <a:xfrm>
                <a:off x="659206" y="2470532"/>
                <a:ext cx="3126091" cy="1705778"/>
              </a:xfrm>
              <a:prstGeom prst="roundRect">
                <a:avLst>
                  <a:gd name="adj" fmla="val 5344"/>
                </a:avLst>
              </a:prstGeom>
              <a:solidFill>
                <a:srgbClr val="FFFFFF"/>
              </a:solidFill>
              <a:ln w="12700">
                <a:solidFill>
                  <a:srgbClr val="E6EBED"/>
                </a:solidFill>
                <a:prstDash val="solid"/>
              </a:ln>
              <a:effectLst>
                <a:outerShdw blurRad="63500" dist="25400" dir="5400000" algn="bl" rotWithShape="0">
                  <a:srgbClr val="000000">
                    <a:alpha val="10000"/>
                  </a:srgbClr>
                </a:outerShdw>
              </a:effectLst>
            </p:spPr>
            <p:txBody>
              <a:bodyPr/>
              <a:lstStyle/>
              <a:p>
                <a:endParaRPr lang="en-US"/>
              </a:p>
            </p:txBody>
          </p:sp>
          <p:sp>
            <p:nvSpPr>
              <p:cNvPr id="11" name="Shape 6">
                <a:extLst>
                  <a:ext uri="{FF2B5EF4-FFF2-40B4-BE49-F238E27FC236}">
                    <a16:creationId xmlns:a16="http://schemas.microsoft.com/office/drawing/2014/main" id="{74B65143-6965-9DBF-8E98-219A86F997AB}"/>
                  </a:ext>
                </a:extLst>
              </p:cNvPr>
              <p:cNvSpPr/>
              <p:nvPr/>
            </p:nvSpPr>
            <p:spPr>
              <a:xfrm>
                <a:off x="668350" y="2477183"/>
                <a:ext cx="3110400" cy="309600"/>
              </a:xfrm>
              <a:prstGeom prst="round2SameRect">
                <a:avLst>
                  <a:gd name="adj1" fmla="val 16667"/>
                  <a:gd name="adj2" fmla="val 0"/>
                </a:avLst>
              </a:prstGeom>
              <a:solidFill>
                <a:srgbClr val="F7F9FA"/>
              </a:solidFill>
              <a:ln/>
            </p:spPr>
            <p:txBody>
              <a:bodyPr/>
              <a:lstStyle/>
              <a:p>
                <a:endParaRPr lang="en-US"/>
              </a:p>
            </p:txBody>
          </p:sp>
          <p:sp>
            <p:nvSpPr>
              <p:cNvPr id="14" name="Shape 7">
                <a:extLst>
                  <a:ext uri="{FF2B5EF4-FFF2-40B4-BE49-F238E27FC236}">
                    <a16:creationId xmlns:a16="http://schemas.microsoft.com/office/drawing/2014/main" id="{A23A25D5-8721-4D98-8F4F-328CB880626F}"/>
                  </a:ext>
                </a:extLst>
              </p:cNvPr>
              <p:cNvSpPr/>
              <p:nvPr/>
            </p:nvSpPr>
            <p:spPr>
              <a:xfrm>
                <a:off x="805510" y="2589404"/>
                <a:ext cx="68580" cy="68580"/>
              </a:xfrm>
              <a:prstGeom prst="ellipse">
                <a:avLst/>
              </a:prstGeom>
              <a:solidFill>
                <a:srgbClr val="8F9AA1"/>
              </a:solidFill>
              <a:ln/>
            </p:spPr>
            <p:txBody>
              <a:bodyPr/>
              <a:lstStyle/>
              <a:p>
                <a:endParaRPr lang="en-US"/>
              </a:p>
            </p:txBody>
          </p:sp>
          <p:sp>
            <p:nvSpPr>
              <p:cNvPr id="15" name="Shape 8">
                <a:extLst>
                  <a:ext uri="{FF2B5EF4-FFF2-40B4-BE49-F238E27FC236}">
                    <a16:creationId xmlns:a16="http://schemas.microsoft.com/office/drawing/2014/main" id="{650B7C1E-A59B-9E88-B0DF-6380A4BF05E4}"/>
                  </a:ext>
                </a:extLst>
              </p:cNvPr>
              <p:cNvSpPr/>
              <p:nvPr/>
            </p:nvSpPr>
            <p:spPr>
              <a:xfrm>
                <a:off x="942670" y="2589404"/>
                <a:ext cx="68580" cy="68580"/>
              </a:xfrm>
              <a:prstGeom prst="ellipse">
                <a:avLst/>
              </a:prstGeom>
              <a:solidFill>
                <a:srgbClr val="8F9AA1"/>
              </a:solidFill>
              <a:ln/>
            </p:spPr>
            <p:txBody>
              <a:bodyPr/>
              <a:lstStyle/>
              <a:p>
                <a:endParaRPr lang="en-US"/>
              </a:p>
            </p:txBody>
          </p:sp>
          <p:sp>
            <p:nvSpPr>
              <p:cNvPr id="16" name="Shape 9">
                <a:extLst>
                  <a:ext uri="{FF2B5EF4-FFF2-40B4-BE49-F238E27FC236}">
                    <a16:creationId xmlns:a16="http://schemas.microsoft.com/office/drawing/2014/main" id="{761C4E4F-6883-2B86-65A1-178F7F286AE8}"/>
                  </a:ext>
                </a:extLst>
              </p:cNvPr>
              <p:cNvSpPr/>
              <p:nvPr/>
            </p:nvSpPr>
            <p:spPr>
              <a:xfrm>
                <a:off x="1079830" y="2589404"/>
                <a:ext cx="68580" cy="68580"/>
              </a:xfrm>
              <a:prstGeom prst="ellipse">
                <a:avLst/>
              </a:prstGeom>
              <a:solidFill>
                <a:srgbClr val="8F9AA1"/>
              </a:solidFill>
              <a:ln/>
            </p:spPr>
            <p:txBody>
              <a:bodyPr/>
              <a:lstStyle/>
              <a:p>
                <a:endParaRPr lang="en-US"/>
              </a:p>
            </p:txBody>
          </p:sp>
          <p:sp>
            <p:nvSpPr>
              <p:cNvPr id="17" name="Shape 10">
                <a:extLst>
                  <a:ext uri="{FF2B5EF4-FFF2-40B4-BE49-F238E27FC236}">
                    <a16:creationId xmlns:a16="http://schemas.microsoft.com/office/drawing/2014/main" id="{A4F0C7AE-5BAB-FC63-194B-559DB8E38FBD}"/>
                  </a:ext>
                </a:extLst>
              </p:cNvPr>
              <p:cNvSpPr/>
              <p:nvPr/>
            </p:nvSpPr>
            <p:spPr>
              <a:xfrm>
                <a:off x="1280998" y="2548256"/>
                <a:ext cx="2311288" cy="164592"/>
              </a:xfrm>
              <a:prstGeom prst="roundRect">
                <a:avLst>
                  <a:gd name="adj" fmla="val 27778"/>
                </a:avLst>
              </a:prstGeom>
              <a:solidFill>
                <a:srgbClr val="FFFFFF"/>
              </a:solidFill>
              <a:ln w="9525">
                <a:solidFill>
                  <a:srgbClr val="E6EBED"/>
                </a:solidFill>
                <a:prstDash val="solid"/>
              </a:ln>
            </p:spPr>
            <p:txBody>
              <a:bodyPr/>
              <a:lstStyle/>
              <a:p>
                <a:endParaRPr lang="en-US" dirty="0"/>
              </a:p>
            </p:txBody>
          </p:sp>
          <p:sp>
            <p:nvSpPr>
              <p:cNvPr id="18" name="Text 11">
                <a:extLst>
                  <a:ext uri="{FF2B5EF4-FFF2-40B4-BE49-F238E27FC236}">
                    <a16:creationId xmlns:a16="http://schemas.microsoft.com/office/drawing/2014/main" id="{56F2FE53-5A18-0D18-0D28-7146AA49C167}"/>
                  </a:ext>
                </a:extLst>
              </p:cNvPr>
              <p:cNvSpPr/>
              <p:nvPr/>
            </p:nvSpPr>
            <p:spPr>
              <a:xfrm>
                <a:off x="1363294" y="2548256"/>
                <a:ext cx="2228992" cy="164592"/>
              </a:xfrm>
              <a:prstGeom prst="rect">
                <a:avLst/>
              </a:prstGeom>
              <a:noFill/>
              <a:ln/>
            </p:spPr>
            <p:txBody>
              <a:bodyPr wrap="square" lIns="0" tIns="0" rIns="0" bIns="0" rtlCol="0" anchor="ctr"/>
              <a:lstStyle/>
              <a:p>
                <a:r>
                  <a:rPr lang="en-US" sz="900" dirty="0" err="1">
                    <a:solidFill>
                      <a:srgbClr val="4B575E"/>
                    </a:solidFill>
                    <a:ea typeface="Arial" pitchFamily="34" charset="-122"/>
                    <a:cs typeface="Arial" pitchFamily="34" charset="-120"/>
                  </a:rPr>
                  <a:t>riversideshoes.com</a:t>
                </a:r>
                <a:r>
                  <a:rPr lang="en-US" sz="900" dirty="0">
                    <a:solidFill>
                      <a:srgbClr val="4B575E"/>
                    </a:solidFill>
                    <a:ea typeface="Arial" pitchFamily="34" charset="-122"/>
                    <a:cs typeface="Arial" pitchFamily="34" charset="-120"/>
                  </a:rPr>
                  <a:t>/signup</a:t>
                </a:r>
                <a:endParaRPr lang="en-US" sz="900" dirty="0"/>
              </a:p>
            </p:txBody>
          </p:sp>
          <p:sp>
            <p:nvSpPr>
              <p:cNvPr id="19" name="Shape 13">
                <a:extLst>
                  <a:ext uri="{FF2B5EF4-FFF2-40B4-BE49-F238E27FC236}">
                    <a16:creationId xmlns:a16="http://schemas.microsoft.com/office/drawing/2014/main" id="{255AB8CC-F679-CDD8-A275-8F53ED877701}"/>
                  </a:ext>
                </a:extLst>
              </p:cNvPr>
              <p:cNvSpPr/>
              <p:nvPr/>
            </p:nvSpPr>
            <p:spPr>
              <a:xfrm>
                <a:off x="860374" y="2941690"/>
                <a:ext cx="182880" cy="183600"/>
              </a:xfrm>
              <a:prstGeom prst="roundRect">
                <a:avLst>
                  <a:gd name="adj" fmla="val 11905"/>
                </a:avLst>
              </a:prstGeom>
              <a:solidFill>
                <a:srgbClr val="F7F9FA"/>
              </a:solidFill>
              <a:ln w="12700">
                <a:solidFill>
                  <a:srgbClr val="D3D9DE"/>
                </a:solidFill>
                <a:prstDash val="solid"/>
              </a:ln>
            </p:spPr>
            <p:txBody>
              <a:bodyPr/>
              <a:lstStyle/>
              <a:p>
                <a:endParaRPr lang="en-US" dirty="0"/>
              </a:p>
            </p:txBody>
          </p:sp>
          <p:sp>
            <p:nvSpPr>
              <p:cNvPr id="4" name="Shape 13">
                <a:extLst>
                  <a:ext uri="{FF2B5EF4-FFF2-40B4-BE49-F238E27FC236}">
                    <a16:creationId xmlns:a16="http://schemas.microsoft.com/office/drawing/2014/main" id="{72235136-2F87-FB54-2D4C-D0238C0855C6}"/>
                  </a:ext>
                </a:extLst>
              </p:cNvPr>
              <p:cNvSpPr/>
              <p:nvPr/>
            </p:nvSpPr>
            <p:spPr>
              <a:xfrm>
                <a:off x="860374" y="3301616"/>
                <a:ext cx="182880" cy="183600"/>
              </a:xfrm>
              <a:prstGeom prst="roundRect">
                <a:avLst>
                  <a:gd name="adj" fmla="val 11905"/>
                </a:avLst>
              </a:prstGeom>
              <a:solidFill>
                <a:srgbClr val="F7F9FA"/>
              </a:solidFill>
              <a:ln w="12700">
                <a:solidFill>
                  <a:srgbClr val="D3D9DE"/>
                </a:solidFill>
                <a:prstDash val="solid"/>
              </a:ln>
            </p:spPr>
            <p:txBody>
              <a:bodyPr/>
              <a:lstStyle/>
              <a:p>
                <a:endParaRPr lang="en-US" dirty="0"/>
              </a:p>
            </p:txBody>
          </p:sp>
        </p:grpSp>
        <p:sp>
          <p:nvSpPr>
            <p:cNvPr id="33" name="Text 13">
              <a:extLst>
                <a:ext uri="{FF2B5EF4-FFF2-40B4-BE49-F238E27FC236}">
                  <a16:creationId xmlns:a16="http://schemas.microsoft.com/office/drawing/2014/main" id="{E978E3D4-0D7E-2E89-0AF5-36643C209600}"/>
                </a:ext>
              </a:extLst>
            </p:cNvPr>
            <p:cNvSpPr/>
            <p:nvPr/>
          </p:nvSpPr>
          <p:spPr>
            <a:xfrm>
              <a:off x="1081604" y="3041580"/>
              <a:ext cx="2351408" cy="309601"/>
            </a:xfrm>
            <a:prstGeom prst="rect">
              <a:avLst/>
            </a:prstGeom>
            <a:noFill/>
            <a:ln/>
          </p:spPr>
          <p:txBody>
            <a:bodyPr wrap="square" lIns="0" tIns="0" rIns="0" bIns="0" rtlCol="0" anchor="t"/>
            <a:lstStyle/>
            <a:p>
              <a:r>
                <a:rPr lang="en-US" sz="900" dirty="0">
                  <a:ea typeface="Arial" pitchFamily="34" charset="-122"/>
                  <a:cs typeface="Arial" pitchFamily="34" charset="-120"/>
                </a:rPr>
                <a:t>Yes, I’d like to receive emails and newsletters from Riverside Shoes</a:t>
              </a:r>
              <a:endParaRPr lang="en-US" sz="900" dirty="0"/>
            </a:p>
          </p:txBody>
        </p:sp>
        <p:sp>
          <p:nvSpPr>
            <p:cNvPr id="8" name="Text 13">
              <a:extLst>
                <a:ext uri="{FF2B5EF4-FFF2-40B4-BE49-F238E27FC236}">
                  <a16:creationId xmlns:a16="http://schemas.microsoft.com/office/drawing/2014/main" id="{E95B49B7-CEDE-9316-880D-685A6941449D}"/>
                </a:ext>
              </a:extLst>
            </p:cNvPr>
            <p:cNvSpPr/>
            <p:nvPr/>
          </p:nvSpPr>
          <p:spPr>
            <a:xfrm>
              <a:off x="1081604" y="3397180"/>
              <a:ext cx="2351408" cy="711238"/>
            </a:xfrm>
            <a:prstGeom prst="rect">
              <a:avLst/>
            </a:prstGeom>
            <a:noFill/>
            <a:ln/>
          </p:spPr>
          <p:txBody>
            <a:bodyPr wrap="square" lIns="0" tIns="0" rIns="0" bIns="0" rtlCol="0" anchor="t"/>
            <a:lstStyle/>
            <a:p>
              <a:r>
                <a:rPr lang="en-US" sz="900" dirty="0">
                  <a:ea typeface="Arial" pitchFamily="34" charset="-122"/>
                  <a:cs typeface="Arial" pitchFamily="34" charset="-120"/>
                </a:rPr>
                <a:t>Yes, I want to receive Account Notification text messages from Riverside Shoes. Reply HELP for Help, STOP to </a:t>
              </a:r>
              <a:r>
                <a:rPr lang="en-US" sz="900" dirty="0" err="1">
                  <a:ea typeface="Arial" pitchFamily="34" charset="-122"/>
                  <a:cs typeface="Arial" pitchFamily="34" charset="-120"/>
                </a:rPr>
                <a:t>Opt</a:t>
              </a:r>
              <a:r>
                <a:rPr lang="en-US" sz="900" dirty="0">
                  <a:ea typeface="Arial" pitchFamily="34" charset="-122"/>
                  <a:cs typeface="Arial" pitchFamily="34" charset="-120"/>
                </a:rPr>
                <a:t> Out. Msg data rates may apply. Msg frequency varies. View our terms &amp; privacy.  </a:t>
              </a:r>
              <a:endParaRPr lang="en-US" sz="900" dirty="0"/>
            </a:p>
          </p:txBody>
        </p:sp>
      </p:grpSp>
      <p:grpSp>
        <p:nvGrpSpPr>
          <p:cNvPr id="62" name="Group 61">
            <a:extLst>
              <a:ext uri="{FF2B5EF4-FFF2-40B4-BE49-F238E27FC236}">
                <a16:creationId xmlns:a16="http://schemas.microsoft.com/office/drawing/2014/main" id="{B82ED01D-F697-7131-A779-AF9E4EB288B1}"/>
              </a:ext>
            </a:extLst>
          </p:cNvPr>
          <p:cNvGrpSpPr/>
          <p:nvPr/>
        </p:nvGrpSpPr>
        <p:grpSpPr>
          <a:xfrm>
            <a:off x="4533635" y="2362984"/>
            <a:ext cx="3126091" cy="946346"/>
            <a:chOff x="576112" y="2565401"/>
            <a:chExt cx="3126091" cy="939436"/>
          </a:xfrm>
        </p:grpSpPr>
        <p:grpSp>
          <p:nvGrpSpPr>
            <p:cNvPr id="64" name="Group 63">
              <a:extLst>
                <a:ext uri="{FF2B5EF4-FFF2-40B4-BE49-F238E27FC236}">
                  <a16:creationId xmlns:a16="http://schemas.microsoft.com/office/drawing/2014/main" id="{36471CD0-3F1E-5C09-A6FC-84284D1B93A4}"/>
                </a:ext>
              </a:extLst>
            </p:cNvPr>
            <p:cNvGrpSpPr/>
            <p:nvPr/>
          </p:nvGrpSpPr>
          <p:grpSpPr>
            <a:xfrm>
              <a:off x="576112" y="2565401"/>
              <a:ext cx="3126091" cy="939436"/>
              <a:chOff x="659206" y="2470533"/>
              <a:chExt cx="3126091" cy="939436"/>
            </a:xfrm>
          </p:grpSpPr>
          <p:sp>
            <p:nvSpPr>
              <p:cNvPr id="66" name="Shape 5">
                <a:extLst>
                  <a:ext uri="{FF2B5EF4-FFF2-40B4-BE49-F238E27FC236}">
                    <a16:creationId xmlns:a16="http://schemas.microsoft.com/office/drawing/2014/main" id="{02373DED-5417-23C0-29D5-37AB718792FE}"/>
                  </a:ext>
                </a:extLst>
              </p:cNvPr>
              <p:cNvSpPr/>
              <p:nvPr/>
            </p:nvSpPr>
            <p:spPr>
              <a:xfrm>
                <a:off x="659206" y="2470533"/>
                <a:ext cx="3126091" cy="939436"/>
              </a:xfrm>
              <a:prstGeom prst="roundRect">
                <a:avLst>
                  <a:gd name="adj" fmla="val 5344"/>
                </a:avLst>
              </a:prstGeom>
              <a:solidFill>
                <a:srgbClr val="FFFFFF"/>
              </a:solidFill>
              <a:ln w="12700">
                <a:solidFill>
                  <a:srgbClr val="E6EBED"/>
                </a:solidFill>
                <a:prstDash val="solid"/>
              </a:ln>
              <a:effectLst>
                <a:outerShdw blurRad="63500" dist="25400" dir="5400000" algn="bl" rotWithShape="0">
                  <a:srgbClr val="000000">
                    <a:alpha val="10000"/>
                  </a:srgbClr>
                </a:outerShdw>
              </a:effectLst>
            </p:spPr>
            <p:txBody>
              <a:bodyPr/>
              <a:lstStyle/>
              <a:p>
                <a:endParaRPr lang="en-US"/>
              </a:p>
            </p:txBody>
          </p:sp>
          <p:sp>
            <p:nvSpPr>
              <p:cNvPr id="67" name="Shape 6">
                <a:extLst>
                  <a:ext uri="{FF2B5EF4-FFF2-40B4-BE49-F238E27FC236}">
                    <a16:creationId xmlns:a16="http://schemas.microsoft.com/office/drawing/2014/main" id="{377B2133-CB16-D496-04AF-71BD2A938990}"/>
                  </a:ext>
                </a:extLst>
              </p:cNvPr>
              <p:cNvSpPr/>
              <p:nvPr/>
            </p:nvSpPr>
            <p:spPr>
              <a:xfrm>
                <a:off x="668350" y="2477183"/>
                <a:ext cx="3110400" cy="309600"/>
              </a:xfrm>
              <a:prstGeom prst="round2SameRect">
                <a:avLst>
                  <a:gd name="adj1" fmla="val 16667"/>
                  <a:gd name="adj2" fmla="val 0"/>
                </a:avLst>
              </a:prstGeom>
              <a:solidFill>
                <a:srgbClr val="F7F9FA"/>
              </a:solidFill>
              <a:ln/>
            </p:spPr>
            <p:txBody>
              <a:bodyPr/>
              <a:lstStyle/>
              <a:p>
                <a:endParaRPr lang="en-US"/>
              </a:p>
            </p:txBody>
          </p:sp>
          <p:sp>
            <p:nvSpPr>
              <p:cNvPr id="68" name="Shape 7">
                <a:extLst>
                  <a:ext uri="{FF2B5EF4-FFF2-40B4-BE49-F238E27FC236}">
                    <a16:creationId xmlns:a16="http://schemas.microsoft.com/office/drawing/2014/main" id="{60F94905-DBA5-76E6-A2E5-900B7D0296CC}"/>
                  </a:ext>
                </a:extLst>
              </p:cNvPr>
              <p:cNvSpPr/>
              <p:nvPr/>
            </p:nvSpPr>
            <p:spPr>
              <a:xfrm>
                <a:off x="805510" y="2589404"/>
                <a:ext cx="68580" cy="68580"/>
              </a:xfrm>
              <a:prstGeom prst="ellipse">
                <a:avLst/>
              </a:prstGeom>
              <a:solidFill>
                <a:srgbClr val="8F9AA1"/>
              </a:solidFill>
              <a:ln/>
            </p:spPr>
            <p:txBody>
              <a:bodyPr/>
              <a:lstStyle/>
              <a:p>
                <a:endParaRPr lang="en-US"/>
              </a:p>
            </p:txBody>
          </p:sp>
          <p:sp>
            <p:nvSpPr>
              <p:cNvPr id="69" name="Shape 8">
                <a:extLst>
                  <a:ext uri="{FF2B5EF4-FFF2-40B4-BE49-F238E27FC236}">
                    <a16:creationId xmlns:a16="http://schemas.microsoft.com/office/drawing/2014/main" id="{86E9D093-446A-690D-7BAD-6D2FC2D073C9}"/>
                  </a:ext>
                </a:extLst>
              </p:cNvPr>
              <p:cNvSpPr/>
              <p:nvPr/>
            </p:nvSpPr>
            <p:spPr>
              <a:xfrm>
                <a:off x="942670" y="2589404"/>
                <a:ext cx="68580" cy="68580"/>
              </a:xfrm>
              <a:prstGeom prst="ellipse">
                <a:avLst/>
              </a:prstGeom>
              <a:solidFill>
                <a:srgbClr val="8F9AA1"/>
              </a:solidFill>
              <a:ln/>
            </p:spPr>
            <p:txBody>
              <a:bodyPr/>
              <a:lstStyle/>
              <a:p>
                <a:endParaRPr lang="en-US"/>
              </a:p>
            </p:txBody>
          </p:sp>
          <p:sp>
            <p:nvSpPr>
              <p:cNvPr id="70" name="Shape 9">
                <a:extLst>
                  <a:ext uri="{FF2B5EF4-FFF2-40B4-BE49-F238E27FC236}">
                    <a16:creationId xmlns:a16="http://schemas.microsoft.com/office/drawing/2014/main" id="{BC8C21DF-98D7-2F4E-91A2-A5E9DD44E66A}"/>
                  </a:ext>
                </a:extLst>
              </p:cNvPr>
              <p:cNvSpPr/>
              <p:nvPr/>
            </p:nvSpPr>
            <p:spPr>
              <a:xfrm>
                <a:off x="1079830" y="2589404"/>
                <a:ext cx="68580" cy="68580"/>
              </a:xfrm>
              <a:prstGeom prst="ellipse">
                <a:avLst/>
              </a:prstGeom>
              <a:solidFill>
                <a:srgbClr val="8F9AA1"/>
              </a:solidFill>
              <a:ln/>
            </p:spPr>
            <p:txBody>
              <a:bodyPr/>
              <a:lstStyle/>
              <a:p>
                <a:endParaRPr lang="en-US"/>
              </a:p>
            </p:txBody>
          </p:sp>
          <p:sp>
            <p:nvSpPr>
              <p:cNvPr id="71" name="Shape 10">
                <a:extLst>
                  <a:ext uri="{FF2B5EF4-FFF2-40B4-BE49-F238E27FC236}">
                    <a16:creationId xmlns:a16="http://schemas.microsoft.com/office/drawing/2014/main" id="{6EA80ECA-2C7D-C61D-5DDF-D070C1D88427}"/>
                  </a:ext>
                </a:extLst>
              </p:cNvPr>
              <p:cNvSpPr/>
              <p:nvPr/>
            </p:nvSpPr>
            <p:spPr>
              <a:xfrm>
                <a:off x="1280998" y="2548256"/>
                <a:ext cx="2311288" cy="164592"/>
              </a:xfrm>
              <a:prstGeom prst="roundRect">
                <a:avLst>
                  <a:gd name="adj" fmla="val 27778"/>
                </a:avLst>
              </a:prstGeom>
              <a:solidFill>
                <a:srgbClr val="FFFFFF"/>
              </a:solidFill>
              <a:ln w="9525">
                <a:solidFill>
                  <a:srgbClr val="E6EBED"/>
                </a:solidFill>
                <a:prstDash val="solid"/>
              </a:ln>
            </p:spPr>
            <p:txBody>
              <a:bodyPr/>
              <a:lstStyle/>
              <a:p>
                <a:endParaRPr lang="en-US" dirty="0"/>
              </a:p>
            </p:txBody>
          </p:sp>
          <p:sp>
            <p:nvSpPr>
              <p:cNvPr id="72" name="Text 11">
                <a:extLst>
                  <a:ext uri="{FF2B5EF4-FFF2-40B4-BE49-F238E27FC236}">
                    <a16:creationId xmlns:a16="http://schemas.microsoft.com/office/drawing/2014/main" id="{B375F6D2-99AD-278B-9893-DD88F7C8F2BA}"/>
                  </a:ext>
                </a:extLst>
              </p:cNvPr>
              <p:cNvSpPr/>
              <p:nvPr/>
            </p:nvSpPr>
            <p:spPr>
              <a:xfrm>
                <a:off x="1363294" y="2548256"/>
                <a:ext cx="2228992" cy="164592"/>
              </a:xfrm>
              <a:prstGeom prst="rect">
                <a:avLst/>
              </a:prstGeom>
              <a:noFill/>
              <a:ln/>
            </p:spPr>
            <p:txBody>
              <a:bodyPr wrap="square" lIns="0" tIns="0" rIns="0" bIns="0" rtlCol="0" anchor="ctr"/>
              <a:lstStyle/>
              <a:p>
                <a:r>
                  <a:rPr lang="en-US" sz="900" dirty="0" err="1">
                    <a:solidFill>
                      <a:srgbClr val="4B575E"/>
                    </a:solidFill>
                    <a:ea typeface="Arial" pitchFamily="34" charset="-122"/>
                    <a:cs typeface="Arial" pitchFamily="34" charset="-120"/>
                  </a:rPr>
                  <a:t>riversideshoes.com</a:t>
                </a:r>
                <a:r>
                  <a:rPr lang="en-US" sz="900" dirty="0">
                    <a:solidFill>
                      <a:srgbClr val="4B575E"/>
                    </a:solidFill>
                    <a:ea typeface="Arial" pitchFamily="34" charset="-122"/>
                    <a:cs typeface="Arial" pitchFamily="34" charset="-120"/>
                  </a:rPr>
                  <a:t>/signup</a:t>
                </a:r>
                <a:endParaRPr lang="en-US" sz="900" dirty="0"/>
              </a:p>
            </p:txBody>
          </p:sp>
          <p:sp>
            <p:nvSpPr>
              <p:cNvPr id="73" name="Shape 13">
                <a:extLst>
                  <a:ext uri="{FF2B5EF4-FFF2-40B4-BE49-F238E27FC236}">
                    <a16:creationId xmlns:a16="http://schemas.microsoft.com/office/drawing/2014/main" id="{D194C917-A5C4-8A47-DB39-2E29720980DA}"/>
                  </a:ext>
                </a:extLst>
              </p:cNvPr>
              <p:cNvSpPr/>
              <p:nvPr/>
            </p:nvSpPr>
            <p:spPr>
              <a:xfrm>
                <a:off x="860374" y="2941690"/>
                <a:ext cx="182880" cy="183600"/>
              </a:xfrm>
              <a:prstGeom prst="roundRect">
                <a:avLst>
                  <a:gd name="adj" fmla="val 11905"/>
                </a:avLst>
              </a:prstGeom>
              <a:solidFill>
                <a:srgbClr val="F7F9FA"/>
              </a:solidFill>
              <a:ln w="12700">
                <a:solidFill>
                  <a:srgbClr val="D3D9DE"/>
                </a:solidFill>
                <a:prstDash val="solid"/>
              </a:ln>
            </p:spPr>
            <p:txBody>
              <a:bodyPr/>
              <a:lstStyle/>
              <a:p>
                <a:endParaRPr lang="en-US" dirty="0"/>
              </a:p>
            </p:txBody>
          </p:sp>
        </p:grpSp>
        <p:sp>
          <p:nvSpPr>
            <p:cNvPr id="65" name="Text 13">
              <a:extLst>
                <a:ext uri="{FF2B5EF4-FFF2-40B4-BE49-F238E27FC236}">
                  <a16:creationId xmlns:a16="http://schemas.microsoft.com/office/drawing/2014/main" id="{FC33F40E-03C4-AD95-2046-5201FA1D1015}"/>
                </a:ext>
              </a:extLst>
            </p:cNvPr>
            <p:cNvSpPr/>
            <p:nvPr/>
          </p:nvSpPr>
          <p:spPr>
            <a:xfrm>
              <a:off x="1081604" y="3041580"/>
              <a:ext cx="2351408" cy="309601"/>
            </a:xfrm>
            <a:prstGeom prst="rect">
              <a:avLst/>
            </a:prstGeom>
            <a:noFill/>
            <a:ln/>
          </p:spPr>
          <p:txBody>
            <a:bodyPr wrap="square" lIns="0" tIns="0" rIns="0" bIns="0" rtlCol="0" anchor="t"/>
            <a:lstStyle/>
            <a:p>
              <a:r>
                <a:rPr lang="en-US" sz="900" dirty="0">
                  <a:ea typeface="Arial" pitchFamily="34" charset="-122"/>
                  <a:cs typeface="Arial" pitchFamily="34" charset="-120"/>
                </a:rPr>
                <a:t>Sign up for Riverside Shoes updates </a:t>
              </a:r>
              <a:br>
                <a:rPr lang="en-US" sz="900" dirty="0">
                  <a:ea typeface="Arial" pitchFamily="34" charset="-122"/>
                  <a:cs typeface="Arial" pitchFamily="34" charset="-120"/>
                </a:rPr>
              </a:br>
              <a:r>
                <a:rPr lang="en-US" sz="900" dirty="0">
                  <a:ea typeface="Arial" pitchFamily="34" charset="-122"/>
                  <a:cs typeface="Arial" pitchFamily="34" charset="-120"/>
                </a:rPr>
                <a:t>(email + text)</a:t>
              </a:r>
              <a:endParaRPr lang="en-US" sz="900" dirty="0"/>
            </a:p>
          </p:txBody>
        </p:sp>
      </p:grpSp>
    </p:spTree>
    <p:extLst>
      <p:ext uri="{BB962C8B-B14F-4D97-AF65-F5344CB8AC3E}">
        <p14:creationId xmlns:p14="http://schemas.microsoft.com/office/powerpoint/2010/main" val="11160967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7907D1C-DB60-0787-2AE2-C1EA75492041}"/>
              </a:ext>
            </a:extLst>
          </p:cNvPr>
          <p:cNvSpPr>
            <a:spLocks noGrp="1"/>
          </p:cNvSpPr>
          <p:nvPr>
            <p:ph type="body" idx="13"/>
          </p:nvPr>
        </p:nvSpPr>
        <p:spPr>
          <a:xfrm>
            <a:off x="222251" y="2061070"/>
            <a:ext cx="4830016" cy="665375"/>
          </a:xfrm>
        </p:spPr>
        <p:txBody>
          <a:bodyPr/>
          <a:lstStyle/>
          <a:p>
            <a:r>
              <a:rPr lang="en-US" dirty="0"/>
              <a:t>What implied, express, and express written consent look like in practice</a:t>
            </a:r>
          </a:p>
        </p:txBody>
      </p:sp>
      <p:sp>
        <p:nvSpPr>
          <p:cNvPr id="4" name="Slide Number Placeholder 3">
            <a:extLst>
              <a:ext uri="{FF2B5EF4-FFF2-40B4-BE49-F238E27FC236}">
                <a16:creationId xmlns:a16="http://schemas.microsoft.com/office/drawing/2014/main" id="{F1940A10-5F2E-0B82-A931-139A877FAC78}"/>
              </a:ext>
            </a:extLst>
          </p:cNvPr>
          <p:cNvSpPr>
            <a:spLocks noGrp="1"/>
          </p:cNvSpPr>
          <p:nvPr>
            <p:ph type="sldNum" sz="quarter" idx="16"/>
          </p:nvPr>
        </p:nvSpPr>
        <p:spPr/>
        <p:txBody>
          <a:bodyPr/>
          <a:lstStyle/>
          <a:p>
            <a:fld id="{AE086683-F536-42AB-ABBC-F4803DFE8DBC}" type="slidenum">
              <a:rPr lang="en-US" smtClean="0"/>
              <a:pPr/>
              <a:t>22</a:t>
            </a:fld>
            <a:endParaRPr lang="en-US"/>
          </a:p>
        </p:txBody>
      </p:sp>
      <p:sp>
        <p:nvSpPr>
          <p:cNvPr id="7" name="Text Placeholder 6">
            <a:extLst>
              <a:ext uri="{FF2B5EF4-FFF2-40B4-BE49-F238E27FC236}">
                <a16:creationId xmlns:a16="http://schemas.microsoft.com/office/drawing/2014/main" id="{69670B8B-D3E4-4061-7371-BCDFA900D728}"/>
              </a:ext>
            </a:extLst>
          </p:cNvPr>
          <p:cNvSpPr>
            <a:spLocks noGrp="1"/>
          </p:cNvSpPr>
          <p:nvPr>
            <p:ph type="body" sz="quarter" idx="20"/>
          </p:nvPr>
        </p:nvSpPr>
        <p:spPr/>
        <p:txBody>
          <a:bodyPr/>
          <a:lstStyle/>
          <a:p>
            <a:r>
              <a:rPr lang="en-US" dirty="0"/>
              <a:t>Types of consent</a:t>
            </a:r>
          </a:p>
        </p:txBody>
      </p:sp>
      <p:sp>
        <p:nvSpPr>
          <p:cNvPr id="37" name="TextBox 36">
            <a:extLst>
              <a:ext uri="{FF2B5EF4-FFF2-40B4-BE49-F238E27FC236}">
                <a16:creationId xmlns:a16="http://schemas.microsoft.com/office/drawing/2014/main" id="{85BAF889-79DA-A3A9-9F61-F3BB9B64E724}"/>
              </a:ext>
            </a:extLst>
          </p:cNvPr>
          <p:cNvSpPr txBox="1"/>
          <p:nvPr/>
        </p:nvSpPr>
        <p:spPr>
          <a:xfrm>
            <a:off x="5495925" y="1449582"/>
            <a:ext cx="5924550" cy="184666"/>
          </a:xfrm>
          <a:prstGeom prst="rect">
            <a:avLst/>
          </a:prstGeom>
          <a:noFill/>
        </p:spPr>
        <p:txBody>
          <a:bodyPr wrap="square" lIns="0" tIns="0" rIns="0" bIns="0" anchor="ctr">
            <a:spAutoFit/>
          </a:bodyPr>
          <a:lstStyle/>
          <a:p>
            <a:pPr algn="l"/>
            <a:r>
              <a:rPr lang="en-GB" sz="1200" b="1" i="0" u="none" dirty="0">
                <a:latin typeface="Host Grotesk" panose="020B0504030402000203" pitchFamily="34" charset="77"/>
              </a:rPr>
              <a:t>CALL TO ACTION</a:t>
            </a:r>
            <a:endParaRPr sz="1200" b="1" i="0" u="none" dirty="0">
              <a:latin typeface="Host Grotesk" panose="020B0504030402000203" pitchFamily="34" charset="77"/>
            </a:endParaRPr>
          </a:p>
        </p:txBody>
      </p:sp>
      <p:sp>
        <p:nvSpPr>
          <p:cNvPr id="39" name="TextBox 38">
            <a:extLst>
              <a:ext uri="{FF2B5EF4-FFF2-40B4-BE49-F238E27FC236}">
                <a16:creationId xmlns:a16="http://schemas.microsoft.com/office/drawing/2014/main" id="{1AE801B4-BE93-5E84-3763-812A624BFD47}"/>
              </a:ext>
            </a:extLst>
          </p:cNvPr>
          <p:cNvSpPr txBox="1"/>
          <p:nvPr/>
        </p:nvSpPr>
        <p:spPr>
          <a:xfrm>
            <a:off x="5676900" y="1985108"/>
            <a:ext cx="5562600" cy="184666"/>
          </a:xfrm>
          <a:prstGeom prst="rect">
            <a:avLst/>
          </a:prstGeom>
          <a:noFill/>
        </p:spPr>
        <p:txBody>
          <a:bodyPr wrap="square" lIns="0" tIns="0" rIns="0" bIns="0" anchor="t">
            <a:spAutoFit/>
          </a:bodyPr>
          <a:lstStyle/>
          <a:p>
            <a:pPr algn="l"/>
            <a:r>
              <a:rPr sz="1200" b="1" i="0" u="none" dirty="0">
                <a:solidFill>
                  <a:srgbClr val="0F172A"/>
                </a:solidFill>
                <a:latin typeface="Host Grotesk" panose="020B0504030402000203" pitchFamily="34" charset="77"/>
              </a:rPr>
              <a:t>Questions? Text Riverside Shoes support at (888) 555-1234</a:t>
            </a:r>
          </a:p>
        </p:txBody>
      </p:sp>
      <p:sp>
        <p:nvSpPr>
          <p:cNvPr id="40" name="TextBox 39">
            <a:extLst>
              <a:ext uri="{FF2B5EF4-FFF2-40B4-BE49-F238E27FC236}">
                <a16:creationId xmlns:a16="http://schemas.microsoft.com/office/drawing/2014/main" id="{C61BE40C-43ED-EF0F-2F47-E6F07E7F1E09}"/>
              </a:ext>
            </a:extLst>
          </p:cNvPr>
          <p:cNvSpPr txBox="1"/>
          <p:nvPr/>
        </p:nvSpPr>
        <p:spPr>
          <a:xfrm>
            <a:off x="5676900" y="2194659"/>
            <a:ext cx="4929187" cy="307777"/>
          </a:xfrm>
          <a:prstGeom prst="rect">
            <a:avLst/>
          </a:prstGeom>
          <a:noFill/>
        </p:spPr>
        <p:txBody>
          <a:bodyPr wrap="square" lIns="0" tIns="0" rIns="0" bIns="0" anchor="t">
            <a:spAutoFit/>
          </a:bodyPr>
          <a:lstStyle/>
          <a:p>
            <a:pPr algn="l">
              <a:lnSpc>
                <a:spcPts val="1207"/>
              </a:lnSpc>
            </a:pPr>
            <a:r>
              <a:rPr lang="en-GB" sz="1000" b="0" i="0" u="none" dirty="0">
                <a:solidFill>
                  <a:srgbClr val="626C73"/>
                </a:solidFill>
                <a:latin typeface="Host Grotesk" panose="020B0504030402000203" pitchFamily="34" charset="77"/>
              </a:rPr>
              <a:t>Message frequency varies based on customer interaction. Message and data rates may apply. Reply STOP to opt out and HELP for help.</a:t>
            </a:r>
          </a:p>
        </p:txBody>
      </p:sp>
      <p:sp>
        <p:nvSpPr>
          <p:cNvPr id="41" name="TextBox 40">
            <a:extLst>
              <a:ext uri="{FF2B5EF4-FFF2-40B4-BE49-F238E27FC236}">
                <a16:creationId xmlns:a16="http://schemas.microsoft.com/office/drawing/2014/main" id="{90F77C2E-2D58-569C-9CDD-547C726B05ED}"/>
              </a:ext>
            </a:extLst>
          </p:cNvPr>
          <p:cNvSpPr txBox="1"/>
          <p:nvPr/>
        </p:nvSpPr>
        <p:spPr>
          <a:xfrm>
            <a:off x="5676900" y="2634207"/>
            <a:ext cx="5562600" cy="126958"/>
          </a:xfrm>
          <a:prstGeom prst="rect">
            <a:avLst/>
          </a:prstGeom>
          <a:noFill/>
        </p:spPr>
        <p:txBody>
          <a:bodyPr wrap="square" lIns="0" tIns="0" rIns="0" bIns="0" anchor="t">
            <a:spAutoFit/>
          </a:bodyPr>
          <a:lstStyle/>
          <a:p>
            <a:pPr algn="l"/>
            <a:r>
              <a:rPr sz="825" b="0" i="0" u="none" dirty="0">
                <a:solidFill>
                  <a:schemeClr val="bg2"/>
                </a:solidFill>
                <a:latin typeface="Host Grotesk" panose="020B0504030402000203" pitchFamily="34" charset="77"/>
              </a:rPr>
              <a:t>Privacy Policy • Terms of Service</a:t>
            </a:r>
          </a:p>
        </p:txBody>
      </p:sp>
      <p:grpSp>
        <p:nvGrpSpPr>
          <p:cNvPr id="87" name="Group 86">
            <a:extLst>
              <a:ext uri="{FF2B5EF4-FFF2-40B4-BE49-F238E27FC236}">
                <a16:creationId xmlns:a16="http://schemas.microsoft.com/office/drawing/2014/main" id="{596004BC-F528-6D9D-5D26-27D0B17CC091}"/>
              </a:ext>
            </a:extLst>
          </p:cNvPr>
          <p:cNvGrpSpPr/>
          <p:nvPr/>
        </p:nvGrpSpPr>
        <p:grpSpPr>
          <a:xfrm>
            <a:off x="5417904" y="3539846"/>
            <a:ext cx="5826745" cy="2377419"/>
            <a:chOff x="5417905" y="4407219"/>
            <a:chExt cx="3906788" cy="1594041"/>
          </a:xfrm>
        </p:grpSpPr>
        <p:sp>
          <p:nvSpPr>
            <p:cNvPr id="26" name="TextBox 25">
              <a:extLst>
                <a:ext uri="{FF2B5EF4-FFF2-40B4-BE49-F238E27FC236}">
                  <a16:creationId xmlns:a16="http://schemas.microsoft.com/office/drawing/2014/main" id="{56274F4D-494F-9A43-5EA5-36493A1A0CA4}"/>
                </a:ext>
              </a:extLst>
            </p:cNvPr>
            <p:cNvSpPr txBox="1"/>
            <p:nvPr/>
          </p:nvSpPr>
          <p:spPr>
            <a:xfrm>
              <a:off x="5417905" y="4634568"/>
              <a:ext cx="274320" cy="153888"/>
            </a:xfrm>
            <a:prstGeom prst="rect">
              <a:avLst/>
            </a:prstGeom>
            <a:noFill/>
          </p:spPr>
          <p:txBody>
            <a:bodyPr wrap="square" lIns="0" tIns="0" rIns="0" bIns="0" anchor="ctr">
              <a:spAutoFit/>
            </a:bodyPr>
            <a:lstStyle/>
            <a:p>
              <a:pPr algn="ctr"/>
              <a:r>
                <a:rPr sz="1000" b="1" i="0" dirty="0">
                  <a:solidFill>
                    <a:srgbClr val="FFFFFF"/>
                  </a:solidFill>
                  <a:latin typeface="Host Grotesk"/>
                </a:rPr>
                <a:t>B</a:t>
              </a:r>
            </a:p>
          </p:txBody>
        </p:sp>
        <p:sp>
          <p:nvSpPr>
            <p:cNvPr id="42" name="TextBox 41">
              <a:extLst>
                <a:ext uri="{FF2B5EF4-FFF2-40B4-BE49-F238E27FC236}">
                  <a16:creationId xmlns:a16="http://schemas.microsoft.com/office/drawing/2014/main" id="{7ABBE02F-3C75-E53E-D06C-058960649CEA}"/>
                </a:ext>
              </a:extLst>
            </p:cNvPr>
            <p:cNvSpPr txBox="1"/>
            <p:nvPr/>
          </p:nvSpPr>
          <p:spPr>
            <a:xfrm>
              <a:off x="6450493" y="4935349"/>
              <a:ext cx="2874200" cy="115416"/>
            </a:xfrm>
            <a:prstGeom prst="rect">
              <a:avLst/>
            </a:prstGeom>
            <a:noFill/>
          </p:spPr>
          <p:txBody>
            <a:bodyPr wrap="square" lIns="0" tIns="0" rIns="0" bIns="0" anchor="ctr">
              <a:spAutoFit/>
            </a:bodyPr>
            <a:lstStyle/>
            <a:p>
              <a:pPr algn="r"/>
              <a:r>
                <a:rPr sz="750" b="0" i="0" u="none" dirty="0">
                  <a:solidFill>
                    <a:schemeClr val="bg1">
                      <a:lumMod val="50000"/>
                    </a:schemeClr>
                  </a:solidFill>
                  <a:latin typeface="Host Grotesk" panose="020B0504030402000203" pitchFamily="34" charset="77"/>
                </a:rPr>
                <a:t>10:15 AM</a:t>
              </a:r>
            </a:p>
          </p:txBody>
        </p:sp>
        <p:sp>
          <p:nvSpPr>
            <p:cNvPr id="59" name="Oval 58">
              <a:extLst>
                <a:ext uri="{FF2B5EF4-FFF2-40B4-BE49-F238E27FC236}">
                  <a16:creationId xmlns:a16="http://schemas.microsoft.com/office/drawing/2014/main" id="{9FDB066F-B3CA-4754-7013-89C30FF66D90}"/>
                </a:ext>
              </a:extLst>
            </p:cNvPr>
            <p:cNvSpPr/>
            <p:nvPr/>
          </p:nvSpPr>
          <p:spPr>
            <a:xfrm>
              <a:off x="5501305" y="4583883"/>
              <a:ext cx="274320" cy="274320"/>
            </a:xfrm>
            <a:prstGeom prst="ellipse">
              <a:avLst/>
            </a:prstGeom>
            <a:solidFill>
              <a:schemeClr val="tx2">
                <a:lumMod val="65000"/>
                <a:lumOff val="3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0" name="TextBox 59">
              <a:extLst>
                <a:ext uri="{FF2B5EF4-FFF2-40B4-BE49-F238E27FC236}">
                  <a16:creationId xmlns:a16="http://schemas.microsoft.com/office/drawing/2014/main" id="{99090397-47EF-609D-2177-49FAB42B32EC}"/>
                </a:ext>
              </a:extLst>
            </p:cNvPr>
            <p:cNvSpPr txBox="1"/>
            <p:nvPr/>
          </p:nvSpPr>
          <p:spPr>
            <a:xfrm>
              <a:off x="5508527" y="4643067"/>
              <a:ext cx="267836" cy="153888"/>
            </a:xfrm>
            <a:prstGeom prst="rect">
              <a:avLst/>
            </a:prstGeom>
            <a:noFill/>
          </p:spPr>
          <p:txBody>
            <a:bodyPr wrap="square" lIns="0" tIns="0" rIns="0" bIns="0" anchor="ctr">
              <a:spAutoFit/>
            </a:bodyPr>
            <a:lstStyle/>
            <a:p>
              <a:pPr algn="ctr"/>
              <a:r>
                <a:rPr sz="1000" b="1" i="0" dirty="0">
                  <a:solidFill>
                    <a:srgbClr val="FFFFFF"/>
                  </a:solidFill>
                  <a:latin typeface="Host Grotesk"/>
                </a:rPr>
                <a:t>C</a:t>
              </a:r>
            </a:p>
          </p:txBody>
        </p:sp>
        <p:sp>
          <p:nvSpPr>
            <p:cNvPr id="73" name="TextBox 72">
              <a:extLst>
                <a:ext uri="{FF2B5EF4-FFF2-40B4-BE49-F238E27FC236}">
                  <a16:creationId xmlns:a16="http://schemas.microsoft.com/office/drawing/2014/main" id="{3CC3B6F6-7A9F-7365-8EA3-5C11050832CC}"/>
                </a:ext>
              </a:extLst>
            </p:cNvPr>
            <p:cNvSpPr txBox="1"/>
            <p:nvPr/>
          </p:nvSpPr>
          <p:spPr>
            <a:xfrm>
              <a:off x="5518245" y="4407219"/>
              <a:ext cx="3694176" cy="115416"/>
            </a:xfrm>
            <a:prstGeom prst="rect">
              <a:avLst/>
            </a:prstGeom>
            <a:noFill/>
          </p:spPr>
          <p:txBody>
            <a:bodyPr wrap="square" lIns="0" tIns="0" rIns="0" bIns="0" anchor="t">
              <a:spAutoFit/>
            </a:bodyPr>
            <a:lstStyle/>
            <a:p>
              <a:pPr algn="l"/>
              <a:r>
                <a:rPr sz="750" b="1" i="0" dirty="0">
                  <a:latin typeface="Host Grotesk"/>
                </a:rPr>
                <a:t>CUSTOMER MESSAGE</a:t>
              </a:r>
            </a:p>
          </p:txBody>
        </p:sp>
        <p:sp>
          <p:nvSpPr>
            <p:cNvPr id="74" name="Rounded Rectangle 73">
              <a:extLst>
                <a:ext uri="{FF2B5EF4-FFF2-40B4-BE49-F238E27FC236}">
                  <a16:creationId xmlns:a16="http://schemas.microsoft.com/office/drawing/2014/main" id="{5A308A58-A9D0-B0FD-33E1-EC8A53D2C291}"/>
                </a:ext>
              </a:extLst>
            </p:cNvPr>
            <p:cNvSpPr/>
            <p:nvPr/>
          </p:nvSpPr>
          <p:spPr>
            <a:xfrm>
              <a:off x="5867065" y="4532388"/>
              <a:ext cx="3457628" cy="384048"/>
            </a:xfrm>
            <a:prstGeom prst="roundRect">
              <a:avLst>
                <a:gd name="adj" fmla="val 18000"/>
              </a:avLst>
            </a:prstGeom>
            <a:solidFill>
              <a:srgbClr val="F7F9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5" name="TextBox 74">
              <a:extLst>
                <a:ext uri="{FF2B5EF4-FFF2-40B4-BE49-F238E27FC236}">
                  <a16:creationId xmlns:a16="http://schemas.microsoft.com/office/drawing/2014/main" id="{6DE4849D-225D-B9E8-2BEF-A5AAECF6DC66}"/>
                </a:ext>
              </a:extLst>
            </p:cNvPr>
            <p:cNvSpPr txBox="1"/>
            <p:nvPr/>
          </p:nvSpPr>
          <p:spPr>
            <a:xfrm>
              <a:off x="5958505" y="4672822"/>
              <a:ext cx="3366188" cy="103181"/>
            </a:xfrm>
            <a:prstGeom prst="rect">
              <a:avLst/>
            </a:prstGeom>
            <a:noFill/>
          </p:spPr>
          <p:txBody>
            <a:bodyPr wrap="square" lIns="0" tIns="0" rIns="0" bIns="0" anchor="ctr">
              <a:spAutoFit/>
            </a:bodyPr>
            <a:lstStyle/>
            <a:p>
              <a:pPr algn="l">
                <a:lnSpc>
                  <a:spcPct val="100000"/>
                </a:lnSpc>
              </a:pPr>
              <a:r>
                <a:rPr sz="1000" b="0" i="0" dirty="0">
                  <a:latin typeface="Host Grotesk"/>
                </a:rPr>
                <a:t>“Is Riverside Shoes open on Saturday?”</a:t>
              </a:r>
            </a:p>
          </p:txBody>
        </p:sp>
        <p:sp>
          <p:nvSpPr>
            <p:cNvPr id="81" name="TextBox 80">
              <a:extLst>
                <a:ext uri="{FF2B5EF4-FFF2-40B4-BE49-F238E27FC236}">
                  <a16:creationId xmlns:a16="http://schemas.microsoft.com/office/drawing/2014/main" id="{759335DB-98E9-40B5-D8C9-EA818CADEC53}"/>
                </a:ext>
              </a:extLst>
            </p:cNvPr>
            <p:cNvSpPr txBox="1"/>
            <p:nvPr/>
          </p:nvSpPr>
          <p:spPr>
            <a:xfrm>
              <a:off x="6450493" y="5885844"/>
              <a:ext cx="2874200" cy="115416"/>
            </a:xfrm>
            <a:prstGeom prst="rect">
              <a:avLst/>
            </a:prstGeom>
            <a:noFill/>
          </p:spPr>
          <p:txBody>
            <a:bodyPr wrap="square" lIns="0" tIns="0" rIns="0" bIns="0" anchor="ctr">
              <a:spAutoFit/>
            </a:bodyPr>
            <a:lstStyle/>
            <a:p>
              <a:pPr algn="r"/>
              <a:r>
                <a:rPr sz="750" b="0" i="0" u="none" dirty="0">
                  <a:solidFill>
                    <a:schemeClr val="bg1">
                      <a:lumMod val="50000"/>
                    </a:schemeClr>
                  </a:solidFill>
                  <a:latin typeface="Host Grotesk" panose="020B0504030402000203" pitchFamily="34" charset="77"/>
                </a:rPr>
                <a:t>10:1</a:t>
              </a:r>
              <a:r>
                <a:rPr lang="en-GB" sz="750" b="0" i="0" u="none" dirty="0">
                  <a:solidFill>
                    <a:schemeClr val="bg1">
                      <a:lumMod val="50000"/>
                    </a:schemeClr>
                  </a:solidFill>
                  <a:latin typeface="Host Grotesk" panose="020B0504030402000203" pitchFamily="34" charset="77"/>
                </a:rPr>
                <a:t>6</a:t>
              </a:r>
              <a:r>
                <a:rPr sz="750" b="0" i="0" u="none" dirty="0">
                  <a:solidFill>
                    <a:schemeClr val="bg1">
                      <a:lumMod val="50000"/>
                    </a:schemeClr>
                  </a:solidFill>
                  <a:latin typeface="Host Grotesk" panose="020B0504030402000203" pitchFamily="34" charset="77"/>
                </a:rPr>
                <a:t> AM</a:t>
              </a:r>
            </a:p>
          </p:txBody>
        </p:sp>
        <p:sp>
          <p:nvSpPr>
            <p:cNvPr id="82" name="Oval 81">
              <a:extLst>
                <a:ext uri="{FF2B5EF4-FFF2-40B4-BE49-F238E27FC236}">
                  <a16:creationId xmlns:a16="http://schemas.microsoft.com/office/drawing/2014/main" id="{49A1C42E-0A5A-DDF2-AC93-C2FAEB43AAE1}"/>
                </a:ext>
              </a:extLst>
            </p:cNvPr>
            <p:cNvSpPr/>
            <p:nvPr/>
          </p:nvSpPr>
          <p:spPr>
            <a:xfrm>
              <a:off x="5501305" y="5534378"/>
              <a:ext cx="274320" cy="274320"/>
            </a:xfrm>
            <a:prstGeom prst="ellipse">
              <a:avLst/>
            </a:prstGeom>
            <a:solidFill>
              <a:schemeClr val="tx2">
                <a:lumMod val="65000"/>
                <a:lumOff val="3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3" name="TextBox 82">
              <a:extLst>
                <a:ext uri="{FF2B5EF4-FFF2-40B4-BE49-F238E27FC236}">
                  <a16:creationId xmlns:a16="http://schemas.microsoft.com/office/drawing/2014/main" id="{556D18A4-4726-8E31-8F42-83B63DBBD5D0}"/>
                </a:ext>
              </a:extLst>
            </p:cNvPr>
            <p:cNvSpPr txBox="1"/>
            <p:nvPr/>
          </p:nvSpPr>
          <p:spPr>
            <a:xfrm>
              <a:off x="5508527" y="5593562"/>
              <a:ext cx="267836" cy="153888"/>
            </a:xfrm>
            <a:prstGeom prst="rect">
              <a:avLst/>
            </a:prstGeom>
            <a:noFill/>
          </p:spPr>
          <p:txBody>
            <a:bodyPr wrap="square" lIns="0" tIns="0" rIns="0" bIns="0" anchor="ctr">
              <a:spAutoFit/>
            </a:bodyPr>
            <a:lstStyle/>
            <a:p>
              <a:pPr algn="ctr"/>
              <a:r>
                <a:rPr lang="en-GB" sz="1000" b="1" dirty="0">
                  <a:solidFill>
                    <a:srgbClr val="FFFFFF"/>
                  </a:solidFill>
                  <a:latin typeface="Host Grotesk"/>
                </a:rPr>
                <a:t>B</a:t>
              </a:r>
              <a:endParaRPr sz="1000" b="1" i="0" dirty="0">
                <a:solidFill>
                  <a:srgbClr val="FFFFFF"/>
                </a:solidFill>
                <a:latin typeface="Host Grotesk"/>
              </a:endParaRPr>
            </a:p>
          </p:txBody>
        </p:sp>
        <p:sp>
          <p:nvSpPr>
            <p:cNvPr id="84" name="TextBox 83">
              <a:extLst>
                <a:ext uri="{FF2B5EF4-FFF2-40B4-BE49-F238E27FC236}">
                  <a16:creationId xmlns:a16="http://schemas.microsoft.com/office/drawing/2014/main" id="{65ABE638-F96E-432B-AA19-EC82BD4B5759}"/>
                </a:ext>
              </a:extLst>
            </p:cNvPr>
            <p:cNvSpPr txBox="1"/>
            <p:nvPr/>
          </p:nvSpPr>
          <p:spPr>
            <a:xfrm>
              <a:off x="5518245" y="5357713"/>
              <a:ext cx="3694176" cy="115416"/>
            </a:xfrm>
            <a:prstGeom prst="rect">
              <a:avLst/>
            </a:prstGeom>
            <a:noFill/>
          </p:spPr>
          <p:txBody>
            <a:bodyPr wrap="square" lIns="0" tIns="0" rIns="0" bIns="0" anchor="t">
              <a:spAutoFit/>
            </a:bodyPr>
            <a:lstStyle/>
            <a:p>
              <a:pPr algn="l"/>
              <a:r>
                <a:rPr lang="en-GB" sz="750" b="1" i="0" dirty="0">
                  <a:latin typeface="Host Grotesk"/>
                </a:rPr>
                <a:t>BUSINESS RESPONSE</a:t>
              </a:r>
              <a:endParaRPr sz="750" b="1" i="0" dirty="0">
                <a:latin typeface="Host Grotesk"/>
              </a:endParaRPr>
            </a:p>
          </p:txBody>
        </p:sp>
        <p:sp>
          <p:nvSpPr>
            <p:cNvPr id="85" name="Rounded Rectangle 84">
              <a:extLst>
                <a:ext uri="{FF2B5EF4-FFF2-40B4-BE49-F238E27FC236}">
                  <a16:creationId xmlns:a16="http://schemas.microsoft.com/office/drawing/2014/main" id="{A1B86665-C0E2-78D1-82E0-2197DEB2D7BC}"/>
                </a:ext>
              </a:extLst>
            </p:cNvPr>
            <p:cNvSpPr/>
            <p:nvPr/>
          </p:nvSpPr>
          <p:spPr>
            <a:xfrm>
              <a:off x="5867065" y="5482883"/>
              <a:ext cx="3457628" cy="384048"/>
            </a:xfrm>
            <a:prstGeom prst="roundRect">
              <a:avLst>
                <a:gd name="adj" fmla="val 18000"/>
              </a:avLst>
            </a:prstGeom>
            <a:solidFill>
              <a:srgbClr val="F7F9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6" name="TextBox 85">
              <a:extLst>
                <a:ext uri="{FF2B5EF4-FFF2-40B4-BE49-F238E27FC236}">
                  <a16:creationId xmlns:a16="http://schemas.microsoft.com/office/drawing/2014/main" id="{0078188C-1963-2F97-16DC-20E11838B6F2}"/>
                </a:ext>
              </a:extLst>
            </p:cNvPr>
            <p:cNvSpPr txBox="1"/>
            <p:nvPr/>
          </p:nvSpPr>
          <p:spPr>
            <a:xfrm>
              <a:off x="5958505" y="5623317"/>
              <a:ext cx="3366188" cy="103181"/>
            </a:xfrm>
            <a:prstGeom prst="rect">
              <a:avLst/>
            </a:prstGeom>
            <a:noFill/>
          </p:spPr>
          <p:txBody>
            <a:bodyPr wrap="square" lIns="0" tIns="0" rIns="0" bIns="0" anchor="ctr">
              <a:spAutoFit/>
            </a:bodyPr>
            <a:lstStyle/>
            <a:p>
              <a:r>
                <a:rPr lang="en-GB" sz="1000" dirty="0"/>
                <a:t>“Yes, we're open Monday through Saturday, 9 AM to 6 PM.”</a:t>
              </a:r>
            </a:p>
          </p:txBody>
        </p:sp>
      </p:grpSp>
      <p:sp>
        <p:nvSpPr>
          <p:cNvPr id="88" name="Rounded Rectangle 87">
            <a:extLst>
              <a:ext uri="{FF2B5EF4-FFF2-40B4-BE49-F238E27FC236}">
                <a16:creationId xmlns:a16="http://schemas.microsoft.com/office/drawing/2014/main" id="{C0D13250-9B2A-36A2-02C9-FF357B2FD165}"/>
              </a:ext>
            </a:extLst>
          </p:cNvPr>
          <p:cNvSpPr/>
          <p:nvPr/>
        </p:nvSpPr>
        <p:spPr>
          <a:xfrm>
            <a:off x="5495924" y="1813866"/>
            <a:ext cx="5924551" cy="1136232"/>
          </a:xfrm>
          <a:prstGeom prst="roundRect">
            <a:avLst>
              <a:gd name="adj" fmla="val 10559"/>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endParaRPr lang="en-US" sz="1500">
              <a:solidFill>
                <a:schemeClr val="tx1"/>
              </a:solidFill>
              <a:cs typeface="Arial" panose="020B0604020202020204" pitchFamily="34" charset="0"/>
            </a:endParaRPr>
          </a:p>
        </p:txBody>
      </p:sp>
      <p:sp>
        <p:nvSpPr>
          <p:cNvPr id="89" name="Text Placeholder 8">
            <a:extLst>
              <a:ext uri="{FF2B5EF4-FFF2-40B4-BE49-F238E27FC236}">
                <a16:creationId xmlns:a16="http://schemas.microsoft.com/office/drawing/2014/main" id="{879FA1E4-0A1C-883F-7AD7-5F7438D89258}"/>
              </a:ext>
            </a:extLst>
          </p:cNvPr>
          <p:cNvSpPr txBox="1">
            <a:spLocks/>
          </p:cNvSpPr>
          <p:nvPr/>
        </p:nvSpPr>
        <p:spPr>
          <a:xfrm>
            <a:off x="389490" y="4425516"/>
            <a:ext cx="4017836" cy="2156415"/>
          </a:xfrm>
          <a:prstGeom prst="roundRect">
            <a:avLst>
              <a:gd name="adj" fmla="val 10261"/>
            </a:avLst>
          </a:prstGeom>
          <a:solidFill>
            <a:schemeClr val="accent2"/>
          </a:solidFill>
        </p:spPr>
        <p:txBody>
          <a:bodyPr/>
          <a:lstStyle>
            <a:lvl1pPr marL="180000" indent="-180000" algn="l" defTabSz="914400" rtl="0" eaLnBrk="1" latinLnBrk="0" hangingPunct="1">
              <a:lnSpc>
                <a:spcPct val="110000"/>
              </a:lnSpc>
              <a:spcBef>
                <a:spcPts val="225"/>
              </a:spcBef>
              <a:spcAft>
                <a:spcPts val="225"/>
              </a:spcAft>
              <a:buFont typeface="Arial" panose="020B0604020202020204" pitchFamily="34" charset="0"/>
              <a:buChar char="•"/>
              <a:defRPr sz="1400" kern="1200" spc="-20" baseline="0">
                <a:solidFill>
                  <a:schemeClr val="tx2"/>
                </a:solidFill>
                <a:latin typeface="+mn-lt"/>
                <a:ea typeface="+mn-ea"/>
                <a:cs typeface="+mn-cs"/>
              </a:defRPr>
            </a:lvl1pPr>
            <a:lvl2pPr marL="360000" indent="-180000" algn="l" defTabSz="914400" rtl="0" eaLnBrk="1" latinLnBrk="0" hangingPunct="1">
              <a:lnSpc>
                <a:spcPct val="110000"/>
              </a:lnSpc>
              <a:spcBef>
                <a:spcPts val="0"/>
              </a:spcBef>
              <a:spcAft>
                <a:spcPts val="225"/>
              </a:spcAft>
              <a:buFont typeface="Arial" panose="020B0604020202020204" pitchFamily="34" charset="0"/>
              <a:buChar char="•"/>
              <a:defRPr sz="1200" b="0" kern="1200" spc="-20" baseline="0">
                <a:solidFill>
                  <a:schemeClr val="tx1"/>
                </a:solidFill>
                <a:latin typeface="+mn-lt"/>
                <a:ea typeface="+mn-ea"/>
                <a:cs typeface="+mn-cs"/>
              </a:defRPr>
            </a:lvl2pPr>
            <a:lvl3pPr marL="540000" indent="-180000" algn="l" defTabSz="914400" rtl="0" eaLnBrk="1" latinLnBrk="0" hangingPunct="1">
              <a:lnSpc>
                <a:spcPct val="110000"/>
              </a:lnSpc>
              <a:spcBef>
                <a:spcPts val="0"/>
              </a:spcBef>
              <a:spcAft>
                <a:spcPts val="225"/>
              </a:spcAft>
              <a:buClrTx/>
              <a:buFont typeface="Arial" panose="020B0604020202020204" pitchFamily="34" charset="0"/>
              <a:buChar char="•"/>
              <a:defRPr sz="1200" kern="1200" spc="-20" baseline="0">
                <a:solidFill>
                  <a:schemeClr val="tx2"/>
                </a:solidFill>
                <a:latin typeface="+mn-lt"/>
                <a:ea typeface="+mn-ea"/>
                <a:cs typeface="+mn-cs"/>
              </a:defRPr>
            </a:lvl3pPr>
            <a:lvl4pPr marL="720000" indent="-180000" algn="l" defTabSz="914400" rtl="0" eaLnBrk="1" latinLnBrk="0" hangingPunct="1">
              <a:lnSpc>
                <a:spcPct val="110000"/>
              </a:lnSpc>
              <a:spcBef>
                <a:spcPts val="0"/>
              </a:spcBef>
              <a:spcAft>
                <a:spcPts val="225"/>
              </a:spcAft>
              <a:buClrTx/>
              <a:buFont typeface="Arial" panose="020B0604020202020204" pitchFamily="34" charset="0"/>
              <a:buChar char="•"/>
              <a:defRPr sz="1200" kern="1200" spc="-20" baseline="0">
                <a:solidFill>
                  <a:schemeClr val="tx2"/>
                </a:solidFill>
                <a:latin typeface="+mn-lt"/>
                <a:ea typeface="+mn-ea"/>
                <a:cs typeface="+mn-cs"/>
              </a:defRPr>
            </a:lvl4pPr>
            <a:lvl5pPr marL="900000" indent="-180000" algn="l" defTabSz="914400" rtl="0" eaLnBrk="1" latinLnBrk="0" hangingPunct="1">
              <a:lnSpc>
                <a:spcPct val="110000"/>
              </a:lnSpc>
              <a:spcBef>
                <a:spcPts val="0"/>
              </a:spcBef>
              <a:spcAft>
                <a:spcPts val="225"/>
              </a:spcAft>
              <a:buFont typeface="Arial" panose="020B0604020202020204" pitchFamily="34" charset="0"/>
              <a:buChar char="•"/>
              <a:defRPr sz="1200" kern="1200" spc="-20" baseline="0">
                <a:solidFill>
                  <a:schemeClr val="tx2"/>
                </a:solidFill>
                <a:latin typeface="+mn-lt"/>
                <a:ea typeface="+mn-ea"/>
                <a:cs typeface="+mn-cs"/>
              </a:defRPr>
            </a:lvl5pPr>
            <a:lvl6pPr marL="1080000" indent="-180000" algn="l" defTabSz="914400" rtl="0" eaLnBrk="1" latinLnBrk="0" hangingPunct="1">
              <a:lnSpc>
                <a:spcPct val="110000"/>
              </a:lnSpc>
              <a:spcBef>
                <a:spcPts val="0"/>
              </a:spcBef>
              <a:spcAft>
                <a:spcPts val="225"/>
              </a:spcAft>
              <a:buFont typeface="Arial" panose="020B0604020202020204" pitchFamily="34" charset="0"/>
              <a:buChar char="•"/>
              <a:defRPr sz="1200" kern="1200">
                <a:solidFill>
                  <a:schemeClr val="tx2"/>
                </a:solidFill>
                <a:latin typeface="+mn-lt"/>
                <a:ea typeface="+mn-ea"/>
                <a:cs typeface="+mn-cs"/>
              </a:defRPr>
            </a:lvl6pPr>
            <a:lvl7pPr marL="1260000" indent="-179388" algn="l" defTabSz="914400" rtl="0" eaLnBrk="1" latinLnBrk="0" hangingPunct="1">
              <a:lnSpc>
                <a:spcPct val="110000"/>
              </a:lnSpc>
              <a:spcBef>
                <a:spcPts val="0"/>
              </a:spcBef>
              <a:spcAft>
                <a:spcPts val="225"/>
              </a:spcAft>
              <a:buFont typeface="Arial" panose="020B0604020202020204" pitchFamily="34" charset="0"/>
              <a:buChar char="•"/>
              <a:defRPr sz="1200" kern="1200">
                <a:solidFill>
                  <a:schemeClr val="tx2"/>
                </a:solidFill>
                <a:latin typeface="+mn-lt"/>
                <a:ea typeface="+mn-ea"/>
                <a:cs typeface="+mn-cs"/>
              </a:defRPr>
            </a:lvl7pPr>
            <a:lvl8pPr marL="1440000" indent="-179388" algn="l" defTabSz="914400" rtl="0" eaLnBrk="1" latinLnBrk="0" hangingPunct="1">
              <a:lnSpc>
                <a:spcPct val="110000"/>
              </a:lnSpc>
              <a:spcBef>
                <a:spcPts val="0"/>
              </a:spcBef>
              <a:spcAft>
                <a:spcPts val="225"/>
              </a:spcAft>
              <a:buFont typeface="Arial" panose="020B0604020202020204" pitchFamily="34" charset="0"/>
              <a:buChar char="•"/>
              <a:defRPr sz="1200" kern="1200">
                <a:solidFill>
                  <a:schemeClr val="tx2"/>
                </a:solidFill>
                <a:latin typeface="+mn-lt"/>
                <a:ea typeface="+mn-ea"/>
                <a:cs typeface="+mn-cs"/>
              </a:defRPr>
            </a:lvl8pPr>
            <a:lvl9pPr marL="1620000" indent="-179388" algn="l" defTabSz="914400" rtl="0" eaLnBrk="1" latinLnBrk="0" hangingPunct="1">
              <a:lnSpc>
                <a:spcPct val="110000"/>
              </a:lnSpc>
              <a:spcBef>
                <a:spcPts val="0"/>
              </a:spcBef>
              <a:spcAft>
                <a:spcPts val="225"/>
              </a:spcAft>
              <a:buFont typeface="Arial" panose="020B0604020202020204" pitchFamily="34" charset="0"/>
              <a:buChar char="•"/>
              <a:defRPr sz="1200" kern="1200">
                <a:solidFill>
                  <a:schemeClr val="tx2"/>
                </a:solidFill>
                <a:latin typeface="+mn-lt"/>
                <a:ea typeface="+mn-ea"/>
                <a:cs typeface="+mn-cs"/>
              </a:defRPr>
            </a:lvl9pPr>
          </a:lstStyle>
          <a:p>
            <a:pPr marL="0" indent="0">
              <a:buFont typeface="Arial" panose="020B0604020202020204" pitchFamily="34" charset="0"/>
              <a:buNone/>
            </a:pPr>
            <a:endParaRPr lang="en-US" b="1" dirty="0"/>
          </a:p>
          <a:p>
            <a:pPr marL="0" indent="0">
              <a:buFont typeface="Arial" panose="020B0604020202020204" pitchFamily="34" charset="0"/>
              <a:buNone/>
            </a:pPr>
            <a:endParaRPr lang="en-US" b="1" dirty="0"/>
          </a:p>
          <a:p>
            <a:pPr marL="0" indent="0">
              <a:buFont typeface="Arial" panose="020B0604020202020204" pitchFamily="34" charset="0"/>
              <a:buNone/>
            </a:pPr>
            <a:r>
              <a:rPr lang="en-US" b="1" dirty="0"/>
              <a:t>Key point: </a:t>
            </a:r>
          </a:p>
          <a:p>
            <a:pPr marL="0" indent="0">
              <a:buFont typeface="Arial" panose="020B0604020202020204" pitchFamily="34" charset="0"/>
              <a:buNone/>
            </a:pPr>
            <a:r>
              <a:rPr lang="en-US" dirty="0"/>
              <a:t>Customer initiated the conversation. </a:t>
            </a:r>
            <a:br>
              <a:rPr lang="en-US" dirty="0"/>
            </a:br>
            <a:r>
              <a:rPr lang="en-US" dirty="0"/>
              <a:t>The business responded to the inquiry. No recurring messaging program was created.</a:t>
            </a:r>
          </a:p>
          <a:p>
            <a:pPr marL="0" indent="0">
              <a:buFont typeface="Arial" panose="020B0604020202020204" pitchFamily="34" charset="0"/>
              <a:buNone/>
            </a:pPr>
            <a:endParaRPr lang="en-US" dirty="0"/>
          </a:p>
          <a:p>
            <a:pPr marL="0" indent="0">
              <a:buFont typeface="Arial" panose="020B0604020202020204" pitchFamily="34" charset="0"/>
              <a:buNone/>
            </a:pPr>
            <a:endParaRPr lang="en-US" dirty="0"/>
          </a:p>
          <a:p>
            <a:pPr marL="0" indent="0">
              <a:buFont typeface="Arial" panose="020B0604020202020204" pitchFamily="34" charset="0"/>
              <a:buNone/>
            </a:pPr>
            <a:endParaRPr lang="en-US" dirty="0"/>
          </a:p>
          <a:p>
            <a:pPr marL="171450" indent="-171450"/>
            <a:endParaRPr lang="en-US" dirty="0"/>
          </a:p>
          <a:p>
            <a:pPr marL="171450" indent="-171450"/>
            <a:endParaRPr lang="en-US" dirty="0"/>
          </a:p>
          <a:p>
            <a:pPr marL="0" indent="0">
              <a:buFont typeface="Arial" panose="020B0604020202020204" pitchFamily="34" charset="0"/>
              <a:buNone/>
            </a:pPr>
            <a:endParaRPr lang="en-US" dirty="0"/>
          </a:p>
          <a:p>
            <a:pPr marL="0" indent="0">
              <a:buFont typeface="Arial" panose="020B0604020202020204" pitchFamily="34" charset="0"/>
              <a:buNone/>
            </a:pPr>
            <a:endParaRPr lang="en-US" dirty="0"/>
          </a:p>
          <a:p>
            <a:pPr marL="0" indent="0">
              <a:buFont typeface="Arial" panose="020B0604020202020204" pitchFamily="34" charset="0"/>
              <a:buNone/>
            </a:pPr>
            <a:endParaRPr lang="en-US" dirty="0"/>
          </a:p>
          <a:p>
            <a:pPr marL="0" indent="0">
              <a:buFont typeface="Arial" panose="020B0604020202020204" pitchFamily="34" charset="0"/>
              <a:buNone/>
            </a:pPr>
            <a:endParaRPr lang="en-US" sz="1200" dirty="0"/>
          </a:p>
          <a:p>
            <a:pPr marL="0" indent="0">
              <a:buFont typeface="Arial" panose="020B0604020202020204" pitchFamily="34" charset="0"/>
              <a:buNone/>
            </a:pPr>
            <a:endParaRPr lang="en-US" dirty="0"/>
          </a:p>
          <a:p>
            <a:pPr marL="0" indent="0">
              <a:buFont typeface="Arial" panose="020B0604020202020204" pitchFamily="34" charset="0"/>
              <a:buNone/>
            </a:pPr>
            <a:endParaRPr lang="en-US" dirty="0"/>
          </a:p>
          <a:p>
            <a:pPr marL="0" indent="0">
              <a:buFont typeface="Arial" panose="020B0604020202020204" pitchFamily="34" charset="0"/>
              <a:buNone/>
            </a:pPr>
            <a:endParaRPr lang="en-US" dirty="0"/>
          </a:p>
          <a:p>
            <a:endParaRPr lang="en-US" dirty="0"/>
          </a:p>
          <a:p>
            <a:endParaRPr lang="en-US" dirty="0"/>
          </a:p>
          <a:p>
            <a:endParaRPr lang="en-US" dirty="0"/>
          </a:p>
          <a:p>
            <a:endParaRPr lang="en-US" dirty="0"/>
          </a:p>
        </p:txBody>
      </p:sp>
      <p:pic>
        <p:nvPicPr>
          <p:cNvPr id="90" name="Picture Placeholder 87">
            <a:extLst>
              <a:ext uri="{FF2B5EF4-FFF2-40B4-BE49-F238E27FC236}">
                <a16:creationId xmlns:a16="http://schemas.microsoft.com/office/drawing/2014/main" id="{14ACF7E5-0A54-0BF1-723B-917C2CA49520}"/>
              </a:ext>
            </a:extLst>
          </p:cNvPr>
          <p:cNvPicPr>
            <a:picLocks noChangeAspect="1"/>
          </p:cNvPicPr>
          <p:nvPr/>
        </p:nvPicPr>
        <p:blipFill>
          <a:blip>
            <a:extLst>
              <a:ext uri="{96DAC541-7B7A-43D3-8B79-37D633B846F1}">
                <asvg:svgBlip xmlns:asvg="http://schemas.microsoft.com/office/drawing/2016/SVG/main" r:embed="rId2"/>
              </a:ext>
            </a:extLst>
          </a:blip>
          <a:srcRect t="6250" b="6250"/>
          <a:stretch>
            <a:fillRect/>
          </a:stretch>
        </p:blipFill>
        <p:spPr>
          <a:xfrm>
            <a:off x="543478" y="4582976"/>
            <a:ext cx="368300" cy="324632"/>
          </a:xfrm>
          <a:prstGeom prst="rect">
            <a:avLst/>
          </a:prstGeom>
        </p:spPr>
      </p:pic>
      <p:sp>
        <p:nvSpPr>
          <p:cNvPr id="91" name="Content Placeholder 1">
            <a:extLst>
              <a:ext uri="{FF2B5EF4-FFF2-40B4-BE49-F238E27FC236}">
                <a16:creationId xmlns:a16="http://schemas.microsoft.com/office/drawing/2014/main" id="{4748E85C-F015-4268-C20D-D0C6FC057ABA}"/>
              </a:ext>
            </a:extLst>
          </p:cNvPr>
          <p:cNvSpPr txBox="1">
            <a:spLocks/>
          </p:cNvSpPr>
          <p:nvPr/>
        </p:nvSpPr>
        <p:spPr>
          <a:xfrm>
            <a:off x="706889" y="3587066"/>
            <a:ext cx="4830016" cy="772082"/>
          </a:xfrm>
          <a:prstGeom prst="rect">
            <a:avLst/>
          </a:prstGeom>
        </p:spPr>
        <p:txBody>
          <a:bodyPr vert="horz" lIns="180000" tIns="0" rIns="180000" bIns="0" rtlCol="0" anchor="t">
            <a:noAutofit/>
          </a:bodyPr>
          <a:lstStyle>
            <a:lvl1pPr marL="180000" indent="-180000" algn="l" defTabSz="914400" rtl="0" eaLnBrk="1" latinLnBrk="0" hangingPunct="1">
              <a:lnSpc>
                <a:spcPct val="110000"/>
              </a:lnSpc>
              <a:spcBef>
                <a:spcPts val="225"/>
              </a:spcBef>
              <a:spcAft>
                <a:spcPts val="225"/>
              </a:spcAft>
              <a:buFont typeface="Arial" panose="020B0604020202020204" pitchFamily="34" charset="0"/>
              <a:buChar char="•"/>
              <a:defRPr sz="1400" kern="1200" spc="-20" baseline="0">
                <a:solidFill>
                  <a:schemeClr val="tx2"/>
                </a:solidFill>
                <a:latin typeface="+mn-lt"/>
                <a:ea typeface="+mn-ea"/>
                <a:cs typeface="+mn-cs"/>
              </a:defRPr>
            </a:lvl1pPr>
            <a:lvl2pPr marL="360000" indent="-180000" algn="l" defTabSz="914400" rtl="0" eaLnBrk="1" latinLnBrk="0" hangingPunct="1">
              <a:lnSpc>
                <a:spcPct val="110000"/>
              </a:lnSpc>
              <a:spcBef>
                <a:spcPts val="0"/>
              </a:spcBef>
              <a:spcAft>
                <a:spcPts val="225"/>
              </a:spcAft>
              <a:buFont typeface="Arial" panose="020B0604020202020204" pitchFamily="34" charset="0"/>
              <a:buChar char="•"/>
              <a:defRPr sz="1200" b="0" kern="1200" spc="-20" baseline="0">
                <a:solidFill>
                  <a:schemeClr val="tx1"/>
                </a:solidFill>
                <a:latin typeface="+mn-lt"/>
                <a:ea typeface="+mn-ea"/>
                <a:cs typeface="+mn-cs"/>
              </a:defRPr>
            </a:lvl2pPr>
            <a:lvl3pPr marL="540000" indent="-180000" algn="l" defTabSz="914400" rtl="0" eaLnBrk="1" latinLnBrk="0" hangingPunct="1">
              <a:lnSpc>
                <a:spcPct val="110000"/>
              </a:lnSpc>
              <a:spcBef>
                <a:spcPts val="0"/>
              </a:spcBef>
              <a:spcAft>
                <a:spcPts val="225"/>
              </a:spcAft>
              <a:buClrTx/>
              <a:buFont typeface="Arial" panose="020B0604020202020204" pitchFamily="34" charset="0"/>
              <a:buChar char="•"/>
              <a:defRPr sz="1200" kern="1200" spc="-20" baseline="0">
                <a:solidFill>
                  <a:schemeClr val="tx2"/>
                </a:solidFill>
                <a:latin typeface="+mn-lt"/>
                <a:ea typeface="+mn-ea"/>
                <a:cs typeface="+mn-cs"/>
              </a:defRPr>
            </a:lvl3pPr>
            <a:lvl4pPr marL="720000" indent="-180000" algn="l" defTabSz="914400" rtl="0" eaLnBrk="1" latinLnBrk="0" hangingPunct="1">
              <a:lnSpc>
                <a:spcPct val="110000"/>
              </a:lnSpc>
              <a:spcBef>
                <a:spcPts val="0"/>
              </a:spcBef>
              <a:spcAft>
                <a:spcPts val="225"/>
              </a:spcAft>
              <a:buClrTx/>
              <a:buFont typeface="Arial" panose="020B0604020202020204" pitchFamily="34" charset="0"/>
              <a:buChar char="•"/>
              <a:defRPr sz="1200" kern="1200" spc="-20" baseline="0">
                <a:solidFill>
                  <a:schemeClr val="tx2"/>
                </a:solidFill>
                <a:latin typeface="+mn-lt"/>
                <a:ea typeface="+mn-ea"/>
                <a:cs typeface="+mn-cs"/>
              </a:defRPr>
            </a:lvl4pPr>
            <a:lvl5pPr marL="900000" indent="-180000" algn="l" defTabSz="914400" rtl="0" eaLnBrk="1" latinLnBrk="0" hangingPunct="1">
              <a:lnSpc>
                <a:spcPct val="110000"/>
              </a:lnSpc>
              <a:spcBef>
                <a:spcPts val="0"/>
              </a:spcBef>
              <a:spcAft>
                <a:spcPts val="225"/>
              </a:spcAft>
              <a:buFont typeface="Arial" panose="020B0604020202020204" pitchFamily="34" charset="0"/>
              <a:buChar char="•"/>
              <a:defRPr sz="1200" kern="1200" spc="-20" baseline="0">
                <a:solidFill>
                  <a:schemeClr val="tx2"/>
                </a:solidFill>
                <a:latin typeface="+mn-lt"/>
                <a:ea typeface="+mn-ea"/>
                <a:cs typeface="+mn-cs"/>
              </a:defRPr>
            </a:lvl5pPr>
            <a:lvl6pPr marL="1080000" indent="-180000" algn="l" defTabSz="914400" rtl="0" eaLnBrk="1" latinLnBrk="0" hangingPunct="1">
              <a:lnSpc>
                <a:spcPct val="110000"/>
              </a:lnSpc>
              <a:spcBef>
                <a:spcPts val="0"/>
              </a:spcBef>
              <a:spcAft>
                <a:spcPts val="225"/>
              </a:spcAft>
              <a:buFont typeface="Arial" panose="020B0604020202020204" pitchFamily="34" charset="0"/>
              <a:buChar char="•"/>
              <a:defRPr sz="1200" kern="1200">
                <a:solidFill>
                  <a:schemeClr val="tx2"/>
                </a:solidFill>
                <a:latin typeface="+mn-lt"/>
                <a:ea typeface="+mn-ea"/>
                <a:cs typeface="+mn-cs"/>
              </a:defRPr>
            </a:lvl6pPr>
            <a:lvl7pPr marL="1260000" indent="-179388" algn="l" defTabSz="914400" rtl="0" eaLnBrk="1" latinLnBrk="0" hangingPunct="1">
              <a:lnSpc>
                <a:spcPct val="110000"/>
              </a:lnSpc>
              <a:spcBef>
                <a:spcPts val="0"/>
              </a:spcBef>
              <a:spcAft>
                <a:spcPts val="225"/>
              </a:spcAft>
              <a:buFont typeface="Arial" panose="020B0604020202020204" pitchFamily="34" charset="0"/>
              <a:buChar char="•"/>
              <a:defRPr sz="1200" kern="1200">
                <a:solidFill>
                  <a:schemeClr val="tx2"/>
                </a:solidFill>
                <a:latin typeface="+mn-lt"/>
                <a:ea typeface="+mn-ea"/>
                <a:cs typeface="+mn-cs"/>
              </a:defRPr>
            </a:lvl7pPr>
            <a:lvl8pPr marL="1440000" indent="-179388" algn="l" defTabSz="914400" rtl="0" eaLnBrk="1" latinLnBrk="0" hangingPunct="1">
              <a:lnSpc>
                <a:spcPct val="110000"/>
              </a:lnSpc>
              <a:spcBef>
                <a:spcPts val="0"/>
              </a:spcBef>
              <a:spcAft>
                <a:spcPts val="225"/>
              </a:spcAft>
              <a:buFont typeface="Arial" panose="020B0604020202020204" pitchFamily="34" charset="0"/>
              <a:buChar char="•"/>
              <a:defRPr sz="1200" kern="1200">
                <a:solidFill>
                  <a:schemeClr val="tx2"/>
                </a:solidFill>
                <a:latin typeface="+mn-lt"/>
                <a:ea typeface="+mn-ea"/>
                <a:cs typeface="+mn-cs"/>
              </a:defRPr>
            </a:lvl8pPr>
            <a:lvl9pPr marL="1620000" indent="-179388" algn="l" defTabSz="914400" rtl="0" eaLnBrk="1" latinLnBrk="0" hangingPunct="1">
              <a:lnSpc>
                <a:spcPct val="110000"/>
              </a:lnSpc>
              <a:spcBef>
                <a:spcPts val="0"/>
              </a:spcBef>
              <a:spcAft>
                <a:spcPts val="225"/>
              </a:spcAft>
              <a:buFont typeface="Arial" panose="020B0604020202020204" pitchFamily="34" charset="0"/>
              <a:buChar char="•"/>
              <a:defRPr sz="1200" kern="1200">
                <a:solidFill>
                  <a:schemeClr val="tx2"/>
                </a:solidFill>
                <a:latin typeface="+mn-lt"/>
                <a:ea typeface="+mn-ea"/>
                <a:cs typeface="+mn-cs"/>
              </a:defRPr>
            </a:lvl9pPr>
          </a:lstStyle>
          <a:p>
            <a:pPr marL="0" indent="0">
              <a:buFont typeface="Arial" panose="020B0604020202020204" pitchFamily="34" charset="0"/>
              <a:buNone/>
            </a:pPr>
            <a:r>
              <a:rPr lang="en-GB" sz="2000" b="1" dirty="0"/>
              <a:t>Implied consent</a:t>
            </a:r>
            <a:br>
              <a:rPr lang="en-GB" sz="2000" b="1" dirty="0"/>
            </a:br>
            <a:r>
              <a:rPr lang="en-GB" dirty="0"/>
              <a:t>Customer-initiated inquiry</a:t>
            </a:r>
          </a:p>
          <a:p>
            <a:pPr marL="0" indent="0">
              <a:buFont typeface="Arial" panose="020B0604020202020204" pitchFamily="34" charset="0"/>
              <a:buNone/>
            </a:pPr>
            <a:endParaRPr lang="en-GB" dirty="0"/>
          </a:p>
          <a:p>
            <a:pPr marL="0" indent="0">
              <a:buFont typeface="Arial" panose="020B0604020202020204" pitchFamily="34" charset="0"/>
              <a:buNone/>
            </a:pPr>
            <a:endParaRPr lang="en-GB" sz="2000" b="1" dirty="0"/>
          </a:p>
          <a:p>
            <a:pPr marL="0" indent="0">
              <a:buFont typeface="Arial" panose="020B0604020202020204" pitchFamily="34" charset="0"/>
              <a:buNone/>
            </a:pPr>
            <a:endParaRPr lang="en-GB" sz="2000" b="1" dirty="0"/>
          </a:p>
          <a:p>
            <a:pPr marL="0" indent="0">
              <a:buFont typeface="Arial" panose="020B0604020202020204" pitchFamily="34" charset="0"/>
              <a:buNone/>
            </a:pPr>
            <a:endParaRPr lang="en-GB" sz="2000" b="1" dirty="0"/>
          </a:p>
          <a:p>
            <a:pPr marL="0" indent="0">
              <a:buFont typeface="Arial" panose="020B0604020202020204" pitchFamily="34" charset="0"/>
              <a:buNone/>
            </a:pPr>
            <a:endParaRPr lang="en-GB" sz="2000" b="1" dirty="0"/>
          </a:p>
        </p:txBody>
      </p:sp>
      <p:sp>
        <p:nvSpPr>
          <p:cNvPr id="95" name="Oval 94">
            <a:extLst>
              <a:ext uri="{FF2B5EF4-FFF2-40B4-BE49-F238E27FC236}">
                <a16:creationId xmlns:a16="http://schemas.microsoft.com/office/drawing/2014/main" id="{F92E0947-E0DE-D9B5-6347-6F8FC39F5819}"/>
              </a:ext>
            </a:extLst>
          </p:cNvPr>
          <p:cNvSpPr/>
          <p:nvPr/>
        </p:nvSpPr>
        <p:spPr>
          <a:xfrm>
            <a:off x="400050" y="3619789"/>
            <a:ext cx="365760" cy="365760"/>
          </a:xfrm>
          <a:prstGeom prst="ellips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6" name="TextBox 95">
            <a:extLst>
              <a:ext uri="{FF2B5EF4-FFF2-40B4-BE49-F238E27FC236}">
                <a16:creationId xmlns:a16="http://schemas.microsoft.com/office/drawing/2014/main" id="{7AF9B609-8C17-6F3A-6599-A61B4C299DF8}"/>
              </a:ext>
            </a:extLst>
          </p:cNvPr>
          <p:cNvSpPr txBox="1"/>
          <p:nvPr/>
        </p:nvSpPr>
        <p:spPr>
          <a:xfrm>
            <a:off x="400050" y="3694947"/>
            <a:ext cx="365760" cy="215444"/>
          </a:xfrm>
          <a:prstGeom prst="rect">
            <a:avLst/>
          </a:prstGeom>
          <a:noFill/>
        </p:spPr>
        <p:txBody>
          <a:bodyPr wrap="square" lIns="0" tIns="0" rIns="0" bIns="0" anchor="ctr">
            <a:spAutoFit/>
          </a:bodyPr>
          <a:lstStyle/>
          <a:p>
            <a:pPr algn="ctr"/>
            <a:r>
              <a:rPr lang="en-GB" sz="1400" b="1" dirty="0">
                <a:solidFill>
                  <a:srgbClr val="FFFFFF"/>
                </a:solidFill>
                <a:latin typeface="Host Grotesk"/>
              </a:rPr>
              <a:t>1</a:t>
            </a:r>
            <a:endParaRPr sz="1400" b="1" dirty="0">
              <a:solidFill>
                <a:srgbClr val="FFFFFF"/>
              </a:solidFill>
              <a:latin typeface="Host Grotesk"/>
            </a:endParaRPr>
          </a:p>
        </p:txBody>
      </p:sp>
    </p:spTree>
    <p:extLst>
      <p:ext uri="{BB962C8B-B14F-4D97-AF65-F5344CB8AC3E}">
        <p14:creationId xmlns:p14="http://schemas.microsoft.com/office/powerpoint/2010/main" val="4222255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569AEF-4A59-70A9-2F81-750E49A01F21}"/>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2B52CCA4-1C9B-2F4C-3AFD-1A65C561F28A}"/>
              </a:ext>
            </a:extLst>
          </p:cNvPr>
          <p:cNvSpPr>
            <a:spLocks noGrp="1"/>
          </p:cNvSpPr>
          <p:nvPr>
            <p:ph type="body" idx="13"/>
          </p:nvPr>
        </p:nvSpPr>
        <p:spPr>
          <a:xfrm>
            <a:off x="222251" y="2061070"/>
            <a:ext cx="4830016" cy="665375"/>
          </a:xfrm>
        </p:spPr>
        <p:txBody>
          <a:bodyPr/>
          <a:lstStyle/>
          <a:p>
            <a:r>
              <a:rPr lang="en-US" dirty="0"/>
              <a:t>What implied, express, and express written consent look like in practice</a:t>
            </a:r>
          </a:p>
        </p:txBody>
      </p:sp>
      <p:sp>
        <p:nvSpPr>
          <p:cNvPr id="4" name="Slide Number Placeholder 3">
            <a:extLst>
              <a:ext uri="{FF2B5EF4-FFF2-40B4-BE49-F238E27FC236}">
                <a16:creationId xmlns:a16="http://schemas.microsoft.com/office/drawing/2014/main" id="{FBDA86FA-1B56-3418-2EFF-9199570074D6}"/>
              </a:ext>
            </a:extLst>
          </p:cNvPr>
          <p:cNvSpPr>
            <a:spLocks noGrp="1"/>
          </p:cNvSpPr>
          <p:nvPr>
            <p:ph type="sldNum" sz="quarter" idx="16"/>
          </p:nvPr>
        </p:nvSpPr>
        <p:spPr/>
        <p:txBody>
          <a:bodyPr/>
          <a:lstStyle/>
          <a:p>
            <a:fld id="{AE086683-F536-42AB-ABBC-F4803DFE8DBC}" type="slidenum">
              <a:rPr lang="en-US" smtClean="0"/>
              <a:pPr/>
              <a:t>23</a:t>
            </a:fld>
            <a:endParaRPr lang="en-US"/>
          </a:p>
        </p:txBody>
      </p:sp>
      <p:sp>
        <p:nvSpPr>
          <p:cNvPr id="7" name="Text Placeholder 6">
            <a:extLst>
              <a:ext uri="{FF2B5EF4-FFF2-40B4-BE49-F238E27FC236}">
                <a16:creationId xmlns:a16="http://schemas.microsoft.com/office/drawing/2014/main" id="{BB0B5DE7-B7C0-7C11-1CBD-1AB1F5D44987}"/>
              </a:ext>
            </a:extLst>
          </p:cNvPr>
          <p:cNvSpPr>
            <a:spLocks noGrp="1"/>
          </p:cNvSpPr>
          <p:nvPr>
            <p:ph type="body" sz="quarter" idx="20"/>
          </p:nvPr>
        </p:nvSpPr>
        <p:spPr/>
        <p:txBody>
          <a:bodyPr/>
          <a:lstStyle/>
          <a:p>
            <a:r>
              <a:rPr lang="en-US" dirty="0"/>
              <a:t>Types of consent</a:t>
            </a:r>
          </a:p>
        </p:txBody>
      </p:sp>
      <p:sp>
        <p:nvSpPr>
          <p:cNvPr id="37" name="TextBox 36">
            <a:extLst>
              <a:ext uri="{FF2B5EF4-FFF2-40B4-BE49-F238E27FC236}">
                <a16:creationId xmlns:a16="http://schemas.microsoft.com/office/drawing/2014/main" id="{15C07DC7-71B5-4350-9131-798F3680DECE}"/>
              </a:ext>
            </a:extLst>
          </p:cNvPr>
          <p:cNvSpPr txBox="1"/>
          <p:nvPr/>
        </p:nvSpPr>
        <p:spPr>
          <a:xfrm>
            <a:off x="5495925" y="1449582"/>
            <a:ext cx="5924550" cy="184666"/>
          </a:xfrm>
          <a:prstGeom prst="rect">
            <a:avLst/>
          </a:prstGeom>
          <a:noFill/>
        </p:spPr>
        <p:txBody>
          <a:bodyPr wrap="square" lIns="0" tIns="0" rIns="0" bIns="0" anchor="ctr">
            <a:spAutoFit/>
          </a:bodyPr>
          <a:lstStyle/>
          <a:p>
            <a:pPr algn="l"/>
            <a:r>
              <a:rPr lang="en-GB" sz="1200" b="1" i="0" u="none" dirty="0">
                <a:latin typeface="Host Grotesk" panose="020B0504030402000203" pitchFamily="34" charset="77"/>
              </a:rPr>
              <a:t>CALL TO ACTION</a:t>
            </a:r>
            <a:endParaRPr sz="1200" b="1" i="0" u="none" dirty="0">
              <a:latin typeface="Host Grotesk" panose="020B0504030402000203" pitchFamily="34" charset="77"/>
            </a:endParaRPr>
          </a:p>
        </p:txBody>
      </p:sp>
      <p:sp>
        <p:nvSpPr>
          <p:cNvPr id="39" name="TextBox 38">
            <a:extLst>
              <a:ext uri="{FF2B5EF4-FFF2-40B4-BE49-F238E27FC236}">
                <a16:creationId xmlns:a16="http://schemas.microsoft.com/office/drawing/2014/main" id="{8D33AF11-8FD4-9B26-2530-4D0A8982EBD6}"/>
              </a:ext>
            </a:extLst>
          </p:cNvPr>
          <p:cNvSpPr txBox="1"/>
          <p:nvPr/>
        </p:nvSpPr>
        <p:spPr>
          <a:xfrm>
            <a:off x="5676900" y="1985108"/>
            <a:ext cx="5562600" cy="184666"/>
          </a:xfrm>
          <a:prstGeom prst="rect">
            <a:avLst/>
          </a:prstGeom>
          <a:noFill/>
        </p:spPr>
        <p:txBody>
          <a:bodyPr wrap="square" lIns="0" tIns="0" rIns="0" bIns="0" anchor="t">
            <a:spAutoFit/>
          </a:bodyPr>
          <a:lstStyle/>
          <a:p>
            <a:pPr algn="l"/>
            <a:r>
              <a:rPr lang="en-GB" sz="1200" b="1" i="0" u="none" dirty="0">
                <a:solidFill>
                  <a:srgbClr val="0F172A"/>
                </a:solidFill>
                <a:latin typeface="Host Grotesk" panose="020B0504030402000203" pitchFamily="34" charset="77"/>
              </a:rPr>
              <a:t>Riverside Shoes order alerts </a:t>
            </a:r>
            <a:r>
              <a:rPr lang="en-GB" sz="1200" b="1" i="0" u="none" dirty="0" err="1">
                <a:solidFill>
                  <a:srgbClr val="0F172A"/>
                </a:solidFill>
                <a:latin typeface="Host Grotesk" panose="020B0504030402000203" pitchFamily="34" charset="77"/>
              </a:rPr>
              <a:t>enrollment</a:t>
            </a:r>
            <a:endParaRPr lang="en-GB" sz="1200" b="1" i="0" u="none" dirty="0">
              <a:solidFill>
                <a:srgbClr val="0F172A"/>
              </a:solidFill>
              <a:latin typeface="Host Grotesk" panose="020B0504030402000203" pitchFamily="34" charset="77"/>
            </a:endParaRPr>
          </a:p>
        </p:txBody>
      </p:sp>
      <p:sp>
        <p:nvSpPr>
          <p:cNvPr id="81" name="TextBox 80">
            <a:extLst>
              <a:ext uri="{FF2B5EF4-FFF2-40B4-BE49-F238E27FC236}">
                <a16:creationId xmlns:a16="http://schemas.microsoft.com/office/drawing/2014/main" id="{2BF2800D-1C31-DCC6-EE4C-2CF910116AB5}"/>
              </a:ext>
            </a:extLst>
          </p:cNvPr>
          <p:cNvSpPr txBox="1"/>
          <p:nvPr/>
        </p:nvSpPr>
        <p:spPr>
          <a:xfrm>
            <a:off x="6957948" y="6141330"/>
            <a:ext cx="4286701" cy="115417"/>
          </a:xfrm>
          <a:prstGeom prst="rect">
            <a:avLst/>
          </a:prstGeom>
          <a:noFill/>
        </p:spPr>
        <p:txBody>
          <a:bodyPr wrap="square" lIns="0" tIns="0" rIns="0" bIns="0" anchor="ctr">
            <a:spAutoFit/>
          </a:bodyPr>
          <a:lstStyle/>
          <a:p>
            <a:pPr algn="r"/>
            <a:r>
              <a:rPr lang="en-GB" sz="750" b="0" i="0" u="none" dirty="0">
                <a:solidFill>
                  <a:schemeClr val="bg1">
                    <a:lumMod val="50000"/>
                  </a:schemeClr>
                </a:solidFill>
                <a:latin typeface="Host Grotesk" panose="020B0504030402000203" pitchFamily="34" charset="77"/>
              </a:rPr>
              <a:t>1:00 P</a:t>
            </a:r>
            <a:r>
              <a:rPr sz="750" b="0" i="0" u="none" dirty="0">
                <a:solidFill>
                  <a:schemeClr val="bg1">
                    <a:lumMod val="50000"/>
                  </a:schemeClr>
                </a:solidFill>
                <a:latin typeface="Host Grotesk" panose="020B0504030402000203" pitchFamily="34" charset="77"/>
              </a:rPr>
              <a:t>M</a:t>
            </a:r>
          </a:p>
        </p:txBody>
      </p:sp>
      <p:sp>
        <p:nvSpPr>
          <p:cNvPr id="84" name="TextBox 83">
            <a:extLst>
              <a:ext uri="{FF2B5EF4-FFF2-40B4-BE49-F238E27FC236}">
                <a16:creationId xmlns:a16="http://schemas.microsoft.com/office/drawing/2014/main" id="{1C42BBF0-9B55-74E9-39DB-C2AA64B89E63}"/>
              </a:ext>
            </a:extLst>
          </p:cNvPr>
          <p:cNvSpPr txBox="1"/>
          <p:nvPr/>
        </p:nvSpPr>
        <p:spPr>
          <a:xfrm>
            <a:off x="5567555" y="5325294"/>
            <a:ext cx="5509647" cy="115417"/>
          </a:xfrm>
          <a:prstGeom prst="rect">
            <a:avLst/>
          </a:prstGeom>
          <a:noFill/>
        </p:spPr>
        <p:txBody>
          <a:bodyPr wrap="square" lIns="0" tIns="0" rIns="0" bIns="0" anchor="t">
            <a:spAutoFit/>
          </a:bodyPr>
          <a:lstStyle/>
          <a:p>
            <a:pPr algn="l"/>
            <a:r>
              <a:rPr lang="en-GB" sz="750" b="1" i="0" dirty="0">
                <a:latin typeface="Host Grotesk"/>
              </a:rPr>
              <a:t>EXAMPLE MESSAGE</a:t>
            </a:r>
            <a:endParaRPr sz="750" b="1" i="0" dirty="0">
              <a:latin typeface="Host Grotesk"/>
            </a:endParaRPr>
          </a:p>
        </p:txBody>
      </p:sp>
      <p:sp>
        <p:nvSpPr>
          <p:cNvPr id="85" name="Rounded Rectangle 84">
            <a:extLst>
              <a:ext uri="{FF2B5EF4-FFF2-40B4-BE49-F238E27FC236}">
                <a16:creationId xmlns:a16="http://schemas.microsoft.com/office/drawing/2014/main" id="{1160B4D6-DC18-8EBC-4552-81991A6B8447}"/>
              </a:ext>
            </a:extLst>
          </p:cNvPr>
          <p:cNvSpPr/>
          <p:nvPr/>
        </p:nvSpPr>
        <p:spPr>
          <a:xfrm>
            <a:off x="6087800" y="5511978"/>
            <a:ext cx="5156849" cy="572785"/>
          </a:xfrm>
          <a:prstGeom prst="roundRect">
            <a:avLst>
              <a:gd name="adj" fmla="val 18000"/>
            </a:avLst>
          </a:prstGeom>
          <a:solidFill>
            <a:srgbClr val="F7F9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6" name="TextBox 85">
            <a:extLst>
              <a:ext uri="{FF2B5EF4-FFF2-40B4-BE49-F238E27FC236}">
                <a16:creationId xmlns:a16="http://schemas.microsoft.com/office/drawing/2014/main" id="{4073069D-1399-7FD2-303A-87E8CA4115F2}"/>
              </a:ext>
            </a:extLst>
          </p:cNvPr>
          <p:cNvSpPr txBox="1"/>
          <p:nvPr/>
        </p:nvSpPr>
        <p:spPr>
          <a:xfrm>
            <a:off x="6224177" y="5644483"/>
            <a:ext cx="5020472" cy="307777"/>
          </a:xfrm>
          <a:prstGeom prst="rect">
            <a:avLst/>
          </a:prstGeom>
          <a:noFill/>
        </p:spPr>
        <p:txBody>
          <a:bodyPr wrap="square" lIns="0" tIns="0" rIns="0" bIns="0" anchor="ctr">
            <a:spAutoFit/>
          </a:bodyPr>
          <a:lstStyle/>
          <a:p>
            <a:r>
              <a:rPr lang="en-GB" sz="1000" dirty="0"/>
              <a:t>Riverside Shoes: Reminder, order #48213 ships tomorrow. </a:t>
            </a:r>
            <a:br>
              <a:rPr lang="en-GB" sz="1000" dirty="0"/>
            </a:br>
            <a:r>
              <a:rPr lang="en-GB" sz="1000" dirty="0"/>
              <a:t>Track it at </a:t>
            </a:r>
            <a:r>
              <a:rPr lang="en-GB" sz="1000" dirty="0" err="1"/>
              <a:t>riversideshoes.com</a:t>
            </a:r>
            <a:r>
              <a:rPr lang="en-GB" sz="1000" dirty="0"/>
              <a:t>/track.</a:t>
            </a:r>
          </a:p>
        </p:txBody>
      </p:sp>
      <p:sp>
        <p:nvSpPr>
          <p:cNvPr id="13" name="TextBox 12">
            <a:extLst>
              <a:ext uri="{FF2B5EF4-FFF2-40B4-BE49-F238E27FC236}">
                <a16:creationId xmlns:a16="http://schemas.microsoft.com/office/drawing/2014/main" id="{103B8D15-7C03-641A-5001-19CF1E4E5A5F}"/>
              </a:ext>
            </a:extLst>
          </p:cNvPr>
          <p:cNvSpPr txBox="1"/>
          <p:nvPr/>
        </p:nvSpPr>
        <p:spPr>
          <a:xfrm>
            <a:off x="5676900" y="2337807"/>
            <a:ext cx="3438144" cy="138499"/>
          </a:xfrm>
          <a:prstGeom prst="rect">
            <a:avLst/>
          </a:prstGeom>
          <a:noFill/>
        </p:spPr>
        <p:txBody>
          <a:bodyPr wrap="square" lIns="0" tIns="0" rIns="0" bIns="0" anchor="t">
            <a:spAutoFit/>
          </a:bodyPr>
          <a:lstStyle/>
          <a:p>
            <a:pPr algn="l"/>
            <a:r>
              <a:rPr sz="900" b="0" i="0" dirty="0">
                <a:solidFill>
                  <a:schemeClr val="tx1">
                    <a:lumMod val="50000"/>
                    <a:lumOff val="50000"/>
                  </a:schemeClr>
                </a:solidFill>
                <a:latin typeface="Host Grotesk"/>
              </a:rPr>
              <a:t>Mobile number (optional)</a:t>
            </a:r>
          </a:p>
        </p:txBody>
      </p:sp>
      <p:sp>
        <p:nvSpPr>
          <p:cNvPr id="14" name="Rounded Rectangle 13">
            <a:extLst>
              <a:ext uri="{FF2B5EF4-FFF2-40B4-BE49-F238E27FC236}">
                <a16:creationId xmlns:a16="http://schemas.microsoft.com/office/drawing/2014/main" id="{93AD3DCB-A057-80EB-680D-A6E39F2B972C}"/>
              </a:ext>
            </a:extLst>
          </p:cNvPr>
          <p:cNvSpPr/>
          <p:nvPr/>
        </p:nvSpPr>
        <p:spPr>
          <a:xfrm>
            <a:off x="5676900" y="2493254"/>
            <a:ext cx="3438144" cy="281645"/>
          </a:xfrm>
          <a:prstGeom prst="roundRect">
            <a:avLst>
              <a:gd name="adj" fmla="val 25000"/>
            </a:avLst>
          </a:prstGeom>
          <a:solidFill>
            <a:srgbClr val="F7F9FA"/>
          </a:solidFill>
          <a:ln w="9525">
            <a:solidFill>
              <a:srgbClr val="E6EBE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a:extLst>
              <a:ext uri="{FF2B5EF4-FFF2-40B4-BE49-F238E27FC236}">
                <a16:creationId xmlns:a16="http://schemas.microsoft.com/office/drawing/2014/main" id="{DBF23AF3-B2FD-61EF-B6B0-818B3A0F43ED}"/>
              </a:ext>
            </a:extLst>
          </p:cNvPr>
          <p:cNvSpPr txBox="1"/>
          <p:nvPr/>
        </p:nvSpPr>
        <p:spPr>
          <a:xfrm>
            <a:off x="5750052" y="2558938"/>
            <a:ext cx="3291839" cy="153888"/>
          </a:xfrm>
          <a:prstGeom prst="rect">
            <a:avLst/>
          </a:prstGeom>
          <a:noFill/>
        </p:spPr>
        <p:txBody>
          <a:bodyPr wrap="square" lIns="0" tIns="0" rIns="0" bIns="0" anchor="ctr">
            <a:spAutoFit/>
          </a:bodyPr>
          <a:lstStyle/>
          <a:p>
            <a:pPr algn="l"/>
            <a:r>
              <a:rPr sz="1000" b="0" i="0" dirty="0">
                <a:solidFill>
                  <a:srgbClr val="4B575E"/>
                </a:solidFill>
                <a:latin typeface="Host Grotesk"/>
              </a:rPr>
              <a:t>(555) 555-5555</a:t>
            </a:r>
          </a:p>
        </p:txBody>
      </p:sp>
      <p:sp>
        <p:nvSpPr>
          <p:cNvPr id="16" name="TextBox 15">
            <a:extLst>
              <a:ext uri="{FF2B5EF4-FFF2-40B4-BE49-F238E27FC236}">
                <a16:creationId xmlns:a16="http://schemas.microsoft.com/office/drawing/2014/main" id="{D908ABD5-C73A-475E-99AD-9DDA9F07ABC1}"/>
              </a:ext>
            </a:extLst>
          </p:cNvPr>
          <p:cNvSpPr txBox="1"/>
          <p:nvPr/>
        </p:nvSpPr>
        <p:spPr>
          <a:xfrm>
            <a:off x="5676900" y="2856212"/>
            <a:ext cx="3291839" cy="492443"/>
          </a:xfrm>
          <a:prstGeom prst="rect">
            <a:avLst/>
          </a:prstGeom>
          <a:noFill/>
        </p:spPr>
        <p:txBody>
          <a:bodyPr wrap="square" lIns="0" tIns="0" rIns="0" bIns="0" anchor="t">
            <a:spAutoFit/>
          </a:bodyPr>
          <a:lstStyle/>
          <a:p>
            <a:pPr algn="l">
              <a:lnSpc>
                <a:spcPct val="100000"/>
              </a:lnSpc>
            </a:pPr>
            <a:r>
              <a:rPr sz="800" b="0" i="0" dirty="0">
                <a:solidFill>
                  <a:srgbClr val="4B575E"/>
                </a:solidFill>
                <a:latin typeface="Host Grotesk"/>
              </a:rPr>
              <a:t>By providing your mobile number, you agree to receive order alerts and shipping notifications from Riverside Shoes. Message frequency varies. Message and data rates may apply. Reply STOP to opt out and HELP for help.</a:t>
            </a:r>
          </a:p>
        </p:txBody>
      </p:sp>
      <p:sp>
        <p:nvSpPr>
          <p:cNvPr id="17" name="Rounded Rectangle 16">
            <a:extLst>
              <a:ext uri="{FF2B5EF4-FFF2-40B4-BE49-F238E27FC236}">
                <a16:creationId xmlns:a16="http://schemas.microsoft.com/office/drawing/2014/main" id="{B5D85DCC-867D-C73E-3FEC-7CFCFC8D82CE}"/>
              </a:ext>
            </a:extLst>
          </p:cNvPr>
          <p:cNvSpPr/>
          <p:nvPr/>
        </p:nvSpPr>
        <p:spPr>
          <a:xfrm>
            <a:off x="5676900" y="3455353"/>
            <a:ext cx="1673351" cy="219456"/>
          </a:xfrm>
          <a:prstGeom prst="roundRect">
            <a:avLst>
              <a:gd name="adj" fmla="val 50000"/>
            </a:avLst>
          </a:prstGeom>
          <a:noFill/>
          <a:ln w="12700">
            <a:solidFill>
              <a:srgbClr val="000000"/>
            </a:solid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800" b="1" i="0" dirty="0">
                <a:solidFill>
                  <a:srgbClr val="000000"/>
                </a:solidFill>
                <a:latin typeface="Host Grotesk"/>
              </a:rPr>
              <a:t>Skip</a:t>
            </a:r>
          </a:p>
        </p:txBody>
      </p:sp>
      <p:sp>
        <p:nvSpPr>
          <p:cNvPr id="18" name="Rounded Rectangle 17">
            <a:extLst>
              <a:ext uri="{FF2B5EF4-FFF2-40B4-BE49-F238E27FC236}">
                <a16:creationId xmlns:a16="http://schemas.microsoft.com/office/drawing/2014/main" id="{E841DBA7-D9C3-D376-EF67-34D495B3D462}"/>
              </a:ext>
            </a:extLst>
          </p:cNvPr>
          <p:cNvSpPr/>
          <p:nvPr/>
        </p:nvSpPr>
        <p:spPr>
          <a:xfrm>
            <a:off x="7441692" y="3455353"/>
            <a:ext cx="1673351" cy="219456"/>
          </a:xfrm>
          <a:prstGeom prst="roundRect">
            <a:avLst>
              <a:gd name="adj" fmla="val 50000"/>
            </a:avLst>
          </a:prstGeom>
          <a:solidFill>
            <a:srgbClr val="1860F0"/>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800" b="1" i="0">
                <a:solidFill>
                  <a:srgbClr val="FFFFFF"/>
                </a:solidFill>
                <a:latin typeface="Host Grotesk"/>
              </a:rPr>
              <a:t>Continue</a:t>
            </a:r>
          </a:p>
        </p:txBody>
      </p:sp>
      <p:grpSp>
        <p:nvGrpSpPr>
          <p:cNvPr id="48" name="Group 47">
            <a:extLst>
              <a:ext uri="{FF2B5EF4-FFF2-40B4-BE49-F238E27FC236}">
                <a16:creationId xmlns:a16="http://schemas.microsoft.com/office/drawing/2014/main" id="{79151F5C-167B-F556-3288-7168690535AE}"/>
              </a:ext>
            </a:extLst>
          </p:cNvPr>
          <p:cNvGrpSpPr/>
          <p:nvPr/>
        </p:nvGrpSpPr>
        <p:grpSpPr>
          <a:xfrm>
            <a:off x="5567555" y="4155696"/>
            <a:ext cx="5677094" cy="999084"/>
            <a:chOff x="5567555" y="3787853"/>
            <a:chExt cx="5677094" cy="999084"/>
          </a:xfrm>
        </p:grpSpPr>
        <p:sp>
          <p:nvSpPr>
            <p:cNvPr id="42" name="TextBox 41">
              <a:extLst>
                <a:ext uri="{FF2B5EF4-FFF2-40B4-BE49-F238E27FC236}">
                  <a16:creationId xmlns:a16="http://schemas.microsoft.com/office/drawing/2014/main" id="{84575957-A666-3F0F-6E09-8BE76C6526D5}"/>
                </a:ext>
              </a:extLst>
            </p:cNvPr>
            <p:cNvSpPr txBox="1"/>
            <p:nvPr/>
          </p:nvSpPr>
          <p:spPr>
            <a:xfrm>
              <a:off x="6957948" y="4671520"/>
              <a:ext cx="4286701" cy="115417"/>
            </a:xfrm>
            <a:prstGeom prst="rect">
              <a:avLst/>
            </a:prstGeom>
            <a:noFill/>
          </p:spPr>
          <p:txBody>
            <a:bodyPr wrap="square" lIns="0" tIns="0" rIns="0" bIns="0" anchor="ctr">
              <a:spAutoFit/>
            </a:bodyPr>
            <a:lstStyle/>
            <a:p>
              <a:pPr algn="r"/>
              <a:r>
                <a:rPr sz="750" b="0" i="0" u="none" dirty="0">
                  <a:solidFill>
                    <a:schemeClr val="bg1">
                      <a:lumMod val="50000"/>
                    </a:schemeClr>
                  </a:solidFill>
                  <a:latin typeface="Host Grotesk" panose="020B0504030402000203" pitchFamily="34" charset="77"/>
                </a:rPr>
                <a:t>10:</a:t>
              </a:r>
              <a:r>
                <a:rPr lang="en-GB" sz="750" b="0" i="0" u="none" dirty="0">
                  <a:solidFill>
                    <a:schemeClr val="bg1">
                      <a:lumMod val="50000"/>
                    </a:schemeClr>
                  </a:solidFill>
                  <a:latin typeface="Host Grotesk" panose="020B0504030402000203" pitchFamily="34" charset="77"/>
                </a:rPr>
                <a:t>20</a:t>
              </a:r>
              <a:r>
                <a:rPr sz="750" b="0" i="0" u="none" dirty="0">
                  <a:solidFill>
                    <a:schemeClr val="bg1">
                      <a:lumMod val="50000"/>
                    </a:schemeClr>
                  </a:solidFill>
                  <a:latin typeface="Host Grotesk" panose="020B0504030402000203" pitchFamily="34" charset="77"/>
                </a:rPr>
                <a:t> AM</a:t>
              </a:r>
            </a:p>
          </p:txBody>
        </p:sp>
        <p:sp>
          <p:nvSpPr>
            <p:cNvPr id="73" name="TextBox 72">
              <a:extLst>
                <a:ext uri="{FF2B5EF4-FFF2-40B4-BE49-F238E27FC236}">
                  <a16:creationId xmlns:a16="http://schemas.microsoft.com/office/drawing/2014/main" id="{B10249ED-BA2D-4886-EBCE-3E00524F3105}"/>
                </a:ext>
              </a:extLst>
            </p:cNvPr>
            <p:cNvSpPr txBox="1"/>
            <p:nvPr/>
          </p:nvSpPr>
          <p:spPr>
            <a:xfrm>
              <a:off x="5567555" y="3787853"/>
              <a:ext cx="5509647" cy="115417"/>
            </a:xfrm>
            <a:prstGeom prst="rect">
              <a:avLst/>
            </a:prstGeom>
            <a:noFill/>
          </p:spPr>
          <p:txBody>
            <a:bodyPr wrap="square" lIns="0" tIns="0" rIns="0" bIns="0" anchor="t">
              <a:spAutoFit/>
            </a:bodyPr>
            <a:lstStyle/>
            <a:p>
              <a:pPr algn="l"/>
              <a:r>
                <a:rPr lang="en-GB" sz="750" b="1" i="0" dirty="0">
                  <a:latin typeface="Host Grotesk"/>
                </a:rPr>
                <a:t>CONFIRMATION</a:t>
              </a:r>
              <a:r>
                <a:rPr sz="750" b="1" i="0" dirty="0">
                  <a:latin typeface="Host Grotesk"/>
                </a:rPr>
                <a:t> MESSAGE</a:t>
              </a:r>
            </a:p>
          </p:txBody>
        </p:sp>
        <p:sp>
          <p:nvSpPr>
            <p:cNvPr id="74" name="Rounded Rectangle 73">
              <a:extLst>
                <a:ext uri="{FF2B5EF4-FFF2-40B4-BE49-F238E27FC236}">
                  <a16:creationId xmlns:a16="http://schemas.microsoft.com/office/drawing/2014/main" id="{A0C71C48-90E0-9F5F-E23F-F4233A0CEE8E}"/>
                </a:ext>
              </a:extLst>
            </p:cNvPr>
            <p:cNvSpPr/>
            <p:nvPr/>
          </p:nvSpPr>
          <p:spPr>
            <a:xfrm>
              <a:off x="6087800" y="3974535"/>
              <a:ext cx="5156849" cy="637284"/>
            </a:xfrm>
            <a:prstGeom prst="roundRect">
              <a:avLst>
                <a:gd name="adj" fmla="val 18000"/>
              </a:avLst>
            </a:prstGeom>
            <a:solidFill>
              <a:srgbClr val="F7F9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5" name="TextBox 74">
              <a:extLst>
                <a:ext uri="{FF2B5EF4-FFF2-40B4-BE49-F238E27FC236}">
                  <a16:creationId xmlns:a16="http://schemas.microsoft.com/office/drawing/2014/main" id="{005C4D1A-344D-63D2-0AAA-24C58DFEBB1C}"/>
                </a:ext>
              </a:extLst>
            </p:cNvPr>
            <p:cNvSpPr txBox="1"/>
            <p:nvPr/>
          </p:nvSpPr>
          <p:spPr>
            <a:xfrm>
              <a:off x="6224177" y="4050998"/>
              <a:ext cx="5020472" cy="461665"/>
            </a:xfrm>
            <a:prstGeom prst="rect">
              <a:avLst/>
            </a:prstGeom>
            <a:noFill/>
          </p:spPr>
          <p:txBody>
            <a:bodyPr wrap="square" lIns="0" tIns="0" rIns="0" bIns="0" anchor="ctr">
              <a:spAutoFit/>
            </a:bodyPr>
            <a:lstStyle/>
            <a:p>
              <a:pPr algn="l">
                <a:lnSpc>
                  <a:spcPct val="100000"/>
                </a:lnSpc>
              </a:pPr>
              <a:r>
                <a:rPr lang="en-GB" sz="1000" b="0" i="0" dirty="0">
                  <a:latin typeface="Host Grotesk"/>
                </a:rPr>
                <a:t>Riverside Shoes: You're enrolled to receive order alerts and shipping notifications. </a:t>
              </a:r>
              <a:r>
                <a:rPr lang="en-GB" sz="1000" b="0" i="0" dirty="0" err="1">
                  <a:latin typeface="Host Grotesk"/>
                </a:rPr>
                <a:t>Msg</a:t>
              </a:r>
              <a:r>
                <a:rPr lang="en-GB" sz="1000" b="0" i="0" dirty="0">
                  <a:latin typeface="Host Grotesk"/>
                </a:rPr>
                <a:t> frequency varies. </a:t>
              </a:r>
              <a:r>
                <a:rPr lang="en-GB" sz="1000" b="0" i="0" dirty="0" err="1">
                  <a:latin typeface="Host Grotesk"/>
                </a:rPr>
                <a:t>Msg</a:t>
              </a:r>
              <a:r>
                <a:rPr lang="en-GB" sz="1000" b="0" i="0" dirty="0">
                  <a:latin typeface="Host Grotesk"/>
                </a:rPr>
                <a:t> and data rates may apply. Reply HELP for help and </a:t>
              </a:r>
              <a:br>
                <a:rPr lang="en-GB" sz="1000" b="0" i="0" dirty="0">
                  <a:latin typeface="Host Grotesk"/>
                </a:rPr>
              </a:br>
              <a:r>
                <a:rPr lang="en-GB" sz="1000" b="0" i="0" dirty="0">
                  <a:latin typeface="Host Grotesk"/>
                </a:rPr>
                <a:t>STOP to opt out.</a:t>
              </a:r>
            </a:p>
          </p:txBody>
        </p:sp>
        <p:pic>
          <p:nvPicPr>
            <p:cNvPr id="31" name="Graphic 30">
              <a:extLst>
                <a:ext uri="{FF2B5EF4-FFF2-40B4-BE49-F238E27FC236}">
                  <a16:creationId xmlns:a16="http://schemas.microsoft.com/office/drawing/2014/main" id="{9319938C-A27D-BF00-F252-65E4DC93A262}"/>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760941" y="3926208"/>
              <a:ext cx="288925" cy="288925"/>
            </a:xfrm>
            <a:prstGeom prst="rect">
              <a:avLst/>
            </a:prstGeom>
          </p:spPr>
        </p:pic>
      </p:grpSp>
      <p:sp>
        <p:nvSpPr>
          <p:cNvPr id="44" name="Rounded Rectangle 43">
            <a:extLst>
              <a:ext uri="{FF2B5EF4-FFF2-40B4-BE49-F238E27FC236}">
                <a16:creationId xmlns:a16="http://schemas.microsoft.com/office/drawing/2014/main" id="{66510175-4858-2B9D-C889-D0C8E3367E75}"/>
              </a:ext>
            </a:extLst>
          </p:cNvPr>
          <p:cNvSpPr/>
          <p:nvPr/>
        </p:nvSpPr>
        <p:spPr>
          <a:xfrm>
            <a:off x="5495924" y="1813865"/>
            <a:ext cx="3786621" cy="2043237"/>
          </a:xfrm>
          <a:prstGeom prst="roundRect">
            <a:avLst>
              <a:gd name="adj" fmla="val 7702"/>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endParaRPr lang="en-US" sz="1500">
              <a:solidFill>
                <a:schemeClr val="tx1"/>
              </a:solidFill>
              <a:cs typeface="Arial" panose="020B0604020202020204" pitchFamily="34" charset="0"/>
            </a:endParaRPr>
          </a:p>
        </p:txBody>
      </p:sp>
      <p:sp>
        <p:nvSpPr>
          <p:cNvPr id="46" name="Oval 45">
            <a:extLst>
              <a:ext uri="{FF2B5EF4-FFF2-40B4-BE49-F238E27FC236}">
                <a16:creationId xmlns:a16="http://schemas.microsoft.com/office/drawing/2014/main" id="{005B199E-AC76-04E9-C391-7279DBD748A2}"/>
              </a:ext>
            </a:extLst>
          </p:cNvPr>
          <p:cNvSpPr/>
          <p:nvPr/>
        </p:nvSpPr>
        <p:spPr>
          <a:xfrm>
            <a:off x="5827036" y="5510056"/>
            <a:ext cx="202149" cy="202149"/>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endParaRPr lang="en-US" sz="1500">
              <a:solidFill>
                <a:schemeClr val="tx1"/>
              </a:solidFill>
              <a:cs typeface="Arial" panose="020B0604020202020204" pitchFamily="34" charset="0"/>
            </a:endParaRPr>
          </a:p>
        </p:txBody>
      </p:sp>
      <p:pic>
        <p:nvPicPr>
          <p:cNvPr id="47" name="Graphic 46">
            <a:extLst>
              <a:ext uri="{FF2B5EF4-FFF2-40B4-BE49-F238E27FC236}">
                <a16:creationId xmlns:a16="http://schemas.microsoft.com/office/drawing/2014/main" id="{ACC02F8A-F6C7-DF46-7E1A-2FA6835F616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843514" y="5526534"/>
            <a:ext cx="169193" cy="169193"/>
          </a:xfrm>
          <a:prstGeom prst="rect">
            <a:avLst/>
          </a:prstGeom>
        </p:spPr>
      </p:pic>
      <p:sp>
        <p:nvSpPr>
          <p:cNvPr id="53" name="Text Placeholder 8">
            <a:extLst>
              <a:ext uri="{FF2B5EF4-FFF2-40B4-BE49-F238E27FC236}">
                <a16:creationId xmlns:a16="http://schemas.microsoft.com/office/drawing/2014/main" id="{2250066C-0434-56CF-403B-DA0600742231}"/>
              </a:ext>
            </a:extLst>
          </p:cNvPr>
          <p:cNvSpPr txBox="1">
            <a:spLocks/>
          </p:cNvSpPr>
          <p:nvPr/>
        </p:nvSpPr>
        <p:spPr>
          <a:xfrm>
            <a:off x="389490" y="4425516"/>
            <a:ext cx="4017836" cy="2156415"/>
          </a:xfrm>
          <a:prstGeom prst="roundRect">
            <a:avLst>
              <a:gd name="adj" fmla="val 10261"/>
            </a:avLst>
          </a:prstGeom>
          <a:solidFill>
            <a:schemeClr val="accent2"/>
          </a:solidFill>
        </p:spPr>
        <p:txBody>
          <a:bodyPr/>
          <a:lstStyle>
            <a:lvl1pPr marL="180000" indent="-180000" algn="l" defTabSz="914400" rtl="0" eaLnBrk="1" latinLnBrk="0" hangingPunct="1">
              <a:lnSpc>
                <a:spcPct val="110000"/>
              </a:lnSpc>
              <a:spcBef>
                <a:spcPts val="225"/>
              </a:spcBef>
              <a:spcAft>
                <a:spcPts val="225"/>
              </a:spcAft>
              <a:buFont typeface="Arial" panose="020B0604020202020204" pitchFamily="34" charset="0"/>
              <a:buChar char="•"/>
              <a:defRPr sz="1400" kern="1200" spc="-20" baseline="0">
                <a:solidFill>
                  <a:schemeClr val="tx2"/>
                </a:solidFill>
                <a:latin typeface="+mn-lt"/>
                <a:ea typeface="+mn-ea"/>
                <a:cs typeface="+mn-cs"/>
              </a:defRPr>
            </a:lvl1pPr>
            <a:lvl2pPr marL="360000" indent="-180000" algn="l" defTabSz="914400" rtl="0" eaLnBrk="1" latinLnBrk="0" hangingPunct="1">
              <a:lnSpc>
                <a:spcPct val="110000"/>
              </a:lnSpc>
              <a:spcBef>
                <a:spcPts val="0"/>
              </a:spcBef>
              <a:spcAft>
                <a:spcPts val="225"/>
              </a:spcAft>
              <a:buFont typeface="Arial" panose="020B0604020202020204" pitchFamily="34" charset="0"/>
              <a:buChar char="•"/>
              <a:defRPr sz="1200" b="0" kern="1200" spc="-20" baseline="0">
                <a:solidFill>
                  <a:schemeClr val="tx1"/>
                </a:solidFill>
                <a:latin typeface="+mn-lt"/>
                <a:ea typeface="+mn-ea"/>
                <a:cs typeface="+mn-cs"/>
              </a:defRPr>
            </a:lvl2pPr>
            <a:lvl3pPr marL="540000" indent="-180000" algn="l" defTabSz="914400" rtl="0" eaLnBrk="1" latinLnBrk="0" hangingPunct="1">
              <a:lnSpc>
                <a:spcPct val="110000"/>
              </a:lnSpc>
              <a:spcBef>
                <a:spcPts val="0"/>
              </a:spcBef>
              <a:spcAft>
                <a:spcPts val="225"/>
              </a:spcAft>
              <a:buClrTx/>
              <a:buFont typeface="Arial" panose="020B0604020202020204" pitchFamily="34" charset="0"/>
              <a:buChar char="•"/>
              <a:defRPr sz="1200" kern="1200" spc="-20" baseline="0">
                <a:solidFill>
                  <a:schemeClr val="tx2"/>
                </a:solidFill>
                <a:latin typeface="+mn-lt"/>
                <a:ea typeface="+mn-ea"/>
                <a:cs typeface="+mn-cs"/>
              </a:defRPr>
            </a:lvl3pPr>
            <a:lvl4pPr marL="720000" indent="-180000" algn="l" defTabSz="914400" rtl="0" eaLnBrk="1" latinLnBrk="0" hangingPunct="1">
              <a:lnSpc>
                <a:spcPct val="110000"/>
              </a:lnSpc>
              <a:spcBef>
                <a:spcPts val="0"/>
              </a:spcBef>
              <a:spcAft>
                <a:spcPts val="225"/>
              </a:spcAft>
              <a:buClrTx/>
              <a:buFont typeface="Arial" panose="020B0604020202020204" pitchFamily="34" charset="0"/>
              <a:buChar char="•"/>
              <a:defRPr sz="1200" kern="1200" spc="-20" baseline="0">
                <a:solidFill>
                  <a:schemeClr val="tx2"/>
                </a:solidFill>
                <a:latin typeface="+mn-lt"/>
                <a:ea typeface="+mn-ea"/>
                <a:cs typeface="+mn-cs"/>
              </a:defRPr>
            </a:lvl4pPr>
            <a:lvl5pPr marL="900000" indent="-180000" algn="l" defTabSz="914400" rtl="0" eaLnBrk="1" latinLnBrk="0" hangingPunct="1">
              <a:lnSpc>
                <a:spcPct val="110000"/>
              </a:lnSpc>
              <a:spcBef>
                <a:spcPts val="0"/>
              </a:spcBef>
              <a:spcAft>
                <a:spcPts val="225"/>
              </a:spcAft>
              <a:buFont typeface="Arial" panose="020B0604020202020204" pitchFamily="34" charset="0"/>
              <a:buChar char="•"/>
              <a:defRPr sz="1200" kern="1200" spc="-20" baseline="0">
                <a:solidFill>
                  <a:schemeClr val="tx2"/>
                </a:solidFill>
                <a:latin typeface="+mn-lt"/>
                <a:ea typeface="+mn-ea"/>
                <a:cs typeface="+mn-cs"/>
              </a:defRPr>
            </a:lvl5pPr>
            <a:lvl6pPr marL="1080000" indent="-180000" algn="l" defTabSz="914400" rtl="0" eaLnBrk="1" latinLnBrk="0" hangingPunct="1">
              <a:lnSpc>
                <a:spcPct val="110000"/>
              </a:lnSpc>
              <a:spcBef>
                <a:spcPts val="0"/>
              </a:spcBef>
              <a:spcAft>
                <a:spcPts val="225"/>
              </a:spcAft>
              <a:buFont typeface="Arial" panose="020B0604020202020204" pitchFamily="34" charset="0"/>
              <a:buChar char="•"/>
              <a:defRPr sz="1200" kern="1200">
                <a:solidFill>
                  <a:schemeClr val="tx2"/>
                </a:solidFill>
                <a:latin typeface="+mn-lt"/>
                <a:ea typeface="+mn-ea"/>
                <a:cs typeface="+mn-cs"/>
              </a:defRPr>
            </a:lvl6pPr>
            <a:lvl7pPr marL="1260000" indent="-179388" algn="l" defTabSz="914400" rtl="0" eaLnBrk="1" latinLnBrk="0" hangingPunct="1">
              <a:lnSpc>
                <a:spcPct val="110000"/>
              </a:lnSpc>
              <a:spcBef>
                <a:spcPts val="0"/>
              </a:spcBef>
              <a:spcAft>
                <a:spcPts val="225"/>
              </a:spcAft>
              <a:buFont typeface="Arial" panose="020B0604020202020204" pitchFamily="34" charset="0"/>
              <a:buChar char="•"/>
              <a:defRPr sz="1200" kern="1200">
                <a:solidFill>
                  <a:schemeClr val="tx2"/>
                </a:solidFill>
                <a:latin typeface="+mn-lt"/>
                <a:ea typeface="+mn-ea"/>
                <a:cs typeface="+mn-cs"/>
              </a:defRPr>
            </a:lvl7pPr>
            <a:lvl8pPr marL="1440000" indent="-179388" algn="l" defTabSz="914400" rtl="0" eaLnBrk="1" latinLnBrk="0" hangingPunct="1">
              <a:lnSpc>
                <a:spcPct val="110000"/>
              </a:lnSpc>
              <a:spcBef>
                <a:spcPts val="0"/>
              </a:spcBef>
              <a:spcAft>
                <a:spcPts val="225"/>
              </a:spcAft>
              <a:buFont typeface="Arial" panose="020B0604020202020204" pitchFamily="34" charset="0"/>
              <a:buChar char="•"/>
              <a:defRPr sz="1200" kern="1200">
                <a:solidFill>
                  <a:schemeClr val="tx2"/>
                </a:solidFill>
                <a:latin typeface="+mn-lt"/>
                <a:ea typeface="+mn-ea"/>
                <a:cs typeface="+mn-cs"/>
              </a:defRPr>
            </a:lvl8pPr>
            <a:lvl9pPr marL="1620000" indent="-179388" algn="l" defTabSz="914400" rtl="0" eaLnBrk="1" latinLnBrk="0" hangingPunct="1">
              <a:lnSpc>
                <a:spcPct val="110000"/>
              </a:lnSpc>
              <a:spcBef>
                <a:spcPts val="0"/>
              </a:spcBef>
              <a:spcAft>
                <a:spcPts val="225"/>
              </a:spcAft>
              <a:buFont typeface="Arial" panose="020B0604020202020204" pitchFamily="34" charset="0"/>
              <a:buChar char="•"/>
              <a:defRPr sz="1200" kern="1200">
                <a:solidFill>
                  <a:schemeClr val="tx2"/>
                </a:solidFill>
                <a:latin typeface="+mn-lt"/>
                <a:ea typeface="+mn-ea"/>
                <a:cs typeface="+mn-cs"/>
              </a:defRPr>
            </a:lvl9pPr>
          </a:lstStyle>
          <a:p>
            <a:pPr marL="0" indent="0">
              <a:buFont typeface="Arial" panose="020B0604020202020204" pitchFamily="34" charset="0"/>
              <a:buNone/>
            </a:pPr>
            <a:endParaRPr lang="en-US" b="1" dirty="0"/>
          </a:p>
          <a:p>
            <a:pPr marL="0" indent="0">
              <a:buFont typeface="Arial" panose="020B0604020202020204" pitchFamily="34" charset="0"/>
              <a:buNone/>
            </a:pPr>
            <a:endParaRPr lang="en-US" b="1" dirty="0"/>
          </a:p>
          <a:p>
            <a:pPr marL="0" indent="0">
              <a:buFont typeface="Arial" panose="020B0604020202020204" pitchFamily="34" charset="0"/>
              <a:buNone/>
            </a:pPr>
            <a:r>
              <a:rPr lang="en-US" b="1" dirty="0"/>
              <a:t>Key point: </a:t>
            </a:r>
          </a:p>
          <a:p>
            <a:pPr marL="0" indent="0">
              <a:buFont typeface="Arial" panose="020B0604020202020204" pitchFamily="34" charset="0"/>
              <a:buNone/>
            </a:pPr>
            <a:r>
              <a:rPr lang="en-US" dirty="0"/>
              <a:t>Customer agreed to receive informational messages tied to an order or transaction. </a:t>
            </a:r>
            <a:br>
              <a:rPr lang="en-US" dirty="0"/>
            </a:br>
            <a:r>
              <a:rPr lang="en-US" dirty="0"/>
              <a:t>No marketing content is sent.</a:t>
            </a:r>
          </a:p>
          <a:p>
            <a:pPr marL="0" indent="0">
              <a:buFont typeface="Arial" panose="020B0604020202020204" pitchFamily="34" charset="0"/>
              <a:buNone/>
            </a:pPr>
            <a:endParaRPr lang="en-US" dirty="0"/>
          </a:p>
          <a:p>
            <a:pPr marL="0" indent="0">
              <a:buFont typeface="Arial" panose="020B0604020202020204" pitchFamily="34" charset="0"/>
              <a:buNone/>
            </a:pPr>
            <a:endParaRPr lang="en-US" dirty="0"/>
          </a:p>
          <a:p>
            <a:pPr marL="171450" indent="-171450"/>
            <a:endParaRPr lang="en-US" dirty="0"/>
          </a:p>
          <a:p>
            <a:pPr marL="171450" indent="-171450"/>
            <a:endParaRPr lang="en-US" dirty="0"/>
          </a:p>
          <a:p>
            <a:pPr marL="0" indent="0">
              <a:buFont typeface="Arial" panose="020B0604020202020204" pitchFamily="34" charset="0"/>
              <a:buNone/>
            </a:pPr>
            <a:endParaRPr lang="en-US" dirty="0"/>
          </a:p>
          <a:p>
            <a:pPr marL="0" indent="0">
              <a:buFont typeface="Arial" panose="020B0604020202020204" pitchFamily="34" charset="0"/>
              <a:buNone/>
            </a:pPr>
            <a:endParaRPr lang="en-US" dirty="0"/>
          </a:p>
          <a:p>
            <a:pPr marL="0" indent="0">
              <a:buFont typeface="Arial" panose="020B0604020202020204" pitchFamily="34" charset="0"/>
              <a:buNone/>
            </a:pPr>
            <a:endParaRPr lang="en-US" dirty="0"/>
          </a:p>
          <a:p>
            <a:pPr marL="0" indent="0">
              <a:buFont typeface="Arial" panose="020B0604020202020204" pitchFamily="34" charset="0"/>
              <a:buNone/>
            </a:pPr>
            <a:endParaRPr lang="en-US" sz="1200" dirty="0"/>
          </a:p>
          <a:p>
            <a:pPr marL="0" indent="0">
              <a:buFont typeface="Arial" panose="020B0604020202020204" pitchFamily="34" charset="0"/>
              <a:buNone/>
            </a:pPr>
            <a:endParaRPr lang="en-US" dirty="0"/>
          </a:p>
          <a:p>
            <a:pPr marL="0" indent="0">
              <a:buFont typeface="Arial" panose="020B0604020202020204" pitchFamily="34" charset="0"/>
              <a:buNone/>
            </a:pPr>
            <a:endParaRPr lang="en-US" dirty="0"/>
          </a:p>
          <a:p>
            <a:pPr marL="0" indent="0">
              <a:buFont typeface="Arial" panose="020B0604020202020204" pitchFamily="34" charset="0"/>
              <a:buNone/>
            </a:pPr>
            <a:endParaRPr lang="en-US" dirty="0"/>
          </a:p>
          <a:p>
            <a:endParaRPr lang="en-US" dirty="0"/>
          </a:p>
          <a:p>
            <a:endParaRPr lang="en-US" dirty="0"/>
          </a:p>
          <a:p>
            <a:endParaRPr lang="en-US" dirty="0"/>
          </a:p>
          <a:p>
            <a:endParaRPr lang="en-US" dirty="0"/>
          </a:p>
        </p:txBody>
      </p:sp>
      <p:pic>
        <p:nvPicPr>
          <p:cNvPr id="54" name="Picture Placeholder 87">
            <a:extLst>
              <a:ext uri="{FF2B5EF4-FFF2-40B4-BE49-F238E27FC236}">
                <a16:creationId xmlns:a16="http://schemas.microsoft.com/office/drawing/2014/main" id="{99C805BE-3C81-E180-4DF1-FAA30D3DEBC2}"/>
              </a:ext>
            </a:extLst>
          </p:cNvPr>
          <p:cNvPicPr>
            <a:picLocks noChangeAspect="1"/>
          </p:cNvPicPr>
          <p:nvPr/>
        </p:nvPicPr>
        <p:blipFill>
          <a:blip>
            <a:extLst>
              <a:ext uri="{96DAC541-7B7A-43D3-8B79-37D633B846F1}">
                <asvg:svgBlip xmlns:asvg="http://schemas.microsoft.com/office/drawing/2016/SVG/main" r:embed="rId4"/>
              </a:ext>
            </a:extLst>
          </a:blip>
          <a:srcRect t="6250" b="6250"/>
          <a:stretch>
            <a:fillRect/>
          </a:stretch>
        </p:blipFill>
        <p:spPr>
          <a:xfrm>
            <a:off x="543478" y="4582976"/>
            <a:ext cx="368300" cy="324632"/>
          </a:xfrm>
          <a:prstGeom prst="rect">
            <a:avLst/>
          </a:prstGeom>
        </p:spPr>
      </p:pic>
      <p:sp>
        <p:nvSpPr>
          <p:cNvPr id="57" name="Content Placeholder 1">
            <a:extLst>
              <a:ext uri="{FF2B5EF4-FFF2-40B4-BE49-F238E27FC236}">
                <a16:creationId xmlns:a16="http://schemas.microsoft.com/office/drawing/2014/main" id="{0D5A0C9D-8970-B7C0-D719-C69DB6B7FA55}"/>
              </a:ext>
            </a:extLst>
          </p:cNvPr>
          <p:cNvSpPr txBox="1">
            <a:spLocks/>
          </p:cNvSpPr>
          <p:nvPr/>
        </p:nvSpPr>
        <p:spPr>
          <a:xfrm>
            <a:off x="706889" y="3587066"/>
            <a:ext cx="4830016" cy="772082"/>
          </a:xfrm>
          <a:prstGeom prst="rect">
            <a:avLst/>
          </a:prstGeom>
        </p:spPr>
        <p:txBody>
          <a:bodyPr vert="horz" lIns="180000" tIns="0" rIns="180000" bIns="0" rtlCol="0" anchor="t">
            <a:noAutofit/>
          </a:bodyPr>
          <a:lstStyle>
            <a:lvl1pPr marL="180000" indent="-180000" algn="l" defTabSz="914400" rtl="0" eaLnBrk="1" latinLnBrk="0" hangingPunct="1">
              <a:lnSpc>
                <a:spcPct val="110000"/>
              </a:lnSpc>
              <a:spcBef>
                <a:spcPts val="225"/>
              </a:spcBef>
              <a:spcAft>
                <a:spcPts val="225"/>
              </a:spcAft>
              <a:buFont typeface="Arial" panose="020B0604020202020204" pitchFamily="34" charset="0"/>
              <a:buChar char="•"/>
              <a:defRPr sz="1400" kern="1200" spc="-20" baseline="0">
                <a:solidFill>
                  <a:schemeClr val="tx2"/>
                </a:solidFill>
                <a:latin typeface="+mn-lt"/>
                <a:ea typeface="+mn-ea"/>
                <a:cs typeface="+mn-cs"/>
              </a:defRPr>
            </a:lvl1pPr>
            <a:lvl2pPr marL="360000" indent="-180000" algn="l" defTabSz="914400" rtl="0" eaLnBrk="1" latinLnBrk="0" hangingPunct="1">
              <a:lnSpc>
                <a:spcPct val="110000"/>
              </a:lnSpc>
              <a:spcBef>
                <a:spcPts val="0"/>
              </a:spcBef>
              <a:spcAft>
                <a:spcPts val="225"/>
              </a:spcAft>
              <a:buFont typeface="Arial" panose="020B0604020202020204" pitchFamily="34" charset="0"/>
              <a:buChar char="•"/>
              <a:defRPr sz="1200" b="0" kern="1200" spc="-20" baseline="0">
                <a:solidFill>
                  <a:schemeClr val="tx1"/>
                </a:solidFill>
                <a:latin typeface="+mn-lt"/>
                <a:ea typeface="+mn-ea"/>
                <a:cs typeface="+mn-cs"/>
              </a:defRPr>
            </a:lvl2pPr>
            <a:lvl3pPr marL="540000" indent="-180000" algn="l" defTabSz="914400" rtl="0" eaLnBrk="1" latinLnBrk="0" hangingPunct="1">
              <a:lnSpc>
                <a:spcPct val="110000"/>
              </a:lnSpc>
              <a:spcBef>
                <a:spcPts val="0"/>
              </a:spcBef>
              <a:spcAft>
                <a:spcPts val="225"/>
              </a:spcAft>
              <a:buClrTx/>
              <a:buFont typeface="Arial" panose="020B0604020202020204" pitchFamily="34" charset="0"/>
              <a:buChar char="•"/>
              <a:defRPr sz="1200" kern="1200" spc="-20" baseline="0">
                <a:solidFill>
                  <a:schemeClr val="tx2"/>
                </a:solidFill>
                <a:latin typeface="+mn-lt"/>
                <a:ea typeface="+mn-ea"/>
                <a:cs typeface="+mn-cs"/>
              </a:defRPr>
            </a:lvl3pPr>
            <a:lvl4pPr marL="720000" indent="-180000" algn="l" defTabSz="914400" rtl="0" eaLnBrk="1" latinLnBrk="0" hangingPunct="1">
              <a:lnSpc>
                <a:spcPct val="110000"/>
              </a:lnSpc>
              <a:spcBef>
                <a:spcPts val="0"/>
              </a:spcBef>
              <a:spcAft>
                <a:spcPts val="225"/>
              </a:spcAft>
              <a:buClrTx/>
              <a:buFont typeface="Arial" panose="020B0604020202020204" pitchFamily="34" charset="0"/>
              <a:buChar char="•"/>
              <a:defRPr sz="1200" kern="1200" spc="-20" baseline="0">
                <a:solidFill>
                  <a:schemeClr val="tx2"/>
                </a:solidFill>
                <a:latin typeface="+mn-lt"/>
                <a:ea typeface="+mn-ea"/>
                <a:cs typeface="+mn-cs"/>
              </a:defRPr>
            </a:lvl4pPr>
            <a:lvl5pPr marL="900000" indent="-180000" algn="l" defTabSz="914400" rtl="0" eaLnBrk="1" latinLnBrk="0" hangingPunct="1">
              <a:lnSpc>
                <a:spcPct val="110000"/>
              </a:lnSpc>
              <a:spcBef>
                <a:spcPts val="0"/>
              </a:spcBef>
              <a:spcAft>
                <a:spcPts val="225"/>
              </a:spcAft>
              <a:buFont typeface="Arial" panose="020B0604020202020204" pitchFamily="34" charset="0"/>
              <a:buChar char="•"/>
              <a:defRPr sz="1200" kern="1200" spc="-20" baseline="0">
                <a:solidFill>
                  <a:schemeClr val="tx2"/>
                </a:solidFill>
                <a:latin typeface="+mn-lt"/>
                <a:ea typeface="+mn-ea"/>
                <a:cs typeface="+mn-cs"/>
              </a:defRPr>
            </a:lvl5pPr>
            <a:lvl6pPr marL="1080000" indent="-180000" algn="l" defTabSz="914400" rtl="0" eaLnBrk="1" latinLnBrk="0" hangingPunct="1">
              <a:lnSpc>
                <a:spcPct val="110000"/>
              </a:lnSpc>
              <a:spcBef>
                <a:spcPts val="0"/>
              </a:spcBef>
              <a:spcAft>
                <a:spcPts val="225"/>
              </a:spcAft>
              <a:buFont typeface="Arial" panose="020B0604020202020204" pitchFamily="34" charset="0"/>
              <a:buChar char="•"/>
              <a:defRPr sz="1200" kern="1200">
                <a:solidFill>
                  <a:schemeClr val="tx2"/>
                </a:solidFill>
                <a:latin typeface="+mn-lt"/>
                <a:ea typeface="+mn-ea"/>
                <a:cs typeface="+mn-cs"/>
              </a:defRPr>
            </a:lvl6pPr>
            <a:lvl7pPr marL="1260000" indent="-179388" algn="l" defTabSz="914400" rtl="0" eaLnBrk="1" latinLnBrk="0" hangingPunct="1">
              <a:lnSpc>
                <a:spcPct val="110000"/>
              </a:lnSpc>
              <a:spcBef>
                <a:spcPts val="0"/>
              </a:spcBef>
              <a:spcAft>
                <a:spcPts val="225"/>
              </a:spcAft>
              <a:buFont typeface="Arial" panose="020B0604020202020204" pitchFamily="34" charset="0"/>
              <a:buChar char="•"/>
              <a:defRPr sz="1200" kern="1200">
                <a:solidFill>
                  <a:schemeClr val="tx2"/>
                </a:solidFill>
                <a:latin typeface="+mn-lt"/>
                <a:ea typeface="+mn-ea"/>
                <a:cs typeface="+mn-cs"/>
              </a:defRPr>
            </a:lvl7pPr>
            <a:lvl8pPr marL="1440000" indent="-179388" algn="l" defTabSz="914400" rtl="0" eaLnBrk="1" latinLnBrk="0" hangingPunct="1">
              <a:lnSpc>
                <a:spcPct val="110000"/>
              </a:lnSpc>
              <a:spcBef>
                <a:spcPts val="0"/>
              </a:spcBef>
              <a:spcAft>
                <a:spcPts val="225"/>
              </a:spcAft>
              <a:buFont typeface="Arial" panose="020B0604020202020204" pitchFamily="34" charset="0"/>
              <a:buChar char="•"/>
              <a:defRPr sz="1200" kern="1200">
                <a:solidFill>
                  <a:schemeClr val="tx2"/>
                </a:solidFill>
                <a:latin typeface="+mn-lt"/>
                <a:ea typeface="+mn-ea"/>
                <a:cs typeface="+mn-cs"/>
              </a:defRPr>
            </a:lvl8pPr>
            <a:lvl9pPr marL="1620000" indent="-179388" algn="l" defTabSz="914400" rtl="0" eaLnBrk="1" latinLnBrk="0" hangingPunct="1">
              <a:lnSpc>
                <a:spcPct val="110000"/>
              </a:lnSpc>
              <a:spcBef>
                <a:spcPts val="0"/>
              </a:spcBef>
              <a:spcAft>
                <a:spcPts val="225"/>
              </a:spcAft>
              <a:buFont typeface="Arial" panose="020B0604020202020204" pitchFamily="34" charset="0"/>
              <a:buChar char="•"/>
              <a:defRPr sz="1200" kern="1200">
                <a:solidFill>
                  <a:schemeClr val="tx2"/>
                </a:solidFill>
                <a:latin typeface="+mn-lt"/>
                <a:ea typeface="+mn-ea"/>
                <a:cs typeface="+mn-cs"/>
              </a:defRPr>
            </a:lvl9pPr>
          </a:lstStyle>
          <a:p>
            <a:pPr marL="0" indent="0">
              <a:buNone/>
            </a:pPr>
            <a:r>
              <a:rPr lang="en-GB" sz="2000" b="1" dirty="0"/>
              <a:t>Express consent</a:t>
            </a:r>
            <a:br>
              <a:rPr lang="en-GB" sz="2000" b="1" dirty="0"/>
            </a:br>
            <a:r>
              <a:rPr lang="en-GB" dirty="0"/>
              <a:t>Informational / transactional messages</a:t>
            </a:r>
          </a:p>
          <a:p>
            <a:pPr marL="0" indent="0">
              <a:buFont typeface="Arial" panose="020B0604020202020204" pitchFamily="34" charset="0"/>
              <a:buNone/>
            </a:pPr>
            <a:endParaRPr lang="en-GB" sz="2000" b="1" dirty="0"/>
          </a:p>
          <a:p>
            <a:pPr marL="0" indent="0">
              <a:buFont typeface="Arial" panose="020B0604020202020204" pitchFamily="34" charset="0"/>
              <a:buNone/>
            </a:pPr>
            <a:endParaRPr lang="en-GB" sz="2000" b="1" dirty="0"/>
          </a:p>
          <a:p>
            <a:pPr marL="0" indent="0">
              <a:buFont typeface="Arial" panose="020B0604020202020204" pitchFamily="34" charset="0"/>
              <a:buNone/>
            </a:pPr>
            <a:endParaRPr lang="en-GB" sz="2000" b="1" dirty="0"/>
          </a:p>
          <a:p>
            <a:pPr marL="0" indent="0">
              <a:buFont typeface="Arial" panose="020B0604020202020204" pitchFamily="34" charset="0"/>
              <a:buNone/>
            </a:pPr>
            <a:endParaRPr lang="en-GB" sz="2000" b="1" dirty="0"/>
          </a:p>
        </p:txBody>
      </p:sp>
      <p:sp>
        <p:nvSpPr>
          <p:cNvPr id="58" name="Oval 57">
            <a:extLst>
              <a:ext uri="{FF2B5EF4-FFF2-40B4-BE49-F238E27FC236}">
                <a16:creationId xmlns:a16="http://schemas.microsoft.com/office/drawing/2014/main" id="{4C530DE6-24A7-BD1E-09BB-7A7460E6A4C6}"/>
              </a:ext>
            </a:extLst>
          </p:cNvPr>
          <p:cNvSpPr/>
          <p:nvPr/>
        </p:nvSpPr>
        <p:spPr>
          <a:xfrm>
            <a:off x="400050" y="3619789"/>
            <a:ext cx="365760" cy="365760"/>
          </a:xfrm>
          <a:prstGeom prst="ellips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1" name="TextBox 60">
            <a:extLst>
              <a:ext uri="{FF2B5EF4-FFF2-40B4-BE49-F238E27FC236}">
                <a16:creationId xmlns:a16="http://schemas.microsoft.com/office/drawing/2014/main" id="{98FE99AF-C01C-AA6B-EBB1-F1DFEDD12BB6}"/>
              </a:ext>
            </a:extLst>
          </p:cNvPr>
          <p:cNvSpPr txBox="1"/>
          <p:nvPr/>
        </p:nvSpPr>
        <p:spPr>
          <a:xfrm>
            <a:off x="400050" y="3694947"/>
            <a:ext cx="365760" cy="215444"/>
          </a:xfrm>
          <a:prstGeom prst="rect">
            <a:avLst/>
          </a:prstGeom>
          <a:noFill/>
        </p:spPr>
        <p:txBody>
          <a:bodyPr wrap="square" lIns="0" tIns="0" rIns="0" bIns="0" anchor="ctr">
            <a:spAutoFit/>
          </a:bodyPr>
          <a:lstStyle/>
          <a:p>
            <a:pPr algn="ctr"/>
            <a:r>
              <a:rPr lang="en-GB" sz="1400" b="1" dirty="0">
                <a:solidFill>
                  <a:srgbClr val="FFFFFF"/>
                </a:solidFill>
                <a:latin typeface="Host Grotesk"/>
              </a:rPr>
              <a:t>2</a:t>
            </a:r>
            <a:endParaRPr sz="1400" b="1" dirty="0">
              <a:solidFill>
                <a:srgbClr val="FFFFFF"/>
              </a:solidFill>
              <a:latin typeface="Host Grotesk"/>
            </a:endParaRPr>
          </a:p>
        </p:txBody>
      </p:sp>
    </p:spTree>
    <p:extLst>
      <p:ext uri="{BB962C8B-B14F-4D97-AF65-F5344CB8AC3E}">
        <p14:creationId xmlns:p14="http://schemas.microsoft.com/office/powerpoint/2010/main" val="14081932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533C10-E210-8014-0C6E-A63BA5D8CAD6}"/>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276D1B6E-AE44-8121-80A7-B344601BA6D7}"/>
              </a:ext>
            </a:extLst>
          </p:cNvPr>
          <p:cNvSpPr>
            <a:spLocks noGrp="1"/>
          </p:cNvSpPr>
          <p:nvPr>
            <p:ph type="body" idx="13"/>
          </p:nvPr>
        </p:nvSpPr>
        <p:spPr>
          <a:xfrm>
            <a:off x="222251" y="2061070"/>
            <a:ext cx="4830016" cy="665375"/>
          </a:xfrm>
        </p:spPr>
        <p:txBody>
          <a:bodyPr/>
          <a:lstStyle/>
          <a:p>
            <a:r>
              <a:rPr lang="en-US" dirty="0"/>
              <a:t>What implied, express, and express written consent look like in practice</a:t>
            </a:r>
          </a:p>
        </p:txBody>
      </p:sp>
      <p:sp>
        <p:nvSpPr>
          <p:cNvPr id="4" name="Slide Number Placeholder 3">
            <a:extLst>
              <a:ext uri="{FF2B5EF4-FFF2-40B4-BE49-F238E27FC236}">
                <a16:creationId xmlns:a16="http://schemas.microsoft.com/office/drawing/2014/main" id="{ED735486-49AF-3574-56D7-17AE2C286D16}"/>
              </a:ext>
            </a:extLst>
          </p:cNvPr>
          <p:cNvSpPr>
            <a:spLocks noGrp="1"/>
          </p:cNvSpPr>
          <p:nvPr>
            <p:ph type="sldNum" sz="quarter" idx="16"/>
          </p:nvPr>
        </p:nvSpPr>
        <p:spPr/>
        <p:txBody>
          <a:bodyPr/>
          <a:lstStyle/>
          <a:p>
            <a:fld id="{AE086683-F536-42AB-ABBC-F4803DFE8DBC}" type="slidenum">
              <a:rPr lang="en-US" smtClean="0"/>
              <a:pPr/>
              <a:t>24</a:t>
            </a:fld>
            <a:endParaRPr lang="en-US"/>
          </a:p>
        </p:txBody>
      </p:sp>
      <p:sp>
        <p:nvSpPr>
          <p:cNvPr id="7" name="Text Placeholder 6">
            <a:extLst>
              <a:ext uri="{FF2B5EF4-FFF2-40B4-BE49-F238E27FC236}">
                <a16:creationId xmlns:a16="http://schemas.microsoft.com/office/drawing/2014/main" id="{F2D86D94-DA73-E6CF-B38A-D71CA845EECB}"/>
              </a:ext>
            </a:extLst>
          </p:cNvPr>
          <p:cNvSpPr>
            <a:spLocks noGrp="1"/>
          </p:cNvSpPr>
          <p:nvPr>
            <p:ph type="body" sz="quarter" idx="20"/>
          </p:nvPr>
        </p:nvSpPr>
        <p:spPr/>
        <p:txBody>
          <a:bodyPr/>
          <a:lstStyle/>
          <a:p>
            <a:r>
              <a:rPr lang="en-US" dirty="0"/>
              <a:t>Types of consent</a:t>
            </a:r>
          </a:p>
        </p:txBody>
      </p:sp>
      <p:sp>
        <p:nvSpPr>
          <p:cNvPr id="32" name="Text Placeholder 8">
            <a:extLst>
              <a:ext uri="{FF2B5EF4-FFF2-40B4-BE49-F238E27FC236}">
                <a16:creationId xmlns:a16="http://schemas.microsoft.com/office/drawing/2014/main" id="{752F9532-04F4-F738-3D67-40354A4DF4D4}"/>
              </a:ext>
            </a:extLst>
          </p:cNvPr>
          <p:cNvSpPr txBox="1">
            <a:spLocks/>
          </p:cNvSpPr>
          <p:nvPr/>
        </p:nvSpPr>
        <p:spPr>
          <a:xfrm>
            <a:off x="389490" y="4425516"/>
            <a:ext cx="4017836" cy="2156415"/>
          </a:xfrm>
          <a:prstGeom prst="roundRect">
            <a:avLst>
              <a:gd name="adj" fmla="val 10261"/>
            </a:avLst>
          </a:prstGeom>
          <a:solidFill>
            <a:schemeClr val="accent2"/>
          </a:solidFill>
        </p:spPr>
        <p:txBody>
          <a:bodyPr/>
          <a:lstStyle>
            <a:lvl1pPr marL="180000" indent="-180000" algn="l" defTabSz="914400" rtl="0" eaLnBrk="1" latinLnBrk="0" hangingPunct="1">
              <a:lnSpc>
                <a:spcPct val="110000"/>
              </a:lnSpc>
              <a:spcBef>
                <a:spcPts val="225"/>
              </a:spcBef>
              <a:spcAft>
                <a:spcPts val="225"/>
              </a:spcAft>
              <a:buFont typeface="Arial" panose="020B0604020202020204" pitchFamily="34" charset="0"/>
              <a:buChar char="•"/>
              <a:defRPr sz="1400" kern="1200" spc="-20" baseline="0">
                <a:solidFill>
                  <a:schemeClr val="tx2"/>
                </a:solidFill>
                <a:latin typeface="+mn-lt"/>
                <a:ea typeface="+mn-ea"/>
                <a:cs typeface="+mn-cs"/>
              </a:defRPr>
            </a:lvl1pPr>
            <a:lvl2pPr marL="360000" indent="-180000" algn="l" defTabSz="914400" rtl="0" eaLnBrk="1" latinLnBrk="0" hangingPunct="1">
              <a:lnSpc>
                <a:spcPct val="110000"/>
              </a:lnSpc>
              <a:spcBef>
                <a:spcPts val="0"/>
              </a:spcBef>
              <a:spcAft>
                <a:spcPts val="225"/>
              </a:spcAft>
              <a:buFont typeface="Arial" panose="020B0604020202020204" pitchFamily="34" charset="0"/>
              <a:buChar char="•"/>
              <a:defRPr sz="1200" b="0" kern="1200" spc="-20" baseline="0">
                <a:solidFill>
                  <a:schemeClr val="tx1"/>
                </a:solidFill>
                <a:latin typeface="+mn-lt"/>
                <a:ea typeface="+mn-ea"/>
                <a:cs typeface="+mn-cs"/>
              </a:defRPr>
            </a:lvl2pPr>
            <a:lvl3pPr marL="540000" indent="-180000" algn="l" defTabSz="914400" rtl="0" eaLnBrk="1" latinLnBrk="0" hangingPunct="1">
              <a:lnSpc>
                <a:spcPct val="110000"/>
              </a:lnSpc>
              <a:spcBef>
                <a:spcPts val="0"/>
              </a:spcBef>
              <a:spcAft>
                <a:spcPts val="225"/>
              </a:spcAft>
              <a:buClrTx/>
              <a:buFont typeface="Arial" panose="020B0604020202020204" pitchFamily="34" charset="0"/>
              <a:buChar char="•"/>
              <a:defRPr sz="1200" kern="1200" spc="-20" baseline="0">
                <a:solidFill>
                  <a:schemeClr val="tx2"/>
                </a:solidFill>
                <a:latin typeface="+mn-lt"/>
                <a:ea typeface="+mn-ea"/>
                <a:cs typeface="+mn-cs"/>
              </a:defRPr>
            </a:lvl3pPr>
            <a:lvl4pPr marL="720000" indent="-180000" algn="l" defTabSz="914400" rtl="0" eaLnBrk="1" latinLnBrk="0" hangingPunct="1">
              <a:lnSpc>
                <a:spcPct val="110000"/>
              </a:lnSpc>
              <a:spcBef>
                <a:spcPts val="0"/>
              </a:spcBef>
              <a:spcAft>
                <a:spcPts val="225"/>
              </a:spcAft>
              <a:buClrTx/>
              <a:buFont typeface="Arial" panose="020B0604020202020204" pitchFamily="34" charset="0"/>
              <a:buChar char="•"/>
              <a:defRPr sz="1200" kern="1200" spc="-20" baseline="0">
                <a:solidFill>
                  <a:schemeClr val="tx2"/>
                </a:solidFill>
                <a:latin typeface="+mn-lt"/>
                <a:ea typeface="+mn-ea"/>
                <a:cs typeface="+mn-cs"/>
              </a:defRPr>
            </a:lvl4pPr>
            <a:lvl5pPr marL="900000" indent="-180000" algn="l" defTabSz="914400" rtl="0" eaLnBrk="1" latinLnBrk="0" hangingPunct="1">
              <a:lnSpc>
                <a:spcPct val="110000"/>
              </a:lnSpc>
              <a:spcBef>
                <a:spcPts val="0"/>
              </a:spcBef>
              <a:spcAft>
                <a:spcPts val="225"/>
              </a:spcAft>
              <a:buFont typeface="Arial" panose="020B0604020202020204" pitchFamily="34" charset="0"/>
              <a:buChar char="•"/>
              <a:defRPr sz="1200" kern="1200" spc="-20" baseline="0">
                <a:solidFill>
                  <a:schemeClr val="tx2"/>
                </a:solidFill>
                <a:latin typeface="+mn-lt"/>
                <a:ea typeface="+mn-ea"/>
                <a:cs typeface="+mn-cs"/>
              </a:defRPr>
            </a:lvl5pPr>
            <a:lvl6pPr marL="1080000" indent="-180000" algn="l" defTabSz="914400" rtl="0" eaLnBrk="1" latinLnBrk="0" hangingPunct="1">
              <a:lnSpc>
                <a:spcPct val="110000"/>
              </a:lnSpc>
              <a:spcBef>
                <a:spcPts val="0"/>
              </a:spcBef>
              <a:spcAft>
                <a:spcPts val="225"/>
              </a:spcAft>
              <a:buFont typeface="Arial" panose="020B0604020202020204" pitchFamily="34" charset="0"/>
              <a:buChar char="•"/>
              <a:defRPr sz="1200" kern="1200">
                <a:solidFill>
                  <a:schemeClr val="tx2"/>
                </a:solidFill>
                <a:latin typeface="+mn-lt"/>
                <a:ea typeface="+mn-ea"/>
                <a:cs typeface="+mn-cs"/>
              </a:defRPr>
            </a:lvl6pPr>
            <a:lvl7pPr marL="1260000" indent="-179388" algn="l" defTabSz="914400" rtl="0" eaLnBrk="1" latinLnBrk="0" hangingPunct="1">
              <a:lnSpc>
                <a:spcPct val="110000"/>
              </a:lnSpc>
              <a:spcBef>
                <a:spcPts val="0"/>
              </a:spcBef>
              <a:spcAft>
                <a:spcPts val="225"/>
              </a:spcAft>
              <a:buFont typeface="Arial" panose="020B0604020202020204" pitchFamily="34" charset="0"/>
              <a:buChar char="•"/>
              <a:defRPr sz="1200" kern="1200">
                <a:solidFill>
                  <a:schemeClr val="tx2"/>
                </a:solidFill>
                <a:latin typeface="+mn-lt"/>
                <a:ea typeface="+mn-ea"/>
                <a:cs typeface="+mn-cs"/>
              </a:defRPr>
            </a:lvl7pPr>
            <a:lvl8pPr marL="1440000" indent="-179388" algn="l" defTabSz="914400" rtl="0" eaLnBrk="1" latinLnBrk="0" hangingPunct="1">
              <a:lnSpc>
                <a:spcPct val="110000"/>
              </a:lnSpc>
              <a:spcBef>
                <a:spcPts val="0"/>
              </a:spcBef>
              <a:spcAft>
                <a:spcPts val="225"/>
              </a:spcAft>
              <a:buFont typeface="Arial" panose="020B0604020202020204" pitchFamily="34" charset="0"/>
              <a:buChar char="•"/>
              <a:defRPr sz="1200" kern="1200">
                <a:solidFill>
                  <a:schemeClr val="tx2"/>
                </a:solidFill>
                <a:latin typeface="+mn-lt"/>
                <a:ea typeface="+mn-ea"/>
                <a:cs typeface="+mn-cs"/>
              </a:defRPr>
            </a:lvl8pPr>
            <a:lvl9pPr marL="1620000" indent="-179388" algn="l" defTabSz="914400" rtl="0" eaLnBrk="1" latinLnBrk="0" hangingPunct="1">
              <a:lnSpc>
                <a:spcPct val="110000"/>
              </a:lnSpc>
              <a:spcBef>
                <a:spcPts val="0"/>
              </a:spcBef>
              <a:spcAft>
                <a:spcPts val="225"/>
              </a:spcAft>
              <a:buFont typeface="Arial" panose="020B0604020202020204" pitchFamily="34" charset="0"/>
              <a:buChar char="•"/>
              <a:defRPr sz="1200" kern="1200">
                <a:solidFill>
                  <a:schemeClr val="tx2"/>
                </a:solidFill>
                <a:latin typeface="+mn-lt"/>
                <a:ea typeface="+mn-ea"/>
                <a:cs typeface="+mn-cs"/>
              </a:defRPr>
            </a:lvl9pPr>
          </a:lstStyle>
          <a:p>
            <a:pPr marL="0" indent="0">
              <a:buFont typeface="Arial" panose="020B0604020202020204" pitchFamily="34" charset="0"/>
              <a:buNone/>
            </a:pPr>
            <a:endParaRPr lang="en-US" b="1" dirty="0"/>
          </a:p>
          <a:p>
            <a:pPr marL="0" indent="0">
              <a:buFont typeface="Arial" panose="020B0604020202020204" pitchFamily="34" charset="0"/>
              <a:buNone/>
            </a:pPr>
            <a:endParaRPr lang="en-US" b="1" dirty="0"/>
          </a:p>
          <a:p>
            <a:pPr marL="0" indent="0">
              <a:buFont typeface="Arial" panose="020B0604020202020204" pitchFamily="34" charset="0"/>
              <a:buNone/>
            </a:pPr>
            <a:r>
              <a:rPr lang="en-US" b="1" dirty="0"/>
              <a:t>Key point: </a:t>
            </a:r>
          </a:p>
          <a:p>
            <a:pPr marL="0" indent="0">
              <a:buFont typeface="Arial" panose="020B0604020202020204" pitchFamily="34" charset="0"/>
              <a:buNone/>
            </a:pPr>
            <a:r>
              <a:rPr lang="en-US" dirty="0"/>
              <a:t>Customer provided written agreement to receive recurring marketing messages. </a:t>
            </a:r>
            <a:br>
              <a:rPr lang="en-US" dirty="0"/>
            </a:br>
            <a:r>
              <a:rPr lang="en-US" dirty="0"/>
              <a:t>Clear affirmative action (an unchecked checkbox) is required.</a:t>
            </a:r>
          </a:p>
          <a:p>
            <a:pPr marL="0" indent="0">
              <a:buFont typeface="Arial" panose="020B0604020202020204" pitchFamily="34" charset="0"/>
              <a:buNone/>
            </a:pPr>
            <a:endParaRPr lang="en-US" dirty="0"/>
          </a:p>
          <a:p>
            <a:pPr marL="171450" indent="-171450"/>
            <a:endParaRPr lang="en-US" dirty="0"/>
          </a:p>
          <a:p>
            <a:pPr marL="171450" indent="-171450"/>
            <a:endParaRPr lang="en-US" dirty="0"/>
          </a:p>
          <a:p>
            <a:pPr marL="0" indent="0">
              <a:buFont typeface="Arial" panose="020B0604020202020204" pitchFamily="34" charset="0"/>
              <a:buNone/>
            </a:pPr>
            <a:endParaRPr lang="en-US" dirty="0"/>
          </a:p>
          <a:p>
            <a:pPr marL="0" indent="0">
              <a:buFont typeface="Arial" panose="020B0604020202020204" pitchFamily="34" charset="0"/>
              <a:buNone/>
            </a:pPr>
            <a:endParaRPr lang="en-US" dirty="0"/>
          </a:p>
          <a:p>
            <a:pPr marL="0" indent="0">
              <a:buFont typeface="Arial" panose="020B0604020202020204" pitchFamily="34" charset="0"/>
              <a:buNone/>
            </a:pPr>
            <a:endParaRPr lang="en-US" dirty="0"/>
          </a:p>
          <a:p>
            <a:pPr marL="0" indent="0">
              <a:buFont typeface="Arial" panose="020B0604020202020204" pitchFamily="34" charset="0"/>
              <a:buNone/>
            </a:pPr>
            <a:endParaRPr lang="en-US" sz="1200" dirty="0"/>
          </a:p>
          <a:p>
            <a:pPr marL="0" indent="0">
              <a:buFont typeface="Arial" panose="020B0604020202020204" pitchFamily="34" charset="0"/>
              <a:buNone/>
            </a:pPr>
            <a:endParaRPr lang="en-US" dirty="0"/>
          </a:p>
          <a:p>
            <a:pPr marL="0" indent="0">
              <a:buFont typeface="Arial" panose="020B0604020202020204" pitchFamily="34" charset="0"/>
              <a:buNone/>
            </a:pPr>
            <a:endParaRPr lang="en-US" dirty="0"/>
          </a:p>
          <a:p>
            <a:pPr marL="0" indent="0">
              <a:buFont typeface="Arial" panose="020B0604020202020204" pitchFamily="34" charset="0"/>
              <a:buNone/>
            </a:pPr>
            <a:endParaRPr lang="en-US" dirty="0"/>
          </a:p>
          <a:p>
            <a:endParaRPr lang="en-US" dirty="0"/>
          </a:p>
          <a:p>
            <a:endParaRPr lang="en-US" dirty="0"/>
          </a:p>
          <a:p>
            <a:endParaRPr lang="en-US" dirty="0"/>
          </a:p>
          <a:p>
            <a:endParaRPr lang="en-US" dirty="0"/>
          </a:p>
        </p:txBody>
      </p:sp>
      <p:pic>
        <p:nvPicPr>
          <p:cNvPr id="33" name="Picture Placeholder 87">
            <a:extLst>
              <a:ext uri="{FF2B5EF4-FFF2-40B4-BE49-F238E27FC236}">
                <a16:creationId xmlns:a16="http://schemas.microsoft.com/office/drawing/2014/main" id="{249D0435-4AF7-D45E-E96B-79A930EAD0DE}"/>
              </a:ext>
            </a:extLst>
          </p:cNvPr>
          <p:cNvPicPr>
            <a:picLocks noChangeAspect="1"/>
          </p:cNvPicPr>
          <p:nvPr/>
        </p:nvPicPr>
        <p:blipFill>
          <a:blip>
            <a:extLst>
              <a:ext uri="{96DAC541-7B7A-43D3-8B79-37D633B846F1}">
                <asvg:svgBlip xmlns:asvg="http://schemas.microsoft.com/office/drawing/2016/SVG/main" r:embed="rId2"/>
              </a:ext>
            </a:extLst>
          </a:blip>
          <a:srcRect t="6250" b="6250"/>
          <a:stretch>
            <a:fillRect/>
          </a:stretch>
        </p:blipFill>
        <p:spPr>
          <a:xfrm>
            <a:off x="543478" y="4582976"/>
            <a:ext cx="368300" cy="324632"/>
          </a:xfrm>
          <a:prstGeom prst="rect">
            <a:avLst/>
          </a:prstGeom>
        </p:spPr>
      </p:pic>
      <p:sp>
        <p:nvSpPr>
          <p:cNvPr id="37" name="TextBox 36">
            <a:extLst>
              <a:ext uri="{FF2B5EF4-FFF2-40B4-BE49-F238E27FC236}">
                <a16:creationId xmlns:a16="http://schemas.microsoft.com/office/drawing/2014/main" id="{68B12167-B86F-111C-F66C-39B65F6733AA}"/>
              </a:ext>
            </a:extLst>
          </p:cNvPr>
          <p:cNvSpPr txBox="1"/>
          <p:nvPr/>
        </p:nvSpPr>
        <p:spPr>
          <a:xfrm>
            <a:off x="5495925" y="1449582"/>
            <a:ext cx="5924550" cy="184666"/>
          </a:xfrm>
          <a:prstGeom prst="rect">
            <a:avLst/>
          </a:prstGeom>
          <a:noFill/>
        </p:spPr>
        <p:txBody>
          <a:bodyPr wrap="square" lIns="0" tIns="0" rIns="0" bIns="0" anchor="ctr">
            <a:spAutoFit/>
          </a:bodyPr>
          <a:lstStyle/>
          <a:p>
            <a:pPr algn="l"/>
            <a:r>
              <a:rPr lang="en-GB" sz="1200" b="1" i="0" u="none" dirty="0">
                <a:latin typeface="Host Grotesk" panose="020B0504030402000203" pitchFamily="34" charset="77"/>
              </a:rPr>
              <a:t>CALL TO ACTION</a:t>
            </a:r>
            <a:endParaRPr sz="1200" b="1" i="0" u="none" dirty="0">
              <a:latin typeface="Host Grotesk" panose="020B0504030402000203" pitchFamily="34" charset="77"/>
            </a:endParaRPr>
          </a:p>
        </p:txBody>
      </p:sp>
      <p:sp>
        <p:nvSpPr>
          <p:cNvPr id="39" name="TextBox 38">
            <a:extLst>
              <a:ext uri="{FF2B5EF4-FFF2-40B4-BE49-F238E27FC236}">
                <a16:creationId xmlns:a16="http://schemas.microsoft.com/office/drawing/2014/main" id="{8A7FB9BF-B91A-DBFE-3FC2-DE88A75816ED}"/>
              </a:ext>
            </a:extLst>
          </p:cNvPr>
          <p:cNvSpPr txBox="1"/>
          <p:nvPr/>
        </p:nvSpPr>
        <p:spPr>
          <a:xfrm>
            <a:off x="5676900" y="1985107"/>
            <a:ext cx="3605645" cy="184666"/>
          </a:xfrm>
          <a:prstGeom prst="rect">
            <a:avLst/>
          </a:prstGeom>
          <a:noFill/>
        </p:spPr>
        <p:txBody>
          <a:bodyPr wrap="square" lIns="0" tIns="0" rIns="0" bIns="0" anchor="t">
            <a:spAutoFit/>
          </a:bodyPr>
          <a:lstStyle/>
          <a:p>
            <a:pPr algn="l"/>
            <a:r>
              <a:rPr lang="en-GB" sz="1200" b="1" i="0" u="none" dirty="0">
                <a:solidFill>
                  <a:srgbClr val="0F172A"/>
                </a:solidFill>
                <a:latin typeface="Host Grotesk" panose="020B0504030402000203" pitchFamily="34" charset="77"/>
              </a:rPr>
              <a:t>Join Riverside Shoes alerts</a:t>
            </a:r>
          </a:p>
        </p:txBody>
      </p:sp>
      <p:sp>
        <p:nvSpPr>
          <p:cNvPr id="81" name="TextBox 80">
            <a:extLst>
              <a:ext uri="{FF2B5EF4-FFF2-40B4-BE49-F238E27FC236}">
                <a16:creationId xmlns:a16="http://schemas.microsoft.com/office/drawing/2014/main" id="{C92150DA-436B-940C-F251-0F018FA8B177}"/>
              </a:ext>
            </a:extLst>
          </p:cNvPr>
          <p:cNvSpPr txBox="1"/>
          <p:nvPr/>
        </p:nvSpPr>
        <p:spPr>
          <a:xfrm>
            <a:off x="6957948" y="6141330"/>
            <a:ext cx="4286701" cy="115417"/>
          </a:xfrm>
          <a:prstGeom prst="rect">
            <a:avLst/>
          </a:prstGeom>
          <a:noFill/>
        </p:spPr>
        <p:txBody>
          <a:bodyPr wrap="square" lIns="0" tIns="0" rIns="0" bIns="0" anchor="ctr">
            <a:spAutoFit/>
          </a:bodyPr>
          <a:lstStyle/>
          <a:p>
            <a:pPr algn="r"/>
            <a:r>
              <a:rPr lang="en-GB" sz="750" dirty="0">
                <a:solidFill>
                  <a:schemeClr val="bg1">
                    <a:lumMod val="50000"/>
                  </a:schemeClr>
                </a:solidFill>
                <a:latin typeface="Host Grotesk" panose="020B0504030402000203" pitchFamily="34" charset="77"/>
              </a:rPr>
              <a:t>2</a:t>
            </a:r>
            <a:r>
              <a:rPr lang="en-GB" sz="750" b="0" i="0" u="none" dirty="0">
                <a:solidFill>
                  <a:schemeClr val="bg1">
                    <a:lumMod val="50000"/>
                  </a:schemeClr>
                </a:solidFill>
                <a:latin typeface="Host Grotesk" panose="020B0504030402000203" pitchFamily="34" charset="77"/>
              </a:rPr>
              <a:t>:00 P</a:t>
            </a:r>
            <a:r>
              <a:rPr sz="750" b="0" i="0" u="none" dirty="0">
                <a:solidFill>
                  <a:schemeClr val="bg1">
                    <a:lumMod val="50000"/>
                  </a:schemeClr>
                </a:solidFill>
                <a:latin typeface="Host Grotesk" panose="020B0504030402000203" pitchFamily="34" charset="77"/>
              </a:rPr>
              <a:t>M</a:t>
            </a:r>
          </a:p>
        </p:txBody>
      </p:sp>
      <p:sp>
        <p:nvSpPr>
          <p:cNvPr id="84" name="TextBox 83">
            <a:extLst>
              <a:ext uri="{FF2B5EF4-FFF2-40B4-BE49-F238E27FC236}">
                <a16:creationId xmlns:a16="http://schemas.microsoft.com/office/drawing/2014/main" id="{988804E3-959E-D9E3-85AE-3119AE67802E}"/>
              </a:ext>
            </a:extLst>
          </p:cNvPr>
          <p:cNvSpPr txBox="1"/>
          <p:nvPr/>
        </p:nvSpPr>
        <p:spPr>
          <a:xfrm>
            <a:off x="5567555" y="5325294"/>
            <a:ext cx="5509647" cy="115417"/>
          </a:xfrm>
          <a:prstGeom prst="rect">
            <a:avLst/>
          </a:prstGeom>
          <a:noFill/>
        </p:spPr>
        <p:txBody>
          <a:bodyPr wrap="square" lIns="0" tIns="0" rIns="0" bIns="0" anchor="t">
            <a:spAutoFit/>
          </a:bodyPr>
          <a:lstStyle/>
          <a:p>
            <a:pPr algn="l"/>
            <a:r>
              <a:rPr lang="en-GB" sz="750" b="1" i="0" dirty="0">
                <a:latin typeface="Host Grotesk"/>
              </a:rPr>
              <a:t>EXAMPLE MESSAGE</a:t>
            </a:r>
            <a:endParaRPr sz="750" b="1" i="0" dirty="0">
              <a:latin typeface="Host Grotesk"/>
            </a:endParaRPr>
          </a:p>
        </p:txBody>
      </p:sp>
      <p:sp>
        <p:nvSpPr>
          <p:cNvPr id="85" name="Rounded Rectangle 84">
            <a:extLst>
              <a:ext uri="{FF2B5EF4-FFF2-40B4-BE49-F238E27FC236}">
                <a16:creationId xmlns:a16="http://schemas.microsoft.com/office/drawing/2014/main" id="{6E4311C1-2E7B-4E38-A0E2-E99584F6C16E}"/>
              </a:ext>
            </a:extLst>
          </p:cNvPr>
          <p:cNvSpPr/>
          <p:nvPr/>
        </p:nvSpPr>
        <p:spPr>
          <a:xfrm>
            <a:off x="6087800" y="5511978"/>
            <a:ext cx="5156849" cy="572785"/>
          </a:xfrm>
          <a:prstGeom prst="roundRect">
            <a:avLst>
              <a:gd name="adj" fmla="val 18000"/>
            </a:avLst>
          </a:prstGeom>
          <a:solidFill>
            <a:srgbClr val="F7F9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6" name="TextBox 85">
            <a:extLst>
              <a:ext uri="{FF2B5EF4-FFF2-40B4-BE49-F238E27FC236}">
                <a16:creationId xmlns:a16="http://schemas.microsoft.com/office/drawing/2014/main" id="{B677246A-B3B0-398F-074A-E0E1C2E85910}"/>
              </a:ext>
            </a:extLst>
          </p:cNvPr>
          <p:cNvSpPr txBox="1"/>
          <p:nvPr/>
        </p:nvSpPr>
        <p:spPr>
          <a:xfrm>
            <a:off x="6224177" y="5644483"/>
            <a:ext cx="5020472" cy="307777"/>
          </a:xfrm>
          <a:prstGeom prst="rect">
            <a:avLst/>
          </a:prstGeom>
          <a:noFill/>
        </p:spPr>
        <p:txBody>
          <a:bodyPr wrap="square" lIns="0" tIns="0" rIns="0" bIns="0" anchor="ctr">
            <a:spAutoFit/>
          </a:bodyPr>
          <a:lstStyle/>
          <a:p>
            <a:r>
              <a:rPr lang="en-GB" sz="1000" dirty="0"/>
              <a:t>Riverside Shoes: Flash sale! Save 20% today only. Shop now: </a:t>
            </a:r>
            <a:r>
              <a:rPr lang="en-GB" sz="1000" dirty="0" err="1"/>
              <a:t>riversideshoes.com</a:t>
            </a:r>
            <a:r>
              <a:rPr lang="en-GB" sz="1000" dirty="0"/>
              <a:t>/shop</a:t>
            </a:r>
          </a:p>
        </p:txBody>
      </p:sp>
      <p:sp>
        <p:nvSpPr>
          <p:cNvPr id="13" name="TextBox 12">
            <a:extLst>
              <a:ext uri="{FF2B5EF4-FFF2-40B4-BE49-F238E27FC236}">
                <a16:creationId xmlns:a16="http://schemas.microsoft.com/office/drawing/2014/main" id="{E5993F24-9DD8-54BB-4C33-7E41B6216549}"/>
              </a:ext>
            </a:extLst>
          </p:cNvPr>
          <p:cNvSpPr txBox="1"/>
          <p:nvPr/>
        </p:nvSpPr>
        <p:spPr>
          <a:xfrm>
            <a:off x="5676900" y="2337807"/>
            <a:ext cx="3438144" cy="138499"/>
          </a:xfrm>
          <a:prstGeom prst="rect">
            <a:avLst/>
          </a:prstGeom>
          <a:noFill/>
        </p:spPr>
        <p:txBody>
          <a:bodyPr wrap="square" lIns="0" tIns="0" rIns="0" bIns="0" anchor="t">
            <a:spAutoFit/>
          </a:bodyPr>
          <a:lstStyle/>
          <a:p>
            <a:pPr algn="l"/>
            <a:r>
              <a:rPr sz="900" b="0" i="0" dirty="0">
                <a:solidFill>
                  <a:schemeClr val="tx1">
                    <a:lumMod val="50000"/>
                    <a:lumOff val="50000"/>
                  </a:schemeClr>
                </a:solidFill>
                <a:latin typeface="Host Grotesk"/>
              </a:rPr>
              <a:t>Mobile number (optional)</a:t>
            </a:r>
          </a:p>
        </p:txBody>
      </p:sp>
      <p:sp>
        <p:nvSpPr>
          <p:cNvPr id="14" name="Rounded Rectangle 13">
            <a:extLst>
              <a:ext uri="{FF2B5EF4-FFF2-40B4-BE49-F238E27FC236}">
                <a16:creationId xmlns:a16="http://schemas.microsoft.com/office/drawing/2014/main" id="{01EA995A-0F3B-536E-1323-AA330A197E61}"/>
              </a:ext>
            </a:extLst>
          </p:cNvPr>
          <p:cNvSpPr/>
          <p:nvPr/>
        </p:nvSpPr>
        <p:spPr>
          <a:xfrm>
            <a:off x="5676900" y="2493254"/>
            <a:ext cx="3438144" cy="281645"/>
          </a:xfrm>
          <a:prstGeom prst="roundRect">
            <a:avLst>
              <a:gd name="adj" fmla="val 25000"/>
            </a:avLst>
          </a:prstGeom>
          <a:solidFill>
            <a:srgbClr val="F7F9FA"/>
          </a:solidFill>
          <a:ln w="9525">
            <a:solidFill>
              <a:srgbClr val="E6EBE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a:extLst>
              <a:ext uri="{FF2B5EF4-FFF2-40B4-BE49-F238E27FC236}">
                <a16:creationId xmlns:a16="http://schemas.microsoft.com/office/drawing/2014/main" id="{B13EB3E5-738D-367E-4E5F-B8F00D2D95B8}"/>
              </a:ext>
            </a:extLst>
          </p:cNvPr>
          <p:cNvSpPr txBox="1"/>
          <p:nvPr/>
        </p:nvSpPr>
        <p:spPr>
          <a:xfrm>
            <a:off x="5750052" y="2558938"/>
            <a:ext cx="3291839" cy="153888"/>
          </a:xfrm>
          <a:prstGeom prst="rect">
            <a:avLst/>
          </a:prstGeom>
          <a:noFill/>
        </p:spPr>
        <p:txBody>
          <a:bodyPr wrap="square" lIns="0" tIns="0" rIns="0" bIns="0" anchor="ctr">
            <a:spAutoFit/>
          </a:bodyPr>
          <a:lstStyle/>
          <a:p>
            <a:pPr algn="l"/>
            <a:r>
              <a:rPr sz="1000" b="0" i="0" dirty="0">
                <a:solidFill>
                  <a:srgbClr val="4B575E"/>
                </a:solidFill>
                <a:latin typeface="Host Grotesk"/>
              </a:rPr>
              <a:t>(555) 555-5555</a:t>
            </a:r>
          </a:p>
        </p:txBody>
      </p:sp>
      <p:sp>
        <p:nvSpPr>
          <p:cNvPr id="16" name="TextBox 15">
            <a:extLst>
              <a:ext uri="{FF2B5EF4-FFF2-40B4-BE49-F238E27FC236}">
                <a16:creationId xmlns:a16="http://schemas.microsoft.com/office/drawing/2014/main" id="{8F48CA7A-CC27-E275-D934-78844BA163B2}"/>
              </a:ext>
            </a:extLst>
          </p:cNvPr>
          <p:cNvSpPr txBox="1"/>
          <p:nvPr/>
        </p:nvSpPr>
        <p:spPr>
          <a:xfrm>
            <a:off x="5875045" y="2856212"/>
            <a:ext cx="3291839" cy="492443"/>
          </a:xfrm>
          <a:prstGeom prst="rect">
            <a:avLst/>
          </a:prstGeom>
          <a:noFill/>
        </p:spPr>
        <p:txBody>
          <a:bodyPr wrap="square" lIns="0" tIns="0" rIns="0" bIns="0" anchor="t">
            <a:spAutoFit/>
          </a:bodyPr>
          <a:lstStyle/>
          <a:p>
            <a:pPr algn="l">
              <a:lnSpc>
                <a:spcPct val="100000"/>
              </a:lnSpc>
            </a:pPr>
            <a:r>
              <a:rPr lang="en-GB" sz="800" b="0" i="0" dirty="0">
                <a:solidFill>
                  <a:srgbClr val="4B575E"/>
                </a:solidFill>
                <a:latin typeface="Host Grotesk"/>
              </a:rPr>
              <a:t>I agree to receive recurring marketing texts from Riverside Shoes about promotions, discounts, and product updates. </a:t>
            </a:r>
            <a:r>
              <a:rPr lang="en-GB" sz="800" b="0" i="0" dirty="0" err="1">
                <a:solidFill>
                  <a:srgbClr val="4B575E"/>
                </a:solidFill>
                <a:latin typeface="Host Grotesk"/>
              </a:rPr>
              <a:t>Msg</a:t>
            </a:r>
            <a:r>
              <a:rPr lang="en-GB" sz="800" b="0" i="0" dirty="0">
                <a:solidFill>
                  <a:srgbClr val="4B575E"/>
                </a:solidFill>
                <a:latin typeface="Host Grotesk"/>
              </a:rPr>
              <a:t> frequency varies. Reply STOP to opt out, HELP for help. Not a condition of purchase.</a:t>
            </a:r>
          </a:p>
        </p:txBody>
      </p:sp>
      <p:sp>
        <p:nvSpPr>
          <p:cNvPr id="17" name="Rounded Rectangle 16">
            <a:extLst>
              <a:ext uri="{FF2B5EF4-FFF2-40B4-BE49-F238E27FC236}">
                <a16:creationId xmlns:a16="http://schemas.microsoft.com/office/drawing/2014/main" id="{8D7309FC-C854-BB75-C72E-D98390058362}"/>
              </a:ext>
            </a:extLst>
          </p:cNvPr>
          <p:cNvSpPr/>
          <p:nvPr/>
        </p:nvSpPr>
        <p:spPr>
          <a:xfrm>
            <a:off x="5676900" y="3455353"/>
            <a:ext cx="1673351" cy="219456"/>
          </a:xfrm>
          <a:prstGeom prst="roundRect">
            <a:avLst>
              <a:gd name="adj" fmla="val 50000"/>
            </a:avLst>
          </a:prstGeom>
          <a:noFill/>
          <a:ln w="12700">
            <a:solidFill>
              <a:srgbClr val="000000"/>
            </a:solid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800" b="1" i="0" dirty="0">
                <a:solidFill>
                  <a:srgbClr val="000000"/>
                </a:solidFill>
                <a:latin typeface="Host Grotesk"/>
              </a:rPr>
              <a:t>Skip</a:t>
            </a:r>
          </a:p>
        </p:txBody>
      </p:sp>
      <p:sp>
        <p:nvSpPr>
          <p:cNvPr id="18" name="Rounded Rectangle 17">
            <a:extLst>
              <a:ext uri="{FF2B5EF4-FFF2-40B4-BE49-F238E27FC236}">
                <a16:creationId xmlns:a16="http://schemas.microsoft.com/office/drawing/2014/main" id="{8386D090-C18F-42CE-4C0C-30B112285352}"/>
              </a:ext>
            </a:extLst>
          </p:cNvPr>
          <p:cNvSpPr/>
          <p:nvPr/>
        </p:nvSpPr>
        <p:spPr>
          <a:xfrm>
            <a:off x="7441692" y="3455353"/>
            <a:ext cx="1673351" cy="219456"/>
          </a:xfrm>
          <a:prstGeom prst="roundRect">
            <a:avLst>
              <a:gd name="adj" fmla="val 50000"/>
            </a:avLst>
          </a:prstGeom>
          <a:solidFill>
            <a:srgbClr val="1860F0"/>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800" b="1" i="0">
                <a:solidFill>
                  <a:srgbClr val="FFFFFF"/>
                </a:solidFill>
                <a:latin typeface="Host Grotesk"/>
              </a:rPr>
              <a:t>Continue</a:t>
            </a:r>
          </a:p>
        </p:txBody>
      </p:sp>
      <p:grpSp>
        <p:nvGrpSpPr>
          <p:cNvPr id="48" name="Group 47">
            <a:extLst>
              <a:ext uri="{FF2B5EF4-FFF2-40B4-BE49-F238E27FC236}">
                <a16:creationId xmlns:a16="http://schemas.microsoft.com/office/drawing/2014/main" id="{DAFEEDDC-ED92-A654-5E73-189C4C966721}"/>
              </a:ext>
            </a:extLst>
          </p:cNvPr>
          <p:cNvGrpSpPr/>
          <p:nvPr/>
        </p:nvGrpSpPr>
        <p:grpSpPr>
          <a:xfrm>
            <a:off x="5567555" y="4155696"/>
            <a:ext cx="5677094" cy="999084"/>
            <a:chOff x="5567555" y="3787853"/>
            <a:chExt cx="5677094" cy="999084"/>
          </a:xfrm>
        </p:grpSpPr>
        <p:sp>
          <p:nvSpPr>
            <p:cNvPr id="42" name="TextBox 41">
              <a:extLst>
                <a:ext uri="{FF2B5EF4-FFF2-40B4-BE49-F238E27FC236}">
                  <a16:creationId xmlns:a16="http://schemas.microsoft.com/office/drawing/2014/main" id="{025AE39A-187D-95D2-A862-CEEACF2EEE84}"/>
                </a:ext>
              </a:extLst>
            </p:cNvPr>
            <p:cNvSpPr txBox="1"/>
            <p:nvPr/>
          </p:nvSpPr>
          <p:spPr>
            <a:xfrm>
              <a:off x="6957948" y="4671520"/>
              <a:ext cx="4286701" cy="115417"/>
            </a:xfrm>
            <a:prstGeom prst="rect">
              <a:avLst/>
            </a:prstGeom>
            <a:noFill/>
          </p:spPr>
          <p:txBody>
            <a:bodyPr wrap="square" lIns="0" tIns="0" rIns="0" bIns="0" anchor="ctr">
              <a:spAutoFit/>
            </a:bodyPr>
            <a:lstStyle/>
            <a:p>
              <a:pPr algn="r"/>
              <a:r>
                <a:rPr sz="750" b="0" i="0" u="none" dirty="0">
                  <a:solidFill>
                    <a:schemeClr val="bg1">
                      <a:lumMod val="50000"/>
                    </a:schemeClr>
                  </a:solidFill>
                  <a:latin typeface="Host Grotesk" panose="020B0504030402000203" pitchFamily="34" charset="77"/>
                </a:rPr>
                <a:t>10:</a:t>
              </a:r>
              <a:r>
                <a:rPr lang="en-GB" sz="750" b="0" i="0" u="none" dirty="0">
                  <a:solidFill>
                    <a:schemeClr val="bg1">
                      <a:lumMod val="50000"/>
                    </a:schemeClr>
                  </a:solidFill>
                  <a:latin typeface="Host Grotesk" panose="020B0504030402000203" pitchFamily="34" charset="77"/>
                </a:rPr>
                <a:t>25</a:t>
              </a:r>
              <a:r>
                <a:rPr sz="750" b="0" i="0" u="none" dirty="0">
                  <a:solidFill>
                    <a:schemeClr val="bg1">
                      <a:lumMod val="50000"/>
                    </a:schemeClr>
                  </a:solidFill>
                  <a:latin typeface="Host Grotesk" panose="020B0504030402000203" pitchFamily="34" charset="77"/>
                </a:rPr>
                <a:t> AM</a:t>
              </a:r>
            </a:p>
          </p:txBody>
        </p:sp>
        <p:sp>
          <p:nvSpPr>
            <p:cNvPr id="73" name="TextBox 72">
              <a:extLst>
                <a:ext uri="{FF2B5EF4-FFF2-40B4-BE49-F238E27FC236}">
                  <a16:creationId xmlns:a16="http://schemas.microsoft.com/office/drawing/2014/main" id="{2624D7BF-241C-0394-4527-5CAD88401ADD}"/>
                </a:ext>
              </a:extLst>
            </p:cNvPr>
            <p:cNvSpPr txBox="1"/>
            <p:nvPr/>
          </p:nvSpPr>
          <p:spPr>
            <a:xfrm>
              <a:off x="5567555" y="3787853"/>
              <a:ext cx="5509647" cy="115417"/>
            </a:xfrm>
            <a:prstGeom prst="rect">
              <a:avLst/>
            </a:prstGeom>
            <a:noFill/>
          </p:spPr>
          <p:txBody>
            <a:bodyPr wrap="square" lIns="0" tIns="0" rIns="0" bIns="0" anchor="t">
              <a:spAutoFit/>
            </a:bodyPr>
            <a:lstStyle/>
            <a:p>
              <a:pPr algn="l"/>
              <a:r>
                <a:rPr lang="en-GB" sz="750" b="1" i="0" dirty="0">
                  <a:latin typeface="Host Grotesk"/>
                </a:rPr>
                <a:t>CONFIRMATION</a:t>
              </a:r>
              <a:r>
                <a:rPr sz="750" b="1" i="0" dirty="0">
                  <a:latin typeface="Host Grotesk"/>
                </a:rPr>
                <a:t> MESSAGE</a:t>
              </a:r>
            </a:p>
          </p:txBody>
        </p:sp>
        <p:sp>
          <p:nvSpPr>
            <p:cNvPr id="74" name="Rounded Rectangle 73">
              <a:extLst>
                <a:ext uri="{FF2B5EF4-FFF2-40B4-BE49-F238E27FC236}">
                  <a16:creationId xmlns:a16="http://schemas.microsoft.com/office/drawing/2014/main" id="{F911AAF1-2EB0-B078-72E8-FBD1DDBA0899}"/>
                </a:ext>
              </a:extLst>
            </p:cNvPr>
            <p:cNvSpPr/>
            <p:nvPr/>
          </p:nvSpPr>
          <p:spPr>
            <a:xfrm>
              <a:off x="6087800" y="3974535"/>
              <a:ext cx="5156849" cy="637284"/>
            </a:xfrm>
            <a:prstGeom prst="roundRect">
              <a:avLst>
                <a:gd name="adj" fmla="val 18000"/>
              </a:avLst>
            </a:prstGeom>
            <a:solidFill>
              <a:srgbClr val="F7F9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5" name="TextBox 74">
              <a:extLst>
                <a:ext uri="{FF2B5EF4-FFF2-40B4-BE49-F238E27FC236}">
                  <a16:creationId xmlns:a16="http://schemas.microsoft.com/office/drawing/2014/main" id="{8F7A8B83-8F6E-8928-0D93-56DD7A9A713C}"/>
                </a:ext>
              </a:extLst>
            </p:cNvPr>
            <p:cNvSpPr txBox="1"/>
            <p:nvPr/>
          </p:nvSpPr>
          <p:spPr>
            <a:xfrm>
              <a:off x="6224177" y="4050998"/>
              <a:ext cx="5020472" cy="461665"/>
            </a:xfrm>
            <a:prstGeom prst="rect">
              <a:avLst/>
            </a:prstGeom>
            <a:noFill/>
          </p:spPr>
          <p:txBody>
            <a:bodyPr wrap="square" lIns="0" tIns="0" rIns="0" bIns="0" anchor="ctr">
              <a:spAutoFit/>
            </a:bodyPr>
            <a:lstStyle/>
            <a:p>
              <a:pPr algn="l">
                <a:lnSpc>
                  <a:spcPct val="100000"/>
                </a:lnSpc>
              </a:pPr>
              <a:r>
                <a:rPr lang="en-GB" sz="1000" b="0" i="0" dirty="0">
                  <a:latin typeface="Host Grotesk"/>
                </a:rPr>
                <a:t>Riverside Shoes: You're enrolled to receive recurring marketing messages about promotions, discounts, and product updates. </a:t>
              </a:r>
              <a:r>
                <a:rPr lang="en-GB" sz="1000" b="0" i="0" dirty="0" err="1">
                  <a:latin typeface="Host Grotesk"/>
                </a:rPr>
                <a:t>Msg</a:t>
              </a:r>
              <a:r>
                <a:rPr lang="en-GB" sz="1000" b="0" i="0" dirty="0">
                  <a:latin typeface="Host Grotesk"/>
                </a:rPr>
                <a:t> frequency varies. Reply HELP </a:t>
              </a:r>
              <a:br>
                <a:rPr lang="en-GB" sz="1000" b="0" i="0" dirty="0">
                  <a:latin typeface="Host Grotesk"/>
                </a:rPr>
              </a:br>
              <a:r>
                <a:rPr lang="en-GB" sz="1000" b="0" i="0" dirty="0">
                  <a:latin typeface="Host Grotesk"/>
                </a:rPr>
                <a:t>for help and STOP to opt out.</a:t>
              </a:r>
            </a:p>
          </p:txBody>
        </p:sp>
        <p:pic>
          <p:nvPicPr>
            <p:cNvPr id="31" name="Graphic 30">
              <a:extLst>
                <a:ext uri="{FF2B5EF4-FFF2-40B4-BE49-F238E27FC236}">
                  <a16:creationId xmlns:a16="http://schemas.microsoft.com/office/drawing/2014/main" id="{845CA8C3-FB1A-3118-DFC4-00F0B86850F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760941" y="3926208"/>
              <a:ext cx="288925" cy="288925"/>
            </a:xfrm>
            <a:prstGeom prst="rect">
              <a:avLst/>
            </a:prstGeom>
          </p:spPr>
        </p:pic>
      </p:grpSp>
      <p:sp>
        <p:nvSpPr>
          <p:cNvPr id="44" name="Rounded Rectangle 43">
            <a:extLst>
              <a:ext uri="{FF2B5EF4-FFF2-40B4-BE49-F238E27FC236}">
                <a16:creationId xmlns:a16="http://schemas.microsoft.com/office/drawing/2014/main" id="{2D540F14-3FDB-86F5-40E9-A8E252DE3A34}"/>
              </a:ext>
            </a:extLst>
          </p:cNvPr>
          <p:cNvSpPr/>
          <p:nvPr/>
        </p:nvSpPr>
        <p:spPr>
          <a:xfrm>
            <a:off x="5495924" y="1813865"/>
            <a:ext cx="3786621" cy="2043237"/>
          </a:xfrm>
          <a:prstGeom prst="roundRect">
            <a:avLst>
              <a:gd name="adj" fmla="val 7702"/>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endParaRPr lang="en-US" sz="1500">
              <a:solidFill>
                <a:schemeClr val="tx1"/>
              </a:solidFill>
              <a:cs typeface="Arial" panose="020B0604020202020204" pitchFamily="34" charset="0"/>
            </a:endParaRPr>
          </a:p>
        </p:txBody>
      </p:sp>
      <p:sp>
        <p:nvSpPr>
          <p:cNvPr id="46" name="Oval 45">
            <a:extLst>
              <a:ext uri="{FF2B5EF4-FFF2-40B4-BE49-F238E27FC236}">
                <a16:creationId xmlns:a16="http://schemas.microsoft.com/office/drawing/2014/main" id="{AE2F9115-B57A-1790-B321-E9CAF6066F20}"/>
              </a:ext>
            </a:extLst>
          </p:cNvPr>
          <p:cNvSpPr/>
          <p:nvPr/>
        </p:nvSpPr>
        <p:spPr>
          <a:xfrm>
            <a:off x="5827036" y="5510056"/>
            <a:ext cx="202149" cy="202149"/>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endParaRPr lang="en-US" sz="1500">
              <a:solidFill>
                <a:schemeClr val="tx1"/>
              </a:solidFill>
              <a:cs typeface="Arial" panose="020B0604020202020204" pitchFamily="34" charset="0"/>
            </a:endParaRPr>
          </a:p>
        </p:txBody>
      </p:sp>
      <p:pic>
        <p:nvPicPr>
          <p:cNvPr id="47" name="Graphic 46">
            <a:extLst>
              <a:ext uri="{FF2B5EF4-FFF2-40B4-BE49-F238E27FC236}">
                <a16:creationId xmlns:a16="http://schemas.microsoft.com/office/drawing/2014/main" id="{186A47E9-E00D-A4D1-63F4-D8E0AAF990C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843514" y="5526534"/>
            <a:ext cx="169193" cy="169193"/>
          </a:xfrm>
          <a:prstGeom prst="rect">
            <a:avLst/>
          </a:prstGeom>
        </p:spPr>
      </p:pic>
      <p:sp>
        <p:nvSpPr>
          <p:cNvPr id="51" name="Rectangle 50">
            <a:extLst>
              <a:ext uri="{FF2B5EF4-FFF2-40B4-BE49-F238E27FC236}">
                <a16:creationId xmlns:a16="http://schemas.microsoft.com/office/drawing/2014/main" id="{A330D732-64EB-0A02-61F3-09BB6AE27802}"/>
              </a:ext>
            </a:extLst>
          </p:cNvPr>
          <p:cNvSpPr/>
          <p:nvPr/>
        </p:nvSpPr>
        <p:spPr>
          <a:xfrm>
            <a:off x="5674455" y="2862561"/>
            <a:ext cx="100584" cy="100584"/>
          </a:xfrm>
          <a:prstGeom prst="rect">
            <a:avLst/>
          </a:prstGeom>
          <a:solidFill>
            <a:srgbClr val="FFFFFF"/>
          </a:solidFill>
          <a:ln w="12700">
            <a:solidFill>
              <a:srgbClr val="4B575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2" name="Content Placeholder 1">
            <a:extLst>
              <a:ext uri="{FF2B5EF4-FFF2-40B4-BE49-F238E27FC236}">
                <a16:creationId xmlns:a16="http://schemas.microsoft.com/office/drawing/2014/main" id="{C1F164E4-9170-9A6C-5733-A209C6EA3BE2}"/>
              </a:ext>
            </a:extLst>
          </p:cNvPr>
          <p:cNvSpPr txBox="1">
            <a:spLocks/>
          </p:cNvSpPr>
          <p:nvPr/>
        </p:nvSpPr>
        <p:spPr>
          <a:xfrm>
            <a:off x="706889" y="3587066"/>
            <a:ext cx="4830016" cy="772082"/>
          </a:xfrm>
          <a:prstGeom prst="rect">
            <a:avLst/>
          </a:prstGeom>
        </p:spPr>
        <p:txBody>
          <a:bodyPr vert="horz" lIns="180000" tIns="0" rIns="180000" bIns="0" rtlCol="0" anchor="t">
            <a:noAutofit/>
          </a:bodyPr>
          <a:lstStyle>
            <a:lvl1pPr marL="180000" indent="-180000" algn="l" defTabSz="914400" rtl="0" eaLnBrk="1" latinLnBrk="0" hangingPunct="1">
              <a:lnSpc>
                <a:spcPct val="110000"/>
              </a:lnSpc>
              <a:spcBef>
                <a:spcPts val="225"/>
              </a:spcBef>
              <a:spcAft>
                <a:spcPts val="225"/>
              </a:spcAft>
              <a:buFont typeface="Arial" panose="020B0604020202020204" pitchFamily="34" charset="0"/>
              <a:buChar char="•"/>
              <a:defRPr sz="1400" kern="1200" spc="-20" baseline="0">
                <a:solidFill>
                  <a:schemeClr val="tx2"/>
                </a:solidFill>
                <a:latin typeface="+mn-lt"/>
                <a:ea typeface="+mn-ea"/>
                <a:cs typeface="+mn-cs"/>
              </a:defRPr>
            </a:lvl1pPr>
            <a:lvl2pPr marL="360000" indent="-180000" algn="l" defTabSz="914400" rtl="0" eaLnBrk="1" latinLnBrk="0" hangingPunct="1">
              <a:lnSpc>
                <a:spcPct val="110000"/>
              </a:lnSpc>
              <a:spcBef>
                <a:spcPts val="0"/>
              </a:spcBef>
              <a:spcAft>
                <a:spcPts val="225"/>
              </a:spcAft>
              <a:buFont typeface="Arial" panose="020B0604020202020204" pitchFamily="34" charset="0"/>
              <a:buChar char="•"/>
              <a:defRPr sz="1200" b="0" kern="1200" spc="-20" baseline="0">
                <a:solidFill>
                  <a:schemeClr val="tx1"/>
                </a:solidFill>
                <a:latin typeface="+mn-lt"/>
                <a:ea typeface="+mn-ea"/>
                <a:cs typeface="+mn-cs"/>
              </a:defRPr>
            </a:lvl2pPr>
            <a:lvl3pPr marL="540000" indent="-180000" algn="l" defTabSz="914400" rtl="0" eaLnBrk="1" latinLnBrk="0" hangingPunct="1">
              <a:lnSpc>
                <a:spcPct val="110000"/>
              </a:lnSpc>
              <a:spcBef>
                <a:spcPts val="0"/>
              </a:spcBef>
              <a:spcAft>
                <a:spcPts val="225"/>
              </a:spcAft>
              <a:buClrTx/>
              <a:buFont typeface="Arial" panose="020B0604020202020204" pitchFamily="34" charset="0"/>
              <a:buChar char="•"/>
              <a:defRPr sz="1200" kern="1200" spc="-20" baseline="0">
                <a:solidFill>
                  <a:schemeClr val="tx2"/>
                </a:solidFill>
                <a:latin typeface="+mn-lt"/>
                <a:ea typeface="+mn-ea"/>
                <a:cs typeface="+mn-cs"/>
              </a:defRPr>
            </a:lvl3pPr>
            <a:lvl4pPr marL="720000" indent="-180000" algn="l" defTabSz="914400" rtl="0" eaLnBrk="1" latinLnBrk="0" hangingPunct="1">
              <a:lnSpc>
                <a:spcPct val="110000"/>
              </a:lnSpc>
              <a:spcBef>
                <a:spcPts val="0"/>
              </a:spcBef>
              <a:spcAft>
                <a:spcPts val="225"/>
              </a:spcAft>
              <a:buClrTx/>
              <a:buFont typeface="Arial" panose="020B0604020202020204" pitchFamily="34" charset="0"/>
              <a:buChar char="•"/>
              <a:defRPr sz="1200" kern="1200" spc="-20" baseline="0">
                <a:solidFill>
                  <a:schemeClr val="tx2"/>
                </a:solidFill>
                <a:latin typeface="+mn-lt"/>
                <a:ea typeface="+mn-ea"/>
                <a:cs typeface="+mn-cs"/>
              </a:defRPr>
            </a:lvl4pPr>
            <a:lvl5pPr marL="900000" indent="-180000" algn="l" defTabSz="914400" rtl="0" eaLnBrk="1" latinLnBrk="0" hangingPunct="1">
              <a:lnSpc>
                <a:spcPct val="110000"/>
              </a:lnSpc>
              <a:spcBef>
                <a:spcPts val="0"/>
              </a:spcBef>
              <a:spcAft>
                <a:spcPts val="225"/>
              </a:spcAft>
              <a:buFont typeface="Arial" panose="020B0604020202020204" pitchFamily="34" charset="0"/>
              <a:buChar char="•"/>
              <a:defRPr sz="1200" kern="1200" spc="-20" baseline="0">
                <a:solidFill>
                  <a:schemeClr val="tx2"/>
                </a:solidFill>
                <a:latin typeface="+mn-lt"/>
                <a:ea typeface="+mn-ea"/>
                <a:cs typeface="+mn-cs"/>
              </a:defRPr>
            </a:lvl5pPr>
            <a:lvl6pPr marL="1080000" indent="-180000" algn="l" defTabSz="914400" rtl="0" eaLnBrk="1" latinLnBrk="0" hangingPunct="1">
              <a:lnSpc>
                <a:spcPct val="110000"/>
              </a:lnSpc>
              <a:spcBef>
                <a:spcPts val="0"/>
              </a:spcBef>
              <a:spcAft>
                <a:spcPts val="225"/>
              </a:spcAft>
              <a:buFont typeface="Arial" panose="020B0604020202020204" pitchFamily="34" charset="0"/>
              <a:buChar char="•"/>
              <a:defRPr sz="1200" kern="1200">
                <a:solidFill>
                  <a:schemeClr val="tx2"/>
                </a:solidFill>
                <a:latin typeface="+mn-lt"/>
                <a:ea typeface="+mn-ea"/>
                <a:cs typeface="+mn-cs"/>
              </a:defRPr>
            </a:lvl6pPr>
            <a:lvl7pPr marL="1260000" indent="-179388" algn="l" defTabSz="914400" rtl="0" eaLnBrk="1" latinLnBrk="0" hangingPunct="1">
              <a:lnSpc>
                <a:spcPct val="110000"/>
              </a:lnSpc>
              <a:spcBef>
                <a:spcPts val="0"/>
              </a:spcBef>
              <a:spcAft>
                <a:spcPts val="225"/>
              </a:spcAft>
              <a:buFont typeface="Arial" panose="020B0604020202020204" pitchFamily="34" charset="0"/>
              <a:buChar char="•"/>
              <a:defRPr sz="1200" kern="1200">
                <a:solidFill>
                  <a:schemeClr val="tx2"/>
                </a:solidFill>
                <a:latin typeface="+mn-lt"/>
                <a:ea typeface="+mn-ea"/>
                <a:cs typeface="+mn-cs"/>
              </a:defRPr>
            </a:lvl7pPr>
            <a:lvl8pPr marL="1440000" indent="-179388" algn="l" defTabSz="914400" rtl="0" eaLnBrk="1" latinLnBrk="0" hangingPunct="1">
              <a:lnSpc>
                <a:spcPct val="110000"/>
              </a:lnSpc>
              <a:spcBef>
                <a:spcPts val="0"/>
              </a:spcBef>
              <a:spcAft>
                <a:spcPts val="225"/>
              </a:spcAft>
              <a:buFont typeface="Arial" panose="020B0604020202020204" pitchFamily="34" charset="0"/>
              <a:buChar char="•"/>
              <a:defRPr sz="1200" kern="1200">
                <a:solidFill>
                  <a:schemeClr val="tx2"/>
                </a:solidFill>
                <a:latin typeface="+mn-lt"/>
                <a:ea typeface="+mn-ea"/>
                <a:cs typeface="+mn-cs"/>
              </a:defRPr>
            </a:lvl8pPr>
            <a:lvl9pPr marL="1620000" indent="-179388" algn="l" defTabSz="914400" rtl="0" eaLnBrk="1" latinLnBrk="0" hangingPunct="1">
              <a:lnSpc>
                <a:spcPct val="110000"/>
              </a:lnSpc>
              <a:spcBef>
                <a:spcPts val="0"/>
              </a:spcBef>
              <a:spcAft>
                <a:spcPts val="225"/>
              </a:spcAft>
              <a:buFont typeface="Arial" panose="020B0604020202020204" pitchFamily="34" charset="0"/>
              <a:buChar char="•"/>
              <a:defRPr sz="1200" kern="1200">
                <a:solidFill>
                  <a:schemeClr val="tx2"/>
                </a:solidFill>
                <a:latin typeface="+mn-lt"/>
                <a:ea typeface="+mn-ea"/>
                <a:cs typeface="+mn-cs"/>
              </a:defRPr>
            </a:lvl9pPr>
          </a:lstStyle>
          <a:p>
            <a:pPr marL="0" indent="0">
              <a:buNone/>
            </a:pPr>
            <a:r>
              <a:rPr lang="en-GB" sz="2000" b="1" dirty="0"/>
              <a:t>Express written consent</a:t>
            </a:r>
            <a:br>
              <a:rPr lang="en-GB" sz="2000" b="1" dirty="0"/>
            </a:br>
            <a:r>
              <a:rPr lang="en-GB" dirty="0"/>
              <a:t>Marketing / promotional messages</a:t>
            </a:r>
          </a:p>
          <a:p>
            <a:pPr marL="0" indent="0">
              <a:buFont typeface="Arial" panose="020B0604020202020204" pitchFamily="34" charset="0"/>
              <a:buNone/>
            </a:pPr>
            <a:endParaRPr lang="en-GB" sz="2000" b="1" dirty="0"/>
          </a:p>
          <a:p>
            <a:pPr marL="0" indent="0">
              <a:buFont typeface="Arial" panose="020B0604020202020204" pitchFamily="34" charset="0"/>
              <a:buNone/>
            </a:pPr>
            <a:endParaRPr lang="en-GB" sz="2000" b="1" dirty="0"/>
          </a:p>
          <a:p>
            <a:pPr marL="0" indent="0">
              <a:buFont typeface="Arial" panose="020B0604020202020204" pitchFamily="34" charset="0"/>
              <a:buNone/>
            </a:pPr>
            <a:endParaRPr lang="en-GB" sz="2000" b="1" dirty="0"/>
          </a:p>
          <a:p>
            <a:pPr marL="0" indent="0">
              <a:buFont typeface="Arial" panose="020B0604020202020204" pitchFamily="34" charset="0"/>
              <a:buNone/>
            </a:pPr>
            <a:endParaRPr lang="en-GB" sz="2000" b="1" dirty="0"/>
          </a:p>
        </p:txBody>
      </p:sp>
      <p:sp>
        <p:nvSpPr>
          <p:cNvPr id="53" name="Oval 52">
            <a:extLst>
              <a:ext uri="{FF2B5EF4-FFF2-40B4-BE49-F238E27FC236}">
                <a16:creationId xmlns:a16="http://schemas.microsoft.com/office/drawing/2014/main" id="{3760012E-9A6E-E118-48C3-4F80CCFB1103}"/>
              </a:ext>
            </a:extLst>
          </p:cNvPr>
          <p:cNvSpPr/>
          <p:nvPr/>
        </p:nvSpPr>
        <p:spPr>
          <a:xfrm>
            <a:off x="400050" y="3619789"/>
            <a:ext cx="365760" cy="365760"/>
          </a:xfrm>
          <a:prstGeom prst="ellips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4" name="TextBox 53">
            <a:extLst>
              <a:ext uri="{FF2B5EF4-FFF2-40B4-BE49-F238E27FC236}">
                <a16:creationId xmlns:a16="http://schemas.microsoft.com/office/drawing/2014/main" id="{305312DA-569C-E332-B1DF-F3D68AB9D18B}"/>
              </a:ext>
            </a:extLst>
          </p:cNvPr>
          <p:cNvSpPr txBox="1"/>
          <p:nvPr/>
        </p:nvSpPr>
        <p:spPr>
          <a:xfrm>
            <a:off x="400050" y="3694947"/>
            <a:ext cx="365760" cy="215444"/>
          </a:xfrm>
          <a:prstGeom prst="rect">
            <a:avLst/>
          </a:prstGeom>
          <a:noFill/>
        </p:spPr>
        <p:txBody>
          <a:bodyPr wrap="square" lIns="0" tIns="0" rIns="0" bIns="0" anchor="ctr">
            <a:spAutoFit/>
          </a:bodyPr>
          <a:lstStyle/>
          <a:p>
            <a:pPr algn="ctr"/>
            <a:r>
              <a:rPr lang="en-GB" sz="1400" b="1" dirty="0">
                <a:solidFill>
                  <a:srgbClr val="FFFFFF"/>
                </a:solidFill>
                <a:latin typeface="Host Grotesk"/>
              </a:rPr>
              <a:t>3</a:t>
            </a:r>
            <a:endParaRPr sz="1400" b="1" dirty="0">
              <a:solidFill>
                <a:srgbClr val="FFFFFF"/>
              </a:solidFill>
              <a:latin typeface="Host Grotesk"/>
            </a:endParaRPr>
          </a:p>
        </p:txBody>
      </p:sp>
    </p:spTree>
    <p:extLst>
      <p:ext uri="{BB962C8B-B14F-4D97-AF65-F5344CB8AC3E}">
        <p14:creationId xmlns:p14="http://schemas.microsoft.com/office/powerpoint/2010/main" val="14927507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A0471A-9D5C-3803-211C-67572FAF3F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CE40D72-4D89-BBF4-1005-6CE3432F6B3F}"/>
              </a:ext>
            </a:extLst>
          </p:cNvPr>
          <p:cNvSpPr>
            <a:spLocks noGrp="1"/>
          </p:cNvSpPr>
          <p:nvPr>
            <p:ph type="ctrTitle"/>
          </p:nvPr>
        </p:nvSpPr>
        <p:spPr>
          <a:xfrm>
            <a:off x="222251" y="2239114"/>
            <a:ext cx="5634038" cy="720869"/>
          </a:xfrm>
        </p:spPr>
        <p:txBody>
          <a:bodyPr anchor="t"/>
          <a:lstStyle/>
          <a:p>
            <a:r>
              <a:rPr lang="en-US" dirty="0"/>
              <a:t>Opt-in</a:t>
            </a:r>
          </a:p>
        </p:txBody>
      </p:sp>
      <p:sp>
        <p:nvSpPr>
          <p:cNvPr id="6" name="Slide Number Placeholder 5">
            <a:extLst>
              <a:ext uri="{FF2B5EF4-FFF2-40B4-BE49-F238E27FC236}">
                <a16:creationId xmlns:a16="http://schemas.microsoft.com/office/drawing/2014/main" id="{F5585C8F-C401-8E54-6067-599902D426B7}"/>
              </a:ext>
            </a:extLst>
          </p:cNvPr>
          <p:cNvSpPr>
            <a:spLocks noGrp="1"/>
          </p:cNvSpPr>
          <p:nvPr>
            <p:ph type="sldNum" sz="quarter" idx="12"/>
          </p:nvPr>
        </p:nvSpPr>
        <p:spPr/>
        <p:txBody>
          <a:bodyPr/>
          <a:lstStyle/>
          <a:p>
            <a:fld id="{AE086683-F536-42AB-ABBC-F4803DFE8DBC}" type="slidenum">
              <a:rPr lang="en-US" smtClean="0"/>
              <a:pPr/>
              <a:t>25</a:t>
            </a:fld>
            <a:endParaRPr lang="en-US"/>
          </a:p>
        </p:txBody>
      </p:sp>
      <p:pic>
        <p:nvPicPr>
          <p:cNvPr id="4" name="Picture Placeholder 3">
            <a:extLst>
              <a:ext uri="{FF2B5EF4-FFF2-40B4-BE49-F238E27FC236}">
                <a16:creationId xmlns:a16="http://schemas.microsoft.com/office/drawing/2014/main" id="{0D4C0AE2-88B2-82FE-8F7D-57890A5201F8}"/>
              </a:ext>
            </a:extLst>
          </p:cNvPr>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b="-111"/>
          <a:stretch>
            <a:fillRect/>
          </a:stretch>
        </p:blipFill>
        <p:spPr>
          <a:xfrm>
            <a:off x="7145338" y="681042"/>
            <a:ext cx="4822824" cy="5873746"/>
          </a:xfrm>
          <a:prstGeom prst="roundRect">
            <a:avLst>
              <a:gd name="adj" fmla="val 3500"/>
            </a:avLst>
          </a:prstGeom>
          <a:solidFill>
            <a:srgbClr val="EBE6E1"/>
          </a:solidFill>
        </p:spPr>
      </p:pic>
      <p:sp>
        <p:nvSpPr>
          <p:cNvPr id="40" name="Text Placeholder 39">
            <a:extLst>
              <a:ext uri="{FF2B5EF4-FFF2-40B4-BE49-F238E27FC236}">
                <a16:creationId xmlns:a16="http://schemas.microsoft.com/office/drawing/2014/main" id="{97F5DA8E-0BEE-1A0E-F85E-77D25E1CF452}"/>
              </a:ext>
            </a:extLst>
          </p:cNvPr>
          <p:cNvSpPr>
            <a:spLocks noGrp="1"/>
          </p:cNvSpPr>
          <p:nvPr>
            <p:ph type="body" sz="quarter" idx="14"/>
          </p:nvPr>
        </p:nvSpPr>
        <p:spPr>
          <a:xfrm>
            <a:off x="222251" y="1816894"/>
            <a:ext cx="1314738" cy="169277"/>
          </a:xfrm>
        </p:spPr>
        <p:txBody>
          <a:bodyPr/>
          <a:lstStyle/>
          <a:p>
            <a:r>
              <a:rPr lang="en-US" dirty="0"/>
              <a:t>Chapter 4</a:t>
            </a:r>
          </a:p>
        </p:txBody>
      </p:sp>
    </p:spTree>
    <p:extLst>
      <p:ext uri="{BB962C8B-B14F-4D97-AF65-F5344CB8AC3E}">
        <p14:creationId xmlns:p14="http://schemas.microsoft.com/office/powerpoint/2010/main" val="35372774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E84FADE-8B15-E904-1FF1-A451F847CFA0}"/>
              </a:ext>
            </a:extLst>
          </p:cNvPr>
          <p:cNvSpPr>
            <a:spLocks noGrp="1"/>
          </p:cNvSpPr>
          <p:nvPr>
            <p:ph type="body" sz="quarter" idx="29"/>
          </p:nvPr>
        </p:nvSpPr>
        <p:spPr>
          <a:xfrm>
            <a:off x="222251" y="1173957"/>
            <a:ext cx="5811837" cy="5382418"/>
          </a:xfrm>
          <a:solidFill>
            <a:schemeClr val="accent2"/>
          </a:solidFill>
        </p:spPr>
        <p:txBody>
          <a:bodyPr/>
          <a:lstStyle/>
          <a:p>
            <a:pPr marL="0" indent="0">
              <a:buNone/>
            </a:pPr>
            <a:endParaRPr lang="en-US" dirty="0"/>
          </a:p>
          <a:p>
            <a:pPr marL="0" indent="0">
              <a:buNone/>
            </a:pPr>
            <a:endParaRPr lang="en-US" dirty="0"/>
          </a:p>
        </p:txBody>
      </p:sp>
      <p:sp>
        <p:nvSpPr>
          <p:cNvPr id="5" name="Slide Number Placeholder 4">
            <a:extLst>
              <a:ext uri="{FF2B5EF4-FFF2-40B4-BE49-F238E27FC236}">
                <a16:creationId xmlns:a16="http://schemas.microsoft.com/office/drawing/2014/main" id="{2191DBBD-212C-421B-FD6F-E324DEF12DE1}"/>
              </a:ext>
            </a:extLst>
          </p:cNvPr>
          <p:cNvSpPr>
            <a:spLocks noGrp="1"/>
          </p:cNvSpPr>
          <p:nvPr>
            <p:ph type="sldNum" sz="quarter" idx="16"/>
          </p:nvPr>
        </p:nvSpPr>
        <p:spPr/>
        <p:txBody>
          <a:bodyPr/>
          <a:lstStyle/>
          <a:p>
            <a:fld id="{AE086683-F536-42AB-ABBC-F4803DFE8DBC}" type="slidenum">
              <a:rPr lang="en-US" smtClean="0"/>
              <a:pPr/>
              <a:t>26</a:t>
            </a:fld>
            <a:endParaRPr lang="en-US"/>
          </a:p>
        </p:txBody>
      </p:sp>
      <p:sp>
        <p:nvSpPr>
          <p:cNvPr id="7" name="Text Placeholder 6">
            <a:extLst>
              <a:ext uri="{FF2B5EF4-FFF2-40B4-BE49-F238E27FC236}">
                <a16:creationId xmlns:a16="http://schemas.microsoft.com/office/drawing/2014/main" id="{54F9E4E8-7327-0471-19DF-8D06961E46DE}"/>
              </a:ext>
            </a:extLst>
          </p:cNvPr>
          <p:cNvSpPr>
            <a:spLocks noGrp="1"/>
          </p:cNvSpPr>
          <p:nvPr>
            <p:ph type="body" sz="quarter" idx="30"/>
          </p:nvPr>
        </p:nvSpPr>
        <p:spPr>
          <a:xfrm>
            <a:off x="6156324" y="1173957"/>
            <a:ext cx="5811837" cy="5382418"/>
          </a:xfrm>
          <a:solidFill>
            <a:schemeClr val="accent6"/>
          </a:solidFill>
        </p:spPr>
        <p:txBody>
          <a:bodyPr/>
          <a:lstStyle/>
          <a:p>
            <a:pPr marL="0" indent="0">
              <a:buNone/>
            </a:pPr>
            <a:endParaRPr lang="en-US" dirty="0"/>
          </a:p>
          <a:p>
            <a:pPr marL="0" indent="0">
              <a:buNone/>
            </a:pPr>
            <a:endParaRPr lang="en-US" dirty="0"/>
          </a:p>
        </p:txBody>
      </p:sp>
      <p:sp>
        <p:nvSpPr>
          <p:cNvPr id="11" name="Oval 10">
            <a:extLst>
              <a:ext uri="{FF2B5EF4-FFF2-40B4-BE49-F238E27FC236}">
                <a16:creationId xmlns:a16="http://schemas.microsoft.com/office/drawing/2014/main" id="{ECA46BE4-2D52-EDDE-8DEE-B8BB818339B6}"/>
              </a:ext>
            </a:extLst>
          </p:cNvPr>
          <p:cNvSpPr/>
          <p:nvPr/>
        </p:nvSpPr>
        <p:spPr>
          <a:xfrm>
            <a:off x="413767" y="1446276"/>
            <a:ext cx="365760" cy="365760"/>
          </a:xfrm>
          <a:prstGeom prst="ellips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a:extLst>
              <a:ext uri="{FF2B5EF4-FFF2-40B4-BE49-F238E27FC236}">
                <a16:creationId xmlns:a16="http://schemas.microsoft.com/office/drawing/2014/main" id="{0133703E-841A-C11D-3249-D057E56937C6}"/>
              </a:ext>
            </a:extLst>
          </p:cNvPr>
          <p:cNvSpPr txBox="1"/>
          <p:nvPr/>
        </p:nvSpPr>
        <p:spPr>
          <a:xfrm>
            <a:off x="413767" y="1446276"/>
            <a:ext cx="365760" cy="365760"/>
          </a:xfrm>
          <a:prstGeom prst="rect">
            <a:avLst/>
          </a:prstGeom>
          <a:noFill/>
        </p:spPr>
        <p:txBody>
          <a:bodyPr wrap="square" lIns="0" tIns="0" rIns="0" bIns="0" anchor="ctr">
            <a:spAutoFit/>
          </a:bodyPr>
          <a:lstStyle/>
          <a:p>
            <a:pPr algn="ctr"/>
            <a:r>
              <a:rPr sz="1400" b="1" dirty="0">
                <a:solidFill>
                  <a:srgbClr val="FFFFFF"/>
                </a:solidFill>
                <a:latin typeface="Host Grotesk"/>
              </a:rPr>
              <a:t>1</a:t>
            </a:r>
          </a:p>
        </p:txBody>
      </p:sp>
      <p:sp>
        <p:nvSpPr>
          <p:cNvPr id="13" name="TextBox 12">
            <a:extLst>
              <a:ext uri="{FF2B5EF4-FFF2-40B4-BE49-F238E27FC236}">
                <a16:creationId xmlns:a16="http://schemas.microsoft.com/office/drawing/2014/main" id="{EA1854DC-B146-ED62-5C70-6D3076E7A66C}"/>
              </a:ext>
            </a:extLst>
          </p:cNvPr>
          <p:cNvSpPr txBox="1"/>
          <p:nvPr/>
        </p:nvSpPr>
        <p:spPr>
          <a:xfrm>
            <a:off x="852679" y="1508945"/>
            <a:ext cx="4434840" cy="276999"/>
          </a:xfrm>
          <a:prstGeom prst="rect">
            <a:avLst/>
          </a:prstGeom>
          <a:noFill/>
        </p:spPr>
        <p:txBody>
          <a:bodyPr wrap="square" lIns="0" tIns="0" rIns="0" bIns="0" anchor="ctr">
            <a:spAutoFit/>
          </a:bodyPr>
          <a:lstStyle/>
          <a:p>
            <a:pPr algn="l"/>
            <a:r>
              <a:rPr b="1" dirty="0">
                <a:latin typeface="Host Grotesk SemiBold"/>
              </a:rPr>
              <a:t>Website </a:t>
            </a:r>
            <a:r>
              <a:rPr lang="en-GB" b="1" dirty="0">
                <a:latin typeface="Host Grotesk SemiBold"/>
              </a:rPr>
              <a:t>f</a:t>
            </a:r>
            <a:r>
              <a:rPr b="1" dirty="0" err="1">
                <a:latin typeface="Host Grotesk SemiBold"/>
              </a:rPr>
              <a:t>orm</a:t>
            </a:r>
            <a:r>
              <a:rPr b="1" dirty="0">
                <a:latin typeface="Host Grotesk SemiBold"/>
              </a:rPr>
              <a:t> </a:t>
            </a:r>
            <a:r>
              <a:rPr lang="en-GB" b="1" dirty="0">
                <a:latin typeface="Host Grotesk SemiBold"/>
              </a:rPr>
              <a:t>o</a:t>
            </a:r>
            <a:r>
              <a:rPr b="1" dirty="0">
                <a:latin typeface="Host Grotesk SemiBold"/>
              </a:rPr>
              <a:t>pt</a:t>
            </a:r>
            <a:r>
              <a:rPr lang="en-GB" b="1" dirty="0">
                <a:latin typeface="Host Grotesk SemiBold"/>
              </a:rPr>
              <a:t>-i</a:t>
            </a:r>
            <a:r>
              <a:rPr b="1" dirty="0">
                <a:latin typeface="Host Grotesk SemiBold"/>
              </a:rPr>
              <a:t>n</a:t>
            </a:r>
          </a:p>
        </p:txBody>
      </p:sp>
      <p:sp>
        <p:nvSpPr>
          <p:cNvPr id="14" name="TextBox 13">
            <a:extLst>
              <a:ext uri="{FF2B5EF4-FFF2-40B4-BE49-F238E27FC236}">
                <a16:creationId xmlns:a16="http://schemas.microsoft.com/office/drawing/2014/main" id="{F9D59A8A-4039-8949-289B-40B6C61E843E}"/>
              </a:ext>
            </a:extLst>
          </p:cNvPr>
          <p:cNvSpPr txBox="1"/>
          <p:nvPr/>
        </p:nvSpPr>
        <p:spPr>
          <a:xfrm>
            <a:off x="852679" y="1940052"/>
            <a:ext cx="4709160" cy="430887"/>
          </a:xfrm>
          <a:prstGeom prst="rect">
            <a:avLst/>
          </a:prstGeom>
          <a:noFill/>
        </p:spPr>
        <p:txBody>
          <a:bodyPr wrap="square" lIns="0" tIns="0" rIns="0" bIns="0" anchor="t">
            <a:spAutoFit/>
          </a:bodyPr>
          <a:lstStyle/>
          <a:p>
            <a:pPr algn="l">
              <a:spcBef>
                <a:spcPts val="0"/>
              </a:spcBef>
              <a:spcAft>
                <a:spcPts val="400"/>
              </a:spcAft>
            </a:pPr>
            <a:r>
              <a:rPr sz="1400" b="0" i="0" dirty="0">
                <a:latin typeface="Host Grotesk"/>
              </a:rPr>
              <a:t>Receive promotions, discounts, product updates, and special offers.</a:t>
            </a:r>
          </a:p>
        </p:txBody>
      </p:sp>
      <p:grpSp>
        <p:nvGrpSpPr>
          <p:cNvPr id="3" name="Group 2">
            <a:extLst>
              <a:ext uri="{FF2B5EF4-FFF2-40B4-BE49-F238E27FC236}">
                <a16:creationId xmlns:a16="http://schemas.microsoft.com/office/drawing/2014/main" id="{2CA0BD9C-3FB8-525E-5410-18B905004885}"/>
              </a:ext>
            </a:extLst>
          </p:cNvPr>
          <p:cNvGrpSpPr/>
          <p:nvPr/>
        </p:nvGrpSpPr>
        <p:grpSpPr>
          <a:xfrm>
            <a:off x="852679" y="2611899"/>
            <a:ext cx="4709160" cy="2064105"/>
            <a:chOff x="651511" y="2397252"/>
            <a:chExt cx="4709160" cy="2064105"/>
          </a:xfrm>
        </p:grpSpPr>
        <p:sp>
          <p:nvSpPr>
            <p:cNvPr id="15" name="Rounded Rectangle 14">
              <a:extLst>
                <a:ext uri="{FF2B5EF4-FFF2-40B4-BE49-F238E27FC236}">
                  <a16:creationId xmlns:a16="http://schemas.microsoft.com/office/drawing/2014/main" id="{24E041B9-392F-3F94-3590-F18B174BCFCE}"/>
                </a:ext>
              </a:extLst>
            </p:cNvPr>
            <p:cNvSpPr/>
            <p:nvPr/>
          </p:nvSpPr>
          <p:spPr>
            <a:xfrm>
              <a:off x="651511" y="2397252"/>
              <a:ext cx="4709160" cy="310896"/>
            </a:xfrm>
            <a:prstGeom prst="roundRect">
              <a:avLst>
                <a:gd name="adj" fmla="val 35000"/>
              </a:avLst>
            </a:prstGeom>
            <a:solidFill>
              <a:srgbClr val="FFFFFF"/>
            </a:solidFill>
            <a:ln w="12700">
              <a:solidFill>
                <a:srgbClr val="E6EBE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Oval 15">
              <a:extLst>
                <a:ext uri="{FF2B5EF4-FFF2-40B4-BE49-F238E27FC236}">
                  <a16:creationId xmlns:a16="http://schemas.microsoft.com/office/drawing/2014/main" id="{90DFF3AB-FAB9-DF86-33C8-5DDC44F1BA66}"/>
                </a:ext>
              </a:extLst>
            </p:cNvPr>
            <p:cNvSpPr/>
            <p:nvPr/>
          </p:nvSpPr>
          <p:spPr>
            <a:xfrm>
              <a:off x="779527" y="2516124"/>
              <a:ext cx="68580" cy="68580"/>
            </a:xfrm>
            <a:prstGeom prst="ellipse">
              <a:avLst/>
            </a:prstGeom>
            <a:solidFill>
              <a:srgbClr val="8F9AA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Oval 16">
              <a:extLst>
                <a:ext uri="{FF2B5EF4-FFF2-40B4-BE49-F238E27FC236}">
                  <a16:creationId xmlns:a16="http://schemas.microsoft.com/office/drawing/2014/main" id="{5AF5F702-E753-DD6F-5F7B-7ED5308EB7DA}"/>
                </a:ext>
              </a:extLst>
            </p:cNvPr>
            <p:cNvSpPr/>
            <p:nvPr/>
          </p:nvSpPr>
          <p:spPr>
            <a:xfrm>
              <a:off x="916687" y="2516124"/>
              <a:ext cx="68580" cy="68580"/>
            </a:xfrm>
            <a:prstGeom prst="ellipse">
              <a:avLst/>
            </a:prstGeom>
            <a:solidFill>
              <a:srgbClr val="8F9AA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Oval 17">
              <a:extLst>
                <a:ext uri="{FF2B5EF4-FFF2-40B4-BE49-F238E27FC236}">
                  <a16:creationId xmlns:a16="http://schemas.microsoft.com/office/drawing/2014/main" id="{12E4B48A-CE23-948A-F52C-B4A95B714265}"/>
                </a:ext>
              </a:extLst>
            </p:cNvPr>
            <p:cNvSpPr/>
            <p:nvPr/>
          </p:nvSpPr>
          <p:spPr>
            <a:xfrm>
              <a:off x="1053847" y="2516124"/>
              <a:ext cx="68580" cy="68580"/>
            </a:xfrm>
            <a:prstGeom prst="ellipse">
              <a:avLst/>
            </a:prstGeom>
            <a:solidFill>
              <a:srgbClr val="8F9AA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Rounded Rectangle 18">
              <a:extLst>
                <a:ext uri="{FF2B5EF4-FFF2-40B4-BE49-F238E27FC236}">
                  <a16:creationId xmlns:a16="http://schemas.microsoft.com/office/drawing/2014/main" id="{B2BCF28A-0604-EFF4-937B-5A51D379C877}"/>
                </a:ext>
              </a:extLst>
            </p:cNvPr>
            <p:cNvSpPr/>
            <p:nvPr/>
          </p:nvSpPr>
          <p:spPr>
            <a:xfrm>
              <a:off x="1181863" y="2481438"/>
              <a:ext cx="4050792" cy="164592"/>
            </a:xfrm>
            <a:prstGeom prst="roundRect">
              <a:avLst>
                <a:gd name="adj" fmla="val 50000"/>
              </a:avLst>
            </a:prstGeom>
            <a:solidFill>
              <a:srgbClr val="F7F9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a:extLst>
                <a:ext uri="{FF2B5EF4-FFF2-40B4-BE49-F238E27FC236}">
                  <a16:creationId xmlns:a16="http://schemas.microsoft.com/office/drawing/2014/main" id="{D0F679A7-C2E1-A6CA-E76D-387409FAB7CB}"/>
                </a:ext>
              </a:extLst>
            </p:cNvPr>
            <p:cNvSpPr txBox="1"/>
            <p:nvPr/>
          </p:nvSpPr>
          <p:spPr>
            <a:xfrm>
              <a:off x="1255015" y="2494484"/>
              <a:ext cx="3977640" cy="138499"/>
            </a:xfrm>
            <a:prstGeom prst="rect">
              <a:avLst/>
            </a:prstGeom>
            <a:noFill/>
          </p:spPr>
          <p:txBody>
            <a:bodyPr wrap="square" lIns="0" tIns="0" rIns="0" bIns="0" anchor="ctr">
              <a:spAutoFit/>
            </a:bodyPr>
            <a:lstStyle/>
            <a:p>
              <a:pPr algn="l"/>
              <a:r>
                <a:rPr sz="900" b="0" dirty="0" err="1">
                  <a:solidFill>
                    <a:srgbClr val="4B575E"/>
                  </a:solidFill>
                  <a:latin typeface="Host Grotesk"/>
                </a:rPr>
                <a:t>riversideshoes.com</a:t>
              </a:r>
              <a:r>
                <a:rPr sz="900" b="0" dirty="0">
                  <a:solidFill>
                    <a:srgbClr val="4B575E"/>
                  </a:solidFill>
                  <a:latin typeface="Host Grotesk"/>
                </a:rPr>
                <a:t>/signup</a:t>
              </a:r>
            </a:p>
          </p:txBody>
        </p:sp>
        <p:sp>
          <p:nvSpPr>
            <p:cNvPr id="21" name="TextBox 20">
              <a:extLst>
                <a:ext uri="{FF2B5EF4-FFF2-40B4-BE49-F238E27FC236}">
                  <a16:creationId xmlns:a16="http://schemas.microsoft.com/office/drawing/2014/main" id="{6A121666-B374-CE49-81A3-684A36895E24}"/>
                </a:ext>
              </a:extLst>
            </p:cNvPr>
            <p:cNvSpPr txBox="1"/>
            <p:nvPr/>
          </p:nvSpPr>
          <p:spPr>
            <a:xfrm>
              <a:off x="697231" y="2836164"/>
              <a:ext cx="4617720" cy="161583"/>
            </a:xfrm>
            <a:prstGeom prst="rect">
              <a:avLst/>
            </a:prstGeom>
            <a:noFill/>
          </p:spPr>
          <p:txBody>
            <a:bodyPr wrap="square" lIns="0" tIns="0" rIns="0" bIns="0" anchor="t">
              <a:spAutoFit/>
            </a:bodyPr>
            <a:lstStyle/>
            <a:p>
              <a:pPr algn="l"/>
              <a:r>
                <a:rPr sz="1050" b="1" dirty="0">
                  <a:latin typeface="Host Grotesk"/>
                </a:rPr>
                <a:t>Mobile </a:t>
              </a:r>
              <a:r>
                <a:rPr lang="en-GB" sz="1050" b="1" dirty="0">
                  <a:latin typeface="Host Grotesk"/>
                </a:rPr>
                <a:t>n</a:t>
              </a:r>
              <a:r>
                <a:rPr sz="1050" b="1" dirty="0">
                  <a:latin typeface="Host Grotesk"/>
                </a:rPr>
                <a:t>umber</a:t>
              </a:r>
            </a:p>
          </p:txBody>
        </p:sp>
        <p:sp>
          <p:nvSpPr>
            <p:cNvPr id="22" name="Rounded Rectangle 21">
              <a:extLst>
                <a:ext uri="{FF2B5EF4-FFF2-40B4-BE49-F238E27FC236}">
                  <a16:creationId xmlns:a16="http://schemas.microsoft.com/office/drawing/2014/main" id="{8CC6BE8D-7F0E-A497-65BE-9F44BB36F3CE}"/>
                </a:ext>
              </a:extLst>
            </p:cNvPr>
            <p:cNvSpPr/>
            <p:nvPr/>
          </p:nvSpPr>
          <p:spPr>
            <a:xfrm>
              <a:off x="697231" y="3055620"/>
              <a:ext cx="4617720" cy="329184"/>
            </a:xfrm>
            <a:prstGeom prst="roundRect">
              <a:avLst>
                <a:gd name="adj" fmla="val 18000"/>
              </a:avLst>
            </a:prstGeom>
            <a:solidFill>
              <a:schemeClr val="bg1"/>
            </a:solidFill>
            <a:ln w="12700">
              <a:solidFill>
                <a:srgbClr val="E6EBE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a:extLst>
                <a:ext uri="{FF2B5EF4-FFF2-40B4-BE49-F238E27FC236}">
                  <a16:creationId xmlns:a16="http://schemas.microsoft.com/office/drawing/2014/main" id="{099C4766-D9E3-24A8-71CA-8650FE5AF9E0}"/>
                </a:ext>
              </a:extLst>
            </p:cNvPr>
            <p:cNvSpPr txBox="1"/>
            <p:nvPr/>
          </p:nvSpPr>
          <p:spPr>
            <a:xfrm>
              <a:off x="788671" y="3055620"/>
              <a:ext cx="4434840" cy="329184"/>
            </a:xfrm>
            <a:prstGeom prst="rect">
              <a:avLst/>
            </a:prstGeom>
            <a:noFill/>
          </p:spPr>
          <p:txBody>
            <a:bodyPr wrap="square" lIns="0" tIns="0" rIns="0" bIns="0" anchor="ctr">
              <a:spAutoFit/>
            </a:bodyPr>
            <a:lstStyle/>
            <a:p>
              <a:pPr algn="l"/>
              <a:r>
                <a:rPr sz="1050" b="0">
                  <a:solidFill>
                    <a:srgbClr val="8F9AA1"/>
                  </a:solidFill>
                  <a:latin typeface="Host Grotesk"/>
                </a:rPr>
                <a:t>(555) 555-5555</a:t>
              </a:r>
            </a:p>
          </p:txBody>
        </p:sp>
        <p:sp>
          <p:nvSpPr>
            <p:cNvPr id="24" name="Rounded Rectangle 23">
              <a:extLst>
                <a:ext uri="{FF2B5EF4-FFF2-40B4-BE49-F238E27FC236}">
                  <a16:creationId xmlns:a16="http://schemas.microsoft.com/office/drawing/2014/main" id="{B20442B3-C77F-A7A1-1FB8-6D7C2A43E2C6}"/>
                </a:ext>
              </a:extLst>
            </p:cNvPr>
            <p:cNvSpPr/>
            <p:nvPr/>
          </p:nvSpPr>
          <p:spPr>
            <a:xfrm>
              <a:off x="742951" y="3531108"/>
              <a:ext cx="128016" cy="128016"/>
            </a:xfrm>
            <a:prstGeom prst="roundRect">
              <a:avLst>
                <a:gd name="adj" fmla="val 20000"/>
              </a:avLst>
            </a:prstGeom>
            <a:solidFill>
              <a:srgbClr val="FFFFFF"/>
            </a:solidFill>
            <a:ln w="15875">
              <a:solidFill>
                <a:srgbClr val="4B575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a:extLst>
                <a:ext uri="{FF2B5EF4-FFF2-40B4-BE49-F238E27FC236}">
                  <a16:creationId xmlns:a16="http://schemas.microsoft.com/office/drawing/2014/main" id="{FF171BEB-8BFA-FEE2-9253-D1814E922380}"/>
                </a:ext>
              </a:extLst>
            </p:cNvPr>
            <p:cNvSpPr txBox="1"/>
            <p:nvPr/>
          </p:nvSpPr>
          <p:spPr>
            <a:xfrm>
              <a:off x="962407" y="3512820"/>
              <a:ext cx="4306824" cy="491337"/>
            </a:xfrm>
            <a:prstGeom prst="rect">
              <a:avLst/>
            </a:prstGeom>
            <a:noFill/>
          </p:spPr>
          <p:txBody>
            <a:bodyPr wrap="square" lIns="0" tIns="0" rIns="0" bIns="0" anchor="t">
              <a:spAutoFit/>
            </a:bodyPr>
            <a:lstStyle/>
            <a:p>
              <a:r>
                <a:rPr lang="en-US" sz="800" dirty="0">
                  <a:latin typeface="Host Grotesk"/>
                </a:rPr>
                <a:t>[OPTIONAL] I</a:t>
              </a:r>
              <a:r>
                <a:rPr sz="800" b="0" dirty="0">
                  <a:latin typeface="Host Grotesk"/>
                </a:rPr>
                <a:t> agree to receive recurring marketing text messages from Riverside Shoes regarding promotions, discounts, product updates, and special offers. Message frequency varies. Message and data rates may apply. Reply STOP to opt out and HELP for help. Consent is not a condition of purchase.</a:t>
              </a:r>
              <a:r>
                <a:rPr lang="en-US" sz="800" dirty="0">
                  <a:latin typeface="Host Grotesk"/>
                </a:rPr>
                <a:t> </a:t>
              </a:r>
              <a:r>
                <a:rPr lang="en-US" sz="800" dirty="0">
                  <a:ea typeface="+mn-lt"/>
                  <a:cs typeface="+mn-lt"/>
                </a:rPr>
                <a:t>View our </a:t>
              </a:r>
              <a:r>
                <a:rPr lang="en-US" sz="800" u="sng" dirty="0">
                  <a:solidFill>
                    <a:schemeClr val="bg2"/>
                  </a:solidFill>
                  <a:ea typeface="+mn-lt"/>
                  <a:cs typeface="+mn-lt"/>
                </a:rPr>
                <a:t>terms</a:t>
              </a:r>
              <a:r>
                <a:rPr lang="en-US" sz="800" i="1" dirty="0">
                  <a:ea typeface="+mn-lt"/>
                  <a:cs typeface="+mn-lt"/>
                </a:rPr>
                <a:t> </a:t>
              </a:r>
              <a:r>
                <a:rPr lang="en-US" sz="800" dirty="0">
                  <a:ea typeface="+mn-lt"/>
                  <a:cs typeface="+mn-lt"/>
                </a:rPr>
                <a:t>&amp; </a:t>
              </a:r>
              <a:r>
                <a:rPr lang="en-US" sz="800" u="sng" dirty="0">
                  <a:solidFill>
                    <a:schemeClr val="bg2"/>
                  </a:solidFill>
                  <a:ea typeface="+mn-lt"/>
                  <a:cs typeface="+mn-lt"/>
                </a:rPr>
                <a:t>privacy</a:t>
              </a:r>
              <a:r>
                <a:rPr lang="en-US" sz="800" dirty="0">
                  <a:ea typeface="+mn-lt"/>
                  <a:cs typeface="+mn-lt"/>
                </a:rPr>
                <a:t>. </a:t>
              </a:r>
              <a:endParaRPr sz="800" b="0" dirty="0">
                <a:latin typeface="Host Grotesk"/>
              </a:endParaRPr>
            </a:p>
          </p:txBody>
        </p:sp>
        <p:sp>
          <p:nvSpPr>
            <p:cNvPr id="26" name="Rounded Rectangle 25">
              <a:extLst>
                <a:ext uri="{FF2B5EF4-FFF2-40B4-BE49-F238E27FC236}">
                  <a16:creationId xmlns:a16="http://schemas.microsoft.com/office/drawing/2014/main" id="{B377857A-3C65-45F9-03A6-446B676DD17E}"/>
                </a:ext>
              </a:extLst>
            </p:cNvPr>
            <p:cNvSpPr/>
            <p:nvPr/>
          </p:nvSpPr>
          <p:spPr>
            <a:xfrm>
              <a:off x="697231" y="4095597"/>
              <a:ext cx="2194560" cy="365760"/>
            </a:xfrm>
            <a:prstGeom prst="roundRect">
              <a:avLst>
                <a:gd name="adj" fmla="val 50000"/>
              </a:avLst>
            </a:prstGeom>
            <a:solidFill>
              <a:srgbClr val="186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a:extLst>
                <a:ext uri="{FF2B5EF4-FFF2-40B4-BE49-F238E27FC236}">
                  <a16:creationId xmlns:a16="http://schemas.microsoft.com/office/drawing/2014/main" id="{1B3CB57C-D367-93CB-67D3-A8F33D0F9651}"/>
                </a:ext>
              </a:extLst>
            </p:cNvPr>
            <p:cNvSpPr txBox="1"/>
            <p:nvPr/>
          </p:nvSpPr>
          <p:spPr>
            <a:xfrm>
              <a:off x="697231" y="4095597"/>
              <a:ext cx="2194560" cy="365760"/>
            </a:xfrm>
            <a:prstGeom prst="rect">
              <a:avLst/>
            </a:prstGeom>
            <a:noFill/>
          </p:spPr>
          <p:txBody>
            <a:bodyPr wrap="square" lIns="0" tIns="0" rIns="0" bIns="0" anchor="ctr">
              <a:spAutoFit/>
            </a:bodyPr>
            <a:lstStyle/>
            <a:p>
              <a:pPr algn="ctr"/>
              <a:r>
                <a:rPr sz="1150" b="1">
                  <a:solidFill>
                    <a:srgbClr val="FFFFFF"/>
                  </a:solidFill>
                  <a:latin typeface="Host Grotesk"/>
                </a:rPr>
                <a:t>Subscribe</a:t>
              </a:r>
            </a:p>
          </p:txBody>
        </p:sp>
      </p:grpSp>
      <p:sp>
        <p:nvSpPr>
          <p:cNvPr id="29" name="Oval 28">
            <a:extLst>
              <a:ext uri="{FF2B5EF4-FFF2-40B4-BE49-F238E27FC236}">
                <a16:creationId xmlns:a16="http://schemas.microsoft.com/office/drawing/2014/main" id="{FE872542-1A9E-F7C1-F104-DFA64077EEE7}"/>
              </a:ext>
            </a:extLst>
          </p:cNvPr>
          <p:cNvSpPr/>
          <p:nvPr/>
        </p:nvSpPr>
        <p:spPr>
          <a:xfrm>
            <a:off x="6334125" y="1446276"/>
            <a:ext cx="365760" cy="365760"/>
          </a:xfrm>
          <a:prstGeom prst="ellips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TextBox 29">
            <a:extLst>
              <a:ext uri="{FF2B5EF4-FFF2-40B4-BE49-F238E27FC236}">
                <a16:creationId xmlns:a16="http://schemas.microsoft.com/office/drawing/2014/main" id="{F5A0D253-A2F1-5C42-C6C3-59013253011F}"/>
              </a:ext>
            </a:extLst>
          </p:cNvPr>
          <p:cNvSpPr txBox="1"/>
          <p:nvPr/>
        </p:nvSpPr>
        <p:spPr>
          <a:xfrm>
            <a:off x="6334125" y="1446276"/>
            <a:ext cx="365760" cy="365760"/>
          </a:xfrm>
          <a:prstGeom prst="rect">
            <a:avLst/>
          </a:prstGeom>
          <a:noFill/>
        </p:spPr>
        <p:txBody>
          <a:bodyPr wrap="square" lIns="0" tIns="0" rIns="0" bIns="0" anchor="ctr">
            <a:spAutoFit/>
          </a:bodyPr>
          <a:lstStyle/>
          <a:p>
            <a:pPr algn="ctr"/>
            <a:r>
              <a:rPr sz="1400" b="1">
                <a:solidFill>
                  <a:srgbClr val="FFFFFF"/>
                </a:solidFill>
                <a:latin typeface="Host Grotesk"/>
              </a:rPr>
              <a:t>2</a:t>
            </a:r>
          </a:p>
        </p:txBody>
      </p:sp>
      <p:sp>
        <p:nvSpPr>
          <p:cNvPr id="31" name="TextBox 30">
            <a:extLst>
              <a:ext uri="{FF2B5EF4-FFF2-40B4-BE49-F238E27FC236}">
                <a16:creationId xmlns:a16="http://schemas.microsoft.com/office/drawing/2014/main" id="{F233C2D9-ADCA-DAE1-543C-80909D6C6155}"/>
              </a:ext>
            </a:extLst>
          </p:cNvPr>
          <p:cNvSpPr txBox="1"/>
          <p:nvPr/>
        </p:nvSpPr>
        <p:spPr>
          <a:xfrm>
            <a:off x="6773037" y="1516387"/>
            <a:ext cx="4910581" cy="276999"/>
          </a:xfrm>
          <a:prstGeom prst="rect">
            <a:avLst/>
          </a:prstGeom>
          <a:noFill/>
        </p:spPr>
        <p:txBody>
          <a:bodyPr wrap="square" lIns="0" tIns="0" rIns="0" bIns="0" anchor="ctr">
            <a:spAutoFit/>
          </a:bodyPr>
          <a:lstStyle/>
          <a:p>
            <a:pPr algn="l"/>
            <a:r>
              <a:rPr b="1" dirty="0">
                <a:latin typeface="Host Grotesk SemiBold"/>
              </a:rPr>
              <a:t>Account registration </a:t>
            </a:r>
            <a:r>
              <a:rPr lang="en-GB" b="1" dirty="0">
                <a:latin typeface="Host Grotesk SemiBold"/>
              </a:rPr>
              <a:t>o</a:t>
            </a:r>
            <a:r>
              <a:rPr b="1" dirty="0">
                <a:latin typeface="Host Grotesk SemiBold"/>
              </a:rPr>
              <a:t>pt-</a:t>
            </a:r>
            <a:r>
              <a:rPr lang="en-GB" b="1" dirty="0" err="1">
                <a:latin typeface="Host Grotesk SemiBold"/>
              </a:rPr>
              <a:t>i</a:t>
            </a:r>
            <a:r>
              <a:rPr b="1" dirty="0">
                <a:latin typeface="Host Grotesk SemiBold"/>
              </a:rPr>
              <a:t>n</a:t>
            </a:r>
          </a:p>
        </p:txBody>
      </p:sp>
      <p:sp>
        <p:nvSpPr>
          <p:cNvPr id="32" name="TextBox 31">
            <a:extLst>
              <a:ext uri="{FF2B5EF4-FFF2-40B4-BE49-F238E27FC236}">
                <a16:creationId xmlns:a16="http://schemas.microsoft.com/office/drawing/2014/main" id="{72708F8B-FF82-2B59-3799-5918522E5A15}"/>
              </a:ext>
            </a:extLst>
          </p:cNvPr>
          <p:cNvSpPr txBox="1"/>
          <p:nvPr/>
        </p:nvSpPr>
        <p:spPr>
          <a:xfrm>
            <a:off x="6773038" y="1940052"/>
            <a:ext cx="4417476" cy="430887"/>
          </a:xfrm>
          <a:prstGeom prst="rect">
            <a:avLst/>
          </a:prstGeom>
          <a:noFill/>
        </p:spPr>
        <p:txBody>
          <a:bodyPr wrap="square" lIns="0" tIns="0" rIns="0" bIns="0" anchor="t">
            <a:spAutoFit/>
          </a:bodyPr>
          <a:lstStyle/>
          <a:p>
            <a:pPr algn="l">
              <a:spcBef>
                <a:spcPts val="0"/>
              </a:spcBef>
              <a:spcAft>
                <a:spcPts val="400"/>
              </a:spcAft>
            </a:pPr>
            <a:r>
              <a:rPr sz="1400" b="0" i="0" dirty="0">
                <a:latin typeface="Host Grotesk"/>
              </a:rPr>
              <a:t>Consent is collected as part of a broader account sign-up flow.</a:t>
            </a:r>
          </a:p>
        </p:txBody>
      </p:sp>
      <p:grpSp>
        <p:nvGrpSpPr>
          <p:cNvPr id="4" name="Group 3">
            <a:extLst>
              <a:ext uri="{FF2B5EF4-FFF2-40B4-BE49-F238E27FC236}">
                <a16:creationId xmlns:a16="http://schemas.microsoft.com/office/drawing/2014/main" id="{F561D303-8362-4F30-0F3D-8F2E37FA940D}"/>
              </a:ext>
            </a:extLst>
          </p:cNvPr>
          <p:cNvGrpSpPr/>
          <p:nvPr/>
        </p:nvGrpSpPr>
        <p:grpSpPr>
          <a:xfrm>
            <a:off x="6755956" y="2611899"/>
            <a:ext cx="4709160" cy="3417417"/>
            <a:chOff x="6571870" y="2397252"/>
            <a:chExt cx="4709160" cy="3417417"/>
          </a:xfrm>
        </p:grpSpPr>
        <p:sp>
          <p:nvSpPr>
            <p:cNvPr id="33" name="Rounded Rectangle 32">
              <a:extLst>
                <a:ext uri="{FF2B5EF4-FFF2-40B4-BE49-F238E27FC236}">
                  <a16:creationId xmlns:a16="http://schemas.microsoft.com/office/drawing/2014/main" id="{C73628B0-A61A-1A7E-83F4-0446758B64FE}"/>
                </a:ext>
              </a:extLst>
            </p:cNvPr>
            <p:cNvSpPr/>
            <p:nvPr/>
          </p:nvSpPr>
          <p:spPr>
            <a:xfrm>
              <a:off x="6571870" y="2397252"/>
              <a:ext cx="4709160" cy="310896"/>
            </a:xfrm>
            <a:prstGeom prst="roundRect">
              <a:avLst>
                <a:gd name="adj" fmla="val 35000"/>
              </a:avLst>
            </a:prstGeom>
            <a:solidFill>
              <a:srgbClr val="FFFFFF"/>
            </a:solidFill>
            <a:ln w="12700">
              <a:solidFill>
                <a:srgbClr val="E6EBE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Oval 33">
              <a:extLst>
                <a:ext uri="{FF2B5EF4-FFF2-40B4-BE49-F238E27FC236}">
                  <a16:creationId xmlns:a16="http://schemas.microsoft.com/office/drawing/2014/main" id="{A3545699-A8FD-7B00-1A72-88D2C864E0C5}"/>
                </a:ext>
              </a:extLst>
            </p:cNvPr>
            <p:cNvSpPr/>
            <p:nvPr/>
          </p:nvSpPr>
          <p:spPr>
            <a:xfrm>
              <a:off x="6699886" y="2516124"/>
              <a:ext cx="68580" cy="68580"/>
            </a:xfrm>
            <a:prstGeom prst="ellipse">
              <a:avLst/>
            </a:prstGeom>
            <a:solidFill>
              <a:srgbClr val="8F9AA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Oval 34">
              <a:extLst>
                <a:ext uri="{FF2B5EF4-FFF2-40B4-BE49-F238E27FC236}">
                  <a16:creationId xmlns:a16="http://schemas.microsoft.com/office/drawing/2014/main" id="{048526B8-3A4C-0776-E345-1B267506565F}"/>
                </a:ext>
              </a:extLst>
            </p:cNvPr>
            <p:cNvSpPr/>
            <p:nvPr/>
          </p:nvSpPr>
          <p:spPr>
            <a:xfrm>
              <a:off x="6837046" y="2516124"/>
              <a:ext cx="68580" cy="68580"/>
            </a:xfrm>
            <a:prstGeom prst="ellipse">
              <a:avLst/>
            </a:prstGeom>
            <a:solidFill>
              <a:srgbClr val="8F9AA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Oval 35">
              <a:extLst>
                <a:ext uri="{FF2B5EF4-FFF2-40B4-BE49-F238E27FC236}">
                  <a16:creationId xmlns:a16="http://schemas.microsoft.com/office/drawing/2014/main" id="{324C2D77-4078-F332-A914-64028D3384CD}"/>
                </a:ext>
              </a:extLst>
            </p:cNvPr>
            <p:cNvSpPr/>
            <p:nvPr/>
          </p:nvSpPr>
          <p:spPr>
            <a:xfrm>
              <a:off x="6974206" y="2516124"/>
              <a:ext cx="68580" cy="68580"/>
            </a:xfrm>
            <a:prstGeom prst="ellipse">
              <a:avLst/>
            </a:prstGeom>
            <a:solidFill>
              <a:srgbClr val="8F9AA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Rounded Rectangle 36">
              <a:extLst>
                <a:ext uri="{FF2B5EF4-FFF2-40B4-BE49-F238E27FC236}">
                  <a16:creationId xmlns:a16="http://schemas.microsoft.com/office/drawing/2014/main" id="{3E88A43D-E659-5EDA-1280-8FF23FB20834}"/>
                </a:ext>
              </a:extLst>
            </p:cNvPr>
            <p:cNvSpPr/>
            <p:nvPr/>
          </p:nvSpPr>
          <p:spPr>
            <a:xfrm>
              <a:off x="7102222" y="2483829"/>
              <a:ext cx="4050792" cy="164592"/>
            </a:xfrm>
            <a:prstGeom prst="roundRect">
              <a:avLst>
                <a:gd name="adj" fmla="val 50000"/>
              </a:avLst>
            </a:prstGeom>
            <a:solidFill>
              <a:srgbClr val="F7F9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TextBox 37">
              <a:extLst>
                <a:ext uri="{FF2B5EF4-FFF2-40B4-BE49-F238E27FC236}">
                  <a16:creationId xmlns:a16="http://schemas.microsoft.com/office/drawing/2014/main" id="{87315548-A475-189B-735B-C6631EF76555}"/>
                </a:ext>
              </a:extLst>
            </p:cNvPr>
            <p:cNvSpPr txBox="1"/>
            <p:nvPr/>
          </p:nvSpPr>
          <p:spPr>
            <a:xfrm>
              <a:off x="7175374" y="2483829"/>
              <a:ext cx="3977640" cy="164592"/>
            </a:xfrm>
            <a:prstGeom prst="rect">
              <a:avLst/>
            </a:prstGeom>
            <a:noFill/>
          </p:spPr>
          <p:txBody>
            <a:bodyPr wrap="square" lIns="0" tIns="0" rIns="0" bIns="0" anchor="ctr">
              <a:spAutoFit/>
            </a:bodyPr>
            <a:lstStyle/>
            <a:p>
              <a:pPr algn="l"/>
              <a:r>
                <a:rPr sz="900" b="0" dirty="0" err="1">
                  <a:solidFill>
                    <a:srgbClr val="4B575E"/>
                  </a:solidFill>
                  <a:latin typeface="Host Grotesk"/>
                </a:rPr>
                <a:t>riversideshoes.com</a:t>
              </a:r>
              <a:r>
                <a:rPr sz="900" b="0" dirty="0">
                  <a:solidFill>
                    <a:srgbClr val="4B575E"/>
                  </a:solidFill>
                  <a:latin typeface="Host Grotesk"/>
                </a:rPr>
                <a:t>/create-account</a:t>
              </a:r>
            </a:p>
          </p:txBody>
        </p:sp>
        <p:sp>
          <p:nvSpPr>
            <p:cNvPr id="39" name="TextBox 38">
              <a:extLst>
                <a:ext uri="{FF2B5EF4-FFF2-40B4-BE49-F238E27FC236}">
                  <a16:creationId xmlns:a16="http://schemas.microsoft.com/office/drawing/2014/main" id="{9FCD0F58-C7E0-69EF-9E44-F4B230079062}"/>
                </a:ext>
              </a:extLst>
            </p:cNvPr>
            <p:cNvSpPr txBox="1"/>
            <p:nvPr/>
          </p:nvSpPr>
          <p:spPr>
            <a:xfrm>
              <a:off x="6617590" y="2836164"/>
              <a:ext cx="4617720" cy="161583"/>
            </a:xfrm>
            <a:prstGeom prst="rect">
              <a:avLst/>
            </a:prstGeom>
            <a:noFill/>
          </p:spPr>
          <p:txBody>
            <a:bodyPr wrap="square" lIns="0" tIns="0" rIns="0" bIns="0" anchor="t">
              <a:spAutoFit/>
            </a:bodyPr>
            <a:lstStyle/>
            <a:p>
              <a:pPr algn="l"/>
              <a:r>
                <a:rPr sz="1050" b="1" dirty="0">
                  <a:latin typeface="Host Grotesk"/>
                </a:rPr>
                <a:t>Full name</a:t>
              </a:r>
            </a:p>
          </p:txBody>
        </p:sp>
        <p:sp>
          <p:nvSpPr>
            <p:cNvPr id="40" name="Rounded Rectangle 39">
              <a:extLst>
                <a:ext uri="{FF2B5EF4-FFF2-40B4-BE49-F238E27FC236}">
                  <a16:creationId xmlns:a16="http://schemas.microsoft.com/office/drawing/2014/main" id="{E93DB919-6E45-3F6A-2711-C6A7D8B3E860}"/>
                </a:ext>
              </a:extLst>
            </p:cNvPr>
            <p:cNvSpPr/>
            <p:nvPr/>
          </p:nvSpPr>
          <p:spPr>
            <a:xfrm>
              <a:off x="6617590" y="3055620"/>
              <a:ext cx="4617720" cy="329184"/>
            </a:xfrm>
            <a:prstGeom prst="roundRect">
              <a:avLst>
                <a:gd name="adj" fmla="val 18000"/>
              </a:avLst>
            </a:prstGeom>
            <a:solidFill>
              <a:schemeClr val="bg1"/>
            </a:solidFill>
            <a:ln w="12700">
              <a:solidFill>
                <a:srgbClr val="E6EBE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TextBox 40">
              <a:extLst>
                <a:ext uri="{FF2B5EF4-FFF2-40B4-BE49-F238E27FC236}">
                  <a16:creationId xmlns:a16="http://schemas.microsoft.com/office/drawing/2014/main" id="{050A2A6D-1F83-4A96-A01D-6C56A82FA5F4}"/>
                </a:ext>
              </a:extLst>
            </p:cNvPr>
            <p:cNvSpPr txBox="1"/>
            <p:nvPr/>
          </p:nvSpPr>
          <p:spPr>
            <a:xfrm>
              <a:off x="6709029" y="3055620"/>
              <a:ext cx="4434840" cy="329184"/>
            </a:xfrm>
            <a:prstGeom prst="rect">
              <a:avLst/>
            </a:prstGeom>
            <a:noFill/>
          </p:spPr>
          <p:txBody>
            <a:bodyPr wrap="square" lIns="0" tIns="0" rIns="0" bIns="0" anchor="ctr">
              <a:spAutoFit/>
            </a:bodyPr>
            <a:lstStyle/>
            <a:p>
              <a:pPr algn="l"/>
              <a:r>
                <a:rPr sz="1050" b="0">
                  <a:solidFill>
                    <a:srgbClr val="8F9AA1"/>
                  </a:solidFill>
                  <a:latin typeface="Host Grotesk"/>
                </a:rPr>
                <a:t>Enter your full name</a:t>
              </a:r>
            </a:p>
          </p:txBody>
        </p:sp>
        <p:sp>
          <p:nvSpPr>
            <p:cNvPr id="42" name="TextBox 41">
              <a:extLst>
                <a:ext uri="{FF2B5EF4-FFF2-40B4-BE49-F238E27FC236}">
                  <a16:creationId xmlns:a16="http://schemas.microsoft.com/office/drawing/2014/main" id="{AB0C7163-02EE-8344-3EAC-44919FA03415}"/>
                </a:ext>
              </a:extLst>
            </p:cNvPr>
            <p:cNvSpPr txBox="1"/>
            <p:nvPr/>
          </p:nvSpPr>
          <p:spPr>
            <a:xfrm>
              <a:off x="6617590" y="3512820"/>
              <a:ext cx="4617720" cy="161583"/>
            </a:xfrm>
            <a:prstGeom prst="rect">
              <a:avLst/>
            </a:prstGeom>
            <a:noFill/>
          </p:spPr>
          <p:txBody>
            <a:bodyPr wrap="square" lIns="0" tIns="0" rIns="0" bIns="0" anchor="t">
              <a:spAutoFit/>
            </a:bodyPr>
            <a:lstStyle/>
            <a:p>
              <a:pPr algn="l"/>
              <a:r>
                <a:rPr sz="1050" b="1" dirty="0">
                  <a:latin typeface="Host Grotesk"/>
                </a:rPr>
                <a:t>Email address</a:t>
              </a:r>
            </a:p>
          </p:txBody>
        </p:sp>
        <p:sp>
          <p:nvSpPr>
            <p:cNvPr id="43" name="Rounded Rectangle 42">
              <a:extLst>
                <a:ext uri="{FF2B5EF4-FFF2-40B4-BE49-F238E27FC236}">
                  <a16:creationId xmlns:a16="http://schemas.microsoft.com/office/drawing/2014/main" id="{0285D464-8388-89B7-4CC4-5122FDEBA935}"/>
                </a:ext>
              </a:extLst>
            </p:cNvPr>
            <p:cNvSpPr/>
            <p:nvPr/>
          </p:nvSpPr>
          <p:spPr>
            <a:xfrm>
              <a:off x="6617590" y="3732276"/>
              <a:ext cx="4617720" cy="329184"/>
            </a:xfrm>
            <a:prstGeom prst="roundRect">
              <a:avLst>
                <a:gd name="adj" fmla="val 18000"/>
              </a:avLst>
            </a:prstGeom>
            <a:solidFill>
              <a:schemeClr val="bg1"/>
            </a:solidFill>
            <a:ln w="12700">
              <a:solidFill>
                <a:srgbClr val="E6EBE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4" name="TextBox 43">
              <a:extLst>
                <a:ext uri="{FF2B5EF4-FFF2-40B4-BE49-F238E27FC236}">
                  <a16:creationId xmlns:a16="http://schemas.microsoft.com/office/drawing/2014/main" id="{291B7931-432A-CBAB-E790-9846D7EEF335}"/>
                </a:ext>
              </a:extLst>
            </p:cNvPr>
            <p:cNvSpPr txBox="1"/>
            <p:nvPr/>
          </p:nvSpPr>
          <p:spPr>
            <a:xfrm>
              <a:off x="6709029" y="3732276"/>
              <a:ext cx="4434840" cy="329184"/>
            </a:xfrm>
            <a:prstGeom prst="rect">
              <a:avLst/>
            </a:prstGeom>
            <a:noFill/>
          </p:spPr>
          <p:txBody>
            <a:bodyPr wrap="square" lIns="0" tIns="0" rIns="0" bIns="0" anchor="ctr">
              <a:spAutoFit/>
            </a:bodyPr>
            <a:lstStyle/>
            <a:p>
              <a:pPr algn="l"/>
              <a:r>
                <a:rPr sz="1050" b="0">
                  <a:solidFill>
                    <a:srgbClr val="8F9AA1"/>
                  </a:solidFill>
                  <a:latin typeface="Host Grotesk"/>
                </a:rPr>
                <a:t>name@example.com</a:t>
              </a:r>
            </a:p>
          </p:txBody>
        </p:sp>
        <p:sp>
          <p:nvSpPr>
            <p:cNvPr id="45" name="TextBox 44">
              <a:extLst>
                <a:ext uri="{FF2B5EF4-FFF2-40B4-BE49-F238E27FC236}">
                  <a16:creationId xmlns:a16="http://schemas.microsoft.com/office/drawing/2014/main" id="{A3F15AFD-28CA-6246-914D-3AD4AA494E6A}"/>
                </a:ext>
              </a:extLst>
            </p:cNvPr>
            <p:cNvSpPr txBox="1"/>
            <p:nvPr/>
          </p:nvSpPr>
          <p:spPr>
            <a:xfrm>
              <a:off x="6617590" y="4189476"/>
              <a:ext cx="4617720" cy="161583"/>
            </a:xfrm>
            <a:prstGeom prst="rect">
              <a:avLst/>
            </a:prstGeom>
            <a:noFill/>
          </p:spPr>
          <p:txBody>
            <a:bodyPr wrap="square" lIns="0" tIns="0" rIns="0" bIns="0" anchor="t">
              <a:spAutoFit/>
            </a:bodyPr>
            <a:lstStyle/>
            <a:p>
              <a:pPr algn="l"/>
              <a:r>
                <a:rPr sz="1050" b="1" dirty="0">
                  <a:latin typeface="Host Grotesk"/>
                </a:rPr>
                <a:t>Mobile number</a:t>
              </a:r>
            </a:p>
          </p:txBody>
        </p:sp>
        <p:sp>
          <p:nvSpPr>
            <p:cNvPr id="46" name="Rounded Rectangle 45">
              <a:extLst>
                <a:ext uri="{FF2B5EF4-FFF2-40B4-BE49-F238E27FC236}">
                  <a16:creationId xmlns:a16="http://schemas.microsoft.com/office/drawing/2014/main" id="{EEBFDCED-260D-3A7A-7422-CDF6E923BC07}"/>
                </a:ext>
              </a:extLst>
            </p:cNvPr>
            <p:cNvSpPr/>
            <p:nvPr/>
          </p:nvSpPr>
          <p:spPr>
            <a:xfrm>
              <a:off x="6617590" y="4408932"/>
              <a:ext cx="4617720" cy="329184"/>
            </a:xfrm>
            <a:prstGeom prst="roundRect">
              <a:avLst>
                <a:gd name="adj" fmla="val 18000"/>
              </a:avLst>
            </a:prstGeom>
            <a:solidFill>
              <a:schemeClr val="bg1"/>
            </a:solidFill>
            <a:ln w="12700">
              <a:solidFill>
                <a:srgbClr val="E6EBE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7" name="TextBox 46">
              <a:extLst>
                <a:ext uri="{FF2B5EF4-FFF2-40B4-BE49-F238E27FC236}">
                  <a16:creationId xmlns:a16="http://schemas.microsoft.com/office/drawing/2014/main" id="{A24A92BD-82B9-71B3-1A77-0A7860E08294}"/>
                </a:ext>
              </a:extLst>
            </p:cNvPr>
            <p:cNvSpPr txBox="1"/>
            <p:nvPr/>
          </p:nvSpPr>
          <p:spPr>
            <a:xfrm>
              <a:off x="6709029" y="4408932"/>
              <a:ext cx="4434840" cy="329184"/>
            </a:xfrm>
            <a:prstGeom prst="rect">
              <a:avLst/>
            </a:prstGeom>
            <a:noFill/>
          </p:spPr>
          <p:txBody>
            <a:bodyPr wrap="square" lIns="0" tIns="0" rIns="0" bIns="0" anchor="ctr">
              <a:spAutoFit/>
            </a:bodyPr>
            <a:lstStyle/>
            <a:p>
              <a:pPr algn="l"/>
              <a:r>
                <a:rPr sz="1050" b="0">
                  <a:solidFill>
                    <a:srgbClr val="8F9AA1"/>
                  </a:solidFill>
                  <a:latin typeface="Host Grotesk"/>
                </a:rPr>
                <a:t>(555) 555-5555</a:t>
              </a:r>
            </a:p>
          </p:txBody>
        </p:sp>
        <p:sp>
          <p:nvSpPr>
            <p:cNvPr id="48" name="Rounded Rectangle 47">
              <a:extLst>
                <a:ext uri="{FF2B5EF4-FFF2-40B4-BE49-F238E27FC236}">
                  <a16:creationId xmlns:a16="http://schemas.microsoft.com/office/drawing/2014/main" id="{D24BCA65-EE51-E248-B1B6-0CDBDA94711C}"/>
                </a:ext>
              </a:extLst>
            </p:cNvPr>
            <p:cNvSpPr/>
            <p:nvPr/>
          </p:nvSpPr>
          <p:spPr>
            <a:xfrm>
              <a:off x="6663310" y="4884420"/>
              <a:ext cx="128016" cy="128016"/>
            </a:xfrm>
            <a:prstGeom prst="roundRect">
              <a:avLst>
                <a:gd name="adj" fmla="val 20000"/>
              </a:avLst>
            </a:prstGeom>
            <a:solidFill>
              <a:srgbClr val="FFFFFF"/>
            </a:solidFill>
            <a:ln w="15875">
              <a:solidFill>
                <a:srgbClr val="4B575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9" name="TextBox 48">
              <a:extLst>
                <a:ext uri="{FF2B5EF4-FFF2-40B4-BE49-F238E27FC236}">
                  <a16:creationId xmlns:a16="http://schemas.microsoft.com/office/drawing/2014/main" id="{A743E16E-7AAF-48A3-469C-8675E1EB9507}"/>
                </a:ext>
              </a:extLst>
            </p:cNvPr>
            <p:cNvSpPr txBox="1"/>
            <p:nvPr/>
          </p:nvSpPr>
          <p:spPr>
            <a:xfrm>
              <a:off x="6897280" y="4866132"/>
              <a:ext cx="4306824" cy="491337"/>
            </a:xfrm>
            <a:prstGeom prst="rect">
              <a:avLst/>
            </a:prstGeom>
            <a:noFill/>
          </p:spPr>
          <p:txBody>
            <a:bodyPr wrap="square" lIns="0" tIns="0" rIns="0" bIns="0" anchor="t">
              <a:spAutoFit/>
            </a:bodyPr>
            <a:lstStyle/>
            <a:p>
              <a:r>
                <a:rPr lang="en-US" sz="800" dirty="0">
                  <a:latin typeface="Host Grotesk"/>
                </a:rPr>
                <a:t>[OPTIONAL] </a:t>
              </a:r>
              <a:r>
                <a:rPr sz="800" b="0" dirty="0">
                  <a:latin typeface="Host Grotesk"/>
                </a:rPr>
                <a:t>I agree to receive recurring marketing text messages from Riverside Shoes regarding promotions, discounts, product updates, and special offers. Message frequency varies. Message and data rates may apply. Reply STOP to opt out and HELP for help. Consent is not a condition of purchase.</a:t>
              </a:r>
              <a:r>
                <a:rPr lang="en-US" sz="800" b="0" dirty="0">
                  <a:latin typeface="Host Grotesk"/>
                </a:rPr>
                <a:t> </a:t>
              </a:r>
              <a:r>
                <a:rPr lang="en-US" sz="800" dirty="0">
                  <a:ea typeface="+mn-lt"/>
                  <a:cs typeface="+mn-lt"/>
                </a:rPr>
                <a:t>View our </a:t>
              </a:r>
              <a:r>
                <a:rPr lang="en-US" sz="800" u="sng" dirty="0">
                  <a:solidFill>
                    <a:schemeClr val="bg2"/>
                  </a:solidFill>
                  <a:ea typeface="+mn-lt"/>
                  <a:cs typeface="+mn-lt"/>
                </a:rPr>
                <a:t>terms</a:t>
              </a:r>
              <a:r>
                <a:rPr lang="en-US" sz="800" i="1" dirty="0">
                  <a:ea typeface="+mn-lt"/>
                  <a:cs typeface="+mn-lt"/>
                </a:rPr>
                <a:t> </a:t>
              </a:r>
              <a:r>
                <a:rPr lang="en-US" sz="800" dirty="0">
                  <a:ea typeface="+mn-lt"/>
                  <a:cs typeface="+mn-lt"/>
                </a:rPr>
                <a:t>&amp; </a:t>
              </a:r>
              <a:r>
                <a:rPr lang="en-US" sz="800" u="sng" dirty="0">
                  <a:solidFill>
                    <a:schemeClr val="bg2"/>
                  </a:solidFill>
                  <a:ea typeface="+mn-lt"/>
                  <a:cs typeface="+mn-lt"/>
                </a:rPr>
                <a:t>privacy</a:t>
              </a:r>
              <a:r>
                <a:rPr lang="en-US" sz="800" dirty="0">
                  <a:ea typeface="+mn-lt"/>
                  <a:cs typeface="+mn-lt"/>
                </a:rPr>
                <a:t>. </a:t>
              </a:r>
              <a:endParaRPr sz="800" b="0" dirty="0">
                <a:latin typeface="Host Grotesk"/>
              </a:endParaRPr>
            </a:p>
          </p:txBody>
        </p:sp>
        <p:sp>
          <p:nvSpPr>
            <p:cNvPr id="50" name="Rounded Rectangle 49">
              <a:extLst>
                <a:ext uri="{FF2B5EF4-FFF2-40B4-BE49-F238E27FC236}">
                  <a16:creationId xmlns:a16="http://schemas.microsoft.com/office/drawing/2014/main" id="{E96D1D16-7001-1B22-6B9A-6E41EF4F1872}"/>
                </a:ext>
              </a:extLst>
            </p:cNvPr>
            <p:cNvSpPr/>
            <p:nvPr/>
          </p:nvSpPr>
          <p:spPr>
            <a:xfrm>
              <a:off x="6617590" y="5448909"/>
              <a:ext cx="2194560" cy="365760"/>
            </a:xfrm>
            <a:prstGeom prst="roundRect">
              <a:avLst>
                <a:gd name="adj" fmla="val 50000"/>
              </a:avLst>
            </a:prstGeom>
            <a:solidFill>
              <a:srgbClr val="186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1" name="TextBox 50">
              <a:extLst>
                <a:ext uri="{FF2B5EF4-FFF2-40B4-BE49-F238E27FC236}">
                  <a16:creationId xmlns:a16="http://schemas.microsoft.com/office/drawing/2014/main" id="{5DE35837-A4E1-8C5C-E413-2F1E6D7E9170}"/>
                </a:ext>
              </a:extLst>
            </p:cNvPr>
            <p:cNvSpPr txBox="1"/>
            <p:nvPr/>
          </p:nvSpPr>
          <p:spPr>
            <a:xfrm>
              <a:off x="6617590" y="5448909"/>
              <a:ext cx="2194560" cy="365760"/>
            </a:xfrm>
            <a:prstGeom prst="rect">
              <a:avLst/>
            </a:prstGeom>
            <a:noFill/>
          </p:spPr>
          <p:txBody>
            <a:bodyPr wrap="square" lIns="0" tIns="0" rIns="0" bIns="0" anchor="ctr">
              <a:spAutoFit/>
            </a:bodyPr>
            <a:lstStyle/>
            <a:p>
              <a:pPr algn="ctr"/>
              <a:r>
                <a:rPr sz="1150" b="1">
                  <a:solidFill>
                    <a:srgbClr val="FFFFFF"/>
                  </a:solidFill>
                  <a:latin typeface="Host Grotesk"/>
                </a:rPr>
                <a:t>Create account</a:t>
              </a:r>
            </a:p>
          </p:txBody>
        </p:sp>
      </p:grpSp>
    </p:spTree>
    <p:extLst>
      <p:ext uri="{BB962C8B-B14F-4D97-AF65-F5344CB8AC3E}">
        <p14:creationId xmlns:p14="http://schemas.microsoft.com/office/powerpoint/2010/main" val="32977415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5D47C6-BD4E-B924-6FD7-09955FBF115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3F611FF3-1F31-9BF0-5CAD-3E8DDCE4DE97}"/>
              </a:ext>
            </a:extLst>
          </p:cNvPr>
          <p:cNvSpPr>
            <a:spLocks noGrp="1"/>
          </p:cNvSpPr>
          <p:nvPr>
            <p:ph type="body" sz="quarter" idx="29"/>
          </p:nvPr>
        </p:nvSpPr>
        <p:spPr>
          <a:xfrm>
            <a:off x="222251" y="1173957"/>
            <a:ext cx="5811837" cy="5023643"/>
          </a:xfrm>
          <a:solidFill>
            <a:schemeClr val="accent2"/>
          </a:solidFill>
        </p:spPr>
        <p:txBody>
          <a:bodyPr/>
          <a:lstStyle/>
          <a:p>
            <a:pPr marL="0" indent="0">
              <a:buNone/>
            </a:pPr>
            <a:endParaRPr lang="en-US" dirty="0"/>
          </a:p>
          <a:p>
            <a:pPr marL="0" indent="0">
              <a:buNone/>
            </a:pPr>
            <a:endParaRPr lang="en-US" dirty="0"/>
          </a:p>
        </p:txBody>
      </p:sp>
      <p:sp>
        <p:nvSpPr>
          <p:cNvPr id="5" name="Slide Number Placeholder 4">
            <a:extLst>
              <a:ext uri="{FF2B5EF4-FFF2-40B4-BE49-F238E27FC236}">
                <a16:creationId xmlns:a16="http://schemas.microsoft.com/office/drawing/2014/main" id="{FAE18C9C-654F-093B-D2D9-A7DF409174B9}"/>
              </a:ext>
            </a:extLst>
          </p:cNvPr>
          <p:cNvSpPr>
            <a:spLocks noGrp="1"/>
          </p:cNvSpPr>
          <p:nvPr>
            <p:ph type="sldNum" sz="quarter" idx="16"/>
          </p:nvPr>
        </p:nvSpPr>
        <p:spPr/>
        <p:txBody>
          <a:bodyPr/>
          <a:lstStyle/>
          <a:p>
            <a:fld id="{AE086683-F536-42AB-ABBC-F4803DFE8DBC}" type="slidenum">
              <a:rPr lang="en-US" smtClean="0"/>
              <a:pPr/>
              <a:t>27</a:t>
            </a:fld>
            <a:endParaRPr lang="en-US"/>
          </a:p>
        </p:txBody>
      </p:sp>
      <p:sp>
        <p:nvSpPr>
          <p:cNvPr id="7" name="Text Placeholder 6">
            <a:extLst>
              <a:ext uri="{FF2B5EF4-FFF2-40B4-BE49-F238E27FC236}">
                <a16:creationId xmlns:a16="http://schemas.microsoft.com/office/drawing/2014/main" id="{9FC8C2BE-1C02-D2A1-8015-E7C11F25B815}"/>
              </a:ext>
            </a:extLst>
          </p:cNvPr>
          <p:cNvSpPr>
            <a:spLocks noGrp="1"/>
          </p:cNvSpPr>
          <p:nvPr>
            <p:ph type="body" sz="quarter" idx="30"/>
          </p:nvPr>
        </p:nvSpPr>
        <p:spPr>
          <a:xfrm>
            <a:off x="6156324" y="1173957"/>
            <a:ext cx="5811837" cy="5023643"/>
          </a:xfrm>
          <a:solidFill>
            <a:schemeClr val="accent6"/>
          </a:solidFill>
        </p:spPr>
        <p:txBody>
          <a:bodyPr/>
          <a:lstStyle/>
          <a:p>
            <a:pPr marL="0" indent="0">
              <a:buNone/>
            </a:pPr>
            <a:endParaRPr lang="en-US" dirty="0"/>
          </a:p>
          <a:p>
            <a:pPr marL="0" indent="0">
              <a:buNone/>
            </a:pPr>
            <a:endParaRPr lang="en-US" dirty="0"/>
          </a:p>
        </p:txBody>
      </p:sp>
      <p:sp>
        <p:nvSpPr>
          <p:cNvPr id="81" name="Oval 80">
            <a:extLst>
              <a:ext uri="{FF2B5EF4-FFF2-40B4-BE49-F238E27FC236}">
                <a16:creationId xmlns:a16="http://schemas.microsoft.com/office/drawing/2014/main" id="{5169B2A9-298A-195B-C0EB-C02B184E3E3F}"/>
              </a:ext>
            </a:extLst>
          </p:cNvPr>
          <p:cNvSpPr/>
          <p:nvPr/>
        </p:nvSpPr>
        <p:spPr>
          <a:xfrm>
            <a:off x="413767" y="1449782"/>
            <a:ext cx="365760" cy="365760"/>
          </a:xfrm>
          <a:prstGeom prst="ellips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2" name="TextBox 81">
            <a:extLst>
              <a:ext uri="{FF2B5EF4-FFF2-40B4-BE49-F238E27FC236}">
                <a16:creationId xmlns:a16="http://schemas.microsoft.com/office/drawing/2014/main" id="{9ABB91D9-2006-C74A-142D-180AF0436674}"/>
              </a:ext>
            </a:extLst>
          </p:cNvPr>
          <p:cNvSpPr txBox="1"/>
          <p:nvPr/>
        </p:nvSpPr>
        <p:spPr>
          <a:xfrm>
            <a:off x="413767" y="1447200"/>
            <a:ext cx="365760" cy="365760"/>
          </a:xfrm>
          <a:prstGeom prst="rect">
            <a:avLst/>
          </a:prstGeom>
          <a:noFill/>
        </p:spPr>
        <p:txBody>
          <a:bodyPr wrap="square" lIns="0" tIns="0" rIns="0" bIns="0" anchor="ctr">
            <a:spAutoFit/>
          </a:bodyPr>
          <a:lstStyle/>
          <a:p>
            <a:pPr algn="ctr"/>
            <a:r>
              <a:rPr sz="1400" b="1">
                <a:solidFill>
                  <a:srgbClr val="FFFFFF"/>
                </a:solidFill>
                <a:latin typeface="Host Grotesk"/>
              </a:rPr>
              <a:t>3</a:t>
            </a:r>
          </a:p>
        </p:txBody>
      </p:sp>
      <p:sp>
        <p:nvSpPr>
          <p:cNvPr id="83" name="TextBox 82">
            <a:extLst>
              <a:ext uri="{FF2B5EF4-FFF2-40B4-BE49-F238E27FC236}">
                <a16:creationId xmlns:a16="http://schemas.microsoft.com/office/drawing/2014/main" id="{44DD8871-7508-C7F7-72EA-0CD1865C88A1}"/>
              </a:ext>
            </a:extLst>
          </p:cNvPr>
          <p:cNvSpPr txBox="1"/>
          <p:nvPr/>
        </p:nvSpPr>
        <p:spPr>
          <a:xfrm>
            <a:off x="852679" y="1512451"/>
            <a:ext cx="4434840" cy="276999"/>
          </a:xfrm>
          <a:prstGeom prst="rect">
            <a:avLst/>
          </a:prstGeom>
          <a:noFill/>
        </p:spPr>
        <p:txBody>
          <a:bodyPr wrap="square" lIns="0" tIns="0" rIns="0" bIns="0" anchor="ctr">
            <a:spAutoFit/>
          </a:bodyPr>
          <a:lstStyle/>
          <a:p>
            <a:pPr algn="l"/>
            <a:r>
              <a:rPr b="1" dirty="0">
                <a:solidFill>
                  <a:srgbClr val="000000"/>
                </a:solidFill>
                <a:latin typeface="Host Grotesk SemiBold"/>
              </a:rPr>
              <a:t>Checkout </a:t>
            </a:r>
            <a:r>
              <a:rPr lang="en-GB" b="1" dirty="0">
                <a:solidFill>
                  <a:srgbClr val="000000"/>
                </a:solidFill>
                <a:latin typeface="Host Grotesk SemiBold"/>
              </a:rPr>
              <a:t>f</a:t>
            </a:r>
            <a:r>
              <a:rPr b="1" dirty="0">
                <a:solidFill>
                  <a:srgbClr val="000000"/>
                </a:solidFill>
                <a:latin typeface="Host Grotesk SemiBold"/>
              </a:rPr>
              <a:t>low (</a:t>
            </a:r>
            <a:r>
              <a:rPr lang="en-GB" b="1" dirty="0">
                <a:solidFill>
                  <a:srgbClr val="000000"/>
                </a:solidFill>
                <a:latin typeface="Host Grotesk SemiBold"/>
              </a:rPr>
              <a:t>o</a:t>
            </a:r>
            <a:r>
              <a:rPr b="1" dirty="0" err="1">
                <a:solidFill>
                  <a:srgbClr val="000000"/>
                </a:solidFill>
                <a:latin typeface="Host Grotesk SemiBold"/>
              </a:rPr>
              <a:t>nline</a:t>
            </a:r>
            <a:r>
              <a:rPr b="1" dirty="0">
                <a:solidFill>
                  <a:srgbClr val="000000"/>
                </a:solidFill>
                <a:latin typeface="Host Grotesk SemiBold"/>
              </a:rPr>
              <a:t> </a:t>
            </a:r>
            <a:r>
              <a:rPr lang="en-GB" b="1" dirty="0">
                <a:solidFill>
                  <a:srgbClr val="000000"/>
                </a:solidFill>
                <a:latin typeface="Host Grotesk SemiBold"/>
              </a:rPr>
              <a:t>p</a:t>
            </a:r>
            <a:r>
              <a:rPr b="1" dirty="0" err="1">
                <a:solidFill>
                  <a:srgbClr val="000000"/>
                </a:solidFill>
                <a:latin typeface="Host Grotesk SemiBold"/>
              </a:rPr>
              <a:t>urchase</a:t>
            </a:r>
            <a:r>
              <a:rPr b="1" dirty="0">
                <a:solidFill>
                  <a:srgbClr val="000000"/>
                </a:solidFill>
                <a:latin typeface="Host Grotesk SemiBold"/>
              </a:rPr>
              <a:t>)</a:t>
            </a:r>
          </a:p>
        </p:txBody>
      </p:sp>
      <p:sp>
        <p:nvSpPr>
          <p:cNvPr id="84" name="TextBox 83">
            <a:extLst>
              <a:ext uri="{FF2B5EF4-FFF2-40B4-BE49-F238E27FC236}">
                <a16:creationId xmlns:a16="http://schemas.microsoft.com/office/drawing/2014/main" id="{A5DB6131-6972-BB9E-20E1-F5C5564801DA}"/>
              </a:ext>
            </a:extLst>
          </p:cNvPr>
          <p:cNvSpPr txBox="1"/>
          <p:nvPr/>
        </p:nvSpPr>
        <p:spPr>
          <a:xfrm>
            <a:off x="856588" y="1943558"/>
            <a:ext cx="4430931" cy="430887"/>
          </a:xfrm>
          <a:prstGeom prst="rect">
            <a:avLst/>
          </a:prstGeom>
          <a:noFill/>
        </p:spPr>
        <p:txBody>
          <a:bodyPr wrap="square" lIns="0" tIns="0" rIns="0" bIns="0" anchor="t">
            <a:spAutoFit/>
          </a:bodyPr>
          <a:lstStyle/>
          <a:p>
            <a:pPr algn="l">
              <a:spcBef>
                <a:spcPts val="0"/>
              </a:spcBef>
              <a:spcAft>
                <a:spcPts val="400"/>
              </a:spcAft>
            </a:pPr>
            <a:r>
              <a:rPr sz="1400" b="0" i="0" dirty="0">
                <a:latin typeface="Host Grotesk"/>
              </a:rPr>
              <a:t>Contact and communication preferences collected during checkout.</a:t>
            </a:r>
          </a:p>
        </p:txBody>
      </p:sp>
      <p:grpSp>
        <p:nvGrpSpPr>
          <p:cNvPr id="3" name="Group 2">
            <a:extLst>
              <a:ext uri="{FF2B5EF4-FFF2-40B4-BE49-F238E27FC236}">
                <a16:creationId xmlns:a16="http://schemas.microsoft.com/office/drawing/2014/main" id="{78421A35-1E2F-939F-0102-03B65E53322E}"/>
              </a:ext>
            </a:extLst>
          </p:cNvPr>
          <p:cNvGrpSpPr/>
          <p:nvPr/>
        </p:nvGrpSpPr>
        <p:grpSpPr>
          <a:xfrm>
            <a:off x="898399" y="2553920"/>
            <a:ext cx="4663440" cy="2330704"/>
            <a:chOff x="697231" y="2400758"/>
            <a:chExt cx="4663440" cy="2330704"/>
          </a:xfrm>
        </p:grpSpPr>
        <p:sp>
          <p:nvSpPr>
            <p:cNvPr id="85" name="Rounded Rectangle 84">
              <a:extLst>
                <a:ext uri="{FF2B5EF4-FFF2-40B4-BE49-F238E27FC236}">
                  <a16:creationId xmlns:a16="http://schemas.microsoft.com/office/drawing/2014/main" id="{074737AD-2096-FE10-EC56-131229960995}"/>
                </a:ext>
              </a:extLst>
            </p:cNvPr>
            <p:cNvSpPr/>
            <p:nvPr/>
          </p:nvSpPr>
          <p:spPr>
            <a:xfrm>
              <a:off x="697231" y="2400758"/>
              <a:ext cx="4663440" cy="310896"/>
            </a:xfrm>
            <a:prstGeom prst="roundRect">
              <a:avLst>
                <a:gd name="adj" fmla="val 35000"/>
              </a:avLst>
            </a:prstGeom>
            <a:solidFill>
              <a:schemeClr val="bg1"/>
            </a:solidFill>
            <a:ln w="12700">
              <a:solidFill>
                <a:srgbClr val="E6EBE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6" name="Oval 85">
              <a:extLst>
                <a:ext uri="{FF2B5EF4-FFF2-40B4-BE49-F238E27FC236}">
                  <a16:creationId xmlns:a16="http://schemas.microsoft.com/office/drawing/2014/main" id="{4D38ECDD-2704-C3DF-EC86-91DB537C2690}"/>
                </a:ext>
              </a:extLst>
            </p:cNvPr>
            <p:cNvSpPr/>
            <p:nvPr/>
          </p:nvSpPr>
          <p:spPr>
            <a:xfrm>
              <a:off x="779527" y="2519630"/>
              <a:ext cx="68580" cy="68580"/>
            </a:xfrm>
            <a:prstGeom prst="ellipse">
              <a:avLst/>
            </a:prstGeom>
            <a:solidFill>
              <a:srgbClr val="8F9AA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7" name="Oval 86">
              <a:extLst>
                <a:ext uri="{FF2B5EF4-FFF2-40B4-BE49-F238E27FC236}">
                  <a16:creationId xmlns:a16="http://schemas.microsoft.com/office/drawing/2014/main" id="{5B20CE03-68C6-66FE-F6A6-82EDF5608B7E}"/>
                </a:ext>
              </a:extLst>
            </p:cNvPr>
            <p:cNvSpPr/>
            <p:nvPr/>
          </p:nvSpPr>
          <p:spPr>
            <a:xfrm>
              <a:off x="916687" y="2519630"/>
              <a:ext cx="68580" cy="68580"/>
            </a:xfrm>
            <a:prstGeom prst="ellipse">
              <a:avLst/>
            </a:prstGeom>
            <a:solidFill>
              <a:srgbClr val="8F9AA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8" name="Oval 87">
              <a:extLst>
                <a:ext uri="{FF2B5EF4-FFF2-40B4-BE49-F238E27FC236}">
                  <a16:creationId xmlns:a16="http://schemas.microsoft.com/office/drawing/2014/main" id="{72723E5F-DDA0-8B5B-7CF5-99A2AFF9865B}"/>
                </a:ext>
              </a:extLst>
            </p:cNvPr>
            <p:cNvSpPr/>
            <p:nvPr/>
          </p:nvSpPr>
          <p:spPr>
            <a:xfrm>
              <a:off x="1053847" y="2519630"/>
              <a:ext cx="68580" cy="68580"/>
            </a:xfrm>
            <a:prstGeom prst="ellipse">
              <a:avLst/>
            </a:prstGeom>
            <a:solidFill>
              <a:srgbClr val="8F9AA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9" name="Rounded Rectangle 88">
              <a:extLst>
                <a:ext uri="{FF2B5EF4-FFF2-40B4-BE49-F238E27FC236}">
                  <a16:creationId xmlns:a16="http://schemas.microsoft.com/office/drawing/2014/main" id="{C978C50B-57C6-FA12-E98F-37EF38E5CA68}"/>
                </a:ext>
              </a:extLst>
            </p:cNvPr>
            <p:cNvSpPr/>
            <p:nvPr/>
          </p:nvSpPr>
          <p:spPr>
            <a:xfrm>
              <a:off x="1181863" y="2460194"/>
              <a:ext cx="4050792" cy="164592"/>
            </a:xfrm>
            <a:prstGeom prst="roundRect">
              <a:avLst>
                <a:gd name="adj" fmla="val 50000"/>
              </a:avLst>
            </a:prstGeom>
            <a:solidFill>
              <a:srgbClr val="F7F9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0" name="TextBox 89">
              <a:extLst>
                <a:ext uri="{FF2B5EF4-FFF2-40B4-BE49-F238E27FC236}">
                  <a16:creationId xmlns:a16="http://schemas.microsoft.com/office/drawing/2014/main" id="{57FAC268-4A8D-183D-DD0D-B3D6A9A7F786}"/>
                </a:ext>
              </a:extLst>
            </p:cNvPr>
            <p:cNvSpPr txBox="1"/>
            <p:nvPr/>
          </p:nvSpPr>
          <p:spPr>
            <a:xfrm>
              <a:off x="1255015" y="2460194"/>
              <a:ext cx="3977640" cy="164592"/>
            </a:xfrm>
            <a:prstGeom prst="rect">
              <a:avLst/>
            </a:prstGeom>
            <a:noFill/>
          </p:spPr>
          <p:txBody>
            <a:bodyPr wrap="square" lIns="0" tIns="0" rIns="0" bIns="0" anchor="ctr">
              <a:spAutoFit/>
            </a:bodyPr>
            <a:lstStyle/>
            <a:p>
              <a:pPr algn="l"/>
              <a:r>
                <a:rPr sz="900" b="0">
                  <a:solidFill>
                    <a:srgbClr val="4B575E"/>
                  </a:solidFill>
                  <a:latin typeface="Host Grotesk"/>
                </a:rPr>
                <a:t>riversideshoes.com/checkout</a:t>
              </a:r>
            </a:p>
          </p:txBody>
        </p:sp>
        <p:sp>
          <p:nvSpPr>
            <p:cNvPr id="91" name="TextBox 90">
              <a:extLst>
                <a:ext uri="{FF2B5EF4-FFF2-40B4-BE49-F238E27FC236}">
                  <a16:creationId xmlns:a16="http://schemas.microsoft.com/office/drawing/2014/main" id="{C0A6E972-C9A1-C1E5-F406-CC1BE3558051}"/>
                </a:ext>
              </a:extLst>
            </p:cNvPr>
            <p:cNvSpPr txBox="1"/>
            <p:nvPr/>
          </p:nvSpPr>
          <p:spPr>
            <a:xfrm>
              <a:off x="697231" y="2839670"/>
              <a:ext cx="4617720" cy="161583"/>
            </a:xfrm>
            <a:prstGeom prst="rect">
              <a:avLst/>
            </a:prstGeom>
            <a:noFill/>
          </p:spPr>
          <p:txBody>
            <a:bodyPr wrap="square" lIns="0" tIns="0" rIns="0" bIns="0" anchor="t">
              <a:spAutoFit/>
            </a:bodyPr>
            <a:lstStyle/>
            <a:p>
              <a:pPr algn="l"/>
              <a:r>
                <a:rPr sz="1050" b="1" dirty="0">
                  <a:latin typeface="Host Grotesk"/>
                </a:rPr>
                <a:t>Mobile number (optional)</a:t>
              </a:r>
            </a:p>
          </p:txBody>
        </p:sp>
        <p:sp>
          <p:nvSpPr>
            <p:cNvPr id="92" name="Rounded Rectangle 91">
              <a:extLst>
                <a:ext uri="{FF2B5EF4-FFF2-40B4-BE49-F238E27FC236}">
                  <a16:creationId xmlns:a16="http://schemas.microsoft.com/office/drawing/2014/main" id="{4B3069CC-15D2-DC80-000E-00BA9ED22C29}"/>
                </a:ext>
              </a:extLst>
            </p:cNvPr>
            <p:cNvSpPr/>
            <p:nvPr/>
          </p:nvSpPr>
          <p:spPr>
            <a:xfrm>
              <a:off x="697231" y="3059126"/>
              <a:ext cx="4617720" cy="329184"/>
            </a:xfrm>
            <a:prstGeom prst="roundRect">
              <a:avLst>
                <a:gd name="adj" fmla="val 18000"/>
              </a:avLst>
            </a:prstGeom>
            <a:solidFill>
              <a:schemeClr val="bg1"/>
            </a:solidFill>
            <a:ln w="12700">
              <a:solidFill>
                <a:srgbClr val="E6EBE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3" name="TextBox 92">
              <a:extLst>
                <a:ext uri="{FF2B5EF4-FFF2-40B4-BE49-F238E27FC236}">
                  <a16:creationId xmlns:a16="http://schemas.microsoft.com/office/drawing/2014/main" id="{3D416965-A70C-77B5-C64E-FEC446EC0F37}"/>
                </a:ext>
              </a:extLst>
            </p:cNvPr>
            <p:cNvSpPr txBox="1"/>
            <p:nvPr/>
          </p:nvSpPr>
          <p:spPr>
            <a:xfrm>
              <a:off x="788671" y="3059126"/>
              <a:ext cx="4434840" cy="329184"/>
            </a:xfrm>
            <a:prstGeom prst="rect">
              <a:avLst/>
            </a:prstGeom>
            <a:noFill/>
          </p:spPr>
          <p:txBody>
            <a:bodyPr wrap="square" lIns="0" tIns="0" rIns="0" bIns="0" anchor="ctr">
              <a:spAutoFit/>
            </a:bodyPr>
            <a:lstStyle/>
            <a:p>
              <a:pPr algn="l"/>
              <a:r>
                <a:rPr sz="1050" b="0">
                  <a:solidFill>
                    <a:srgbClr val="8F9AA1"/>
                  </a:solidFill>
                  <a:latin typeface="Host Grotesk"/>
                </a:rPr>
                <a:t>(555) 555-5555</a:t>
              </a:r>
            </a:p>
          </p:txBody>
        </p:sp>
        <p:sp>
          <p:nvSpPr>
            <p:cNvPr id="94" name="Rounded Rectangle 93">
              <a:extLst>
                <a:ext uri="{FF2B5EF4-FFF2-40B4-BE49-F238E27FC236}">
                  <a16:creationId xmlns:a16="http://schemas.microsoft.com/office/drawing/2014/main" id="{0978AEAC-4CB8-DDAF-FC52-1B8B3E82DBAB}"/>
                </a:ext>
              </a:extLst>
            </p:cNvPr>
            <p:cNvSpPr/>
            <p:nvPr/>
          </p:nvSpPr>
          <p:spPr>
            <a:xfrm>
              <a:off x="742951" y="3534614"/>
              <a:ext cx="128016" cy="128016"/>
            </a:xfrm>
            <a:prstGeom prst="roundRect">
              <a:avLst>
                <a:gd name="adj" fmla="val 20000"/>
              </a:avLst>
            </a:prstGeom>
            <a:solidFill>
              <a:srgbClr val="FFFFFF"/>
            </a:solidFill>
            <a:ln w="15875">
              <a:solidFill>
                <a:srgbClr val="4B575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5" name="TextBox 94">
              <a:extLst>
                <a:ext uri="{FF2B5EF4-FFF2-40B4-BE49-F238E27FC236}">
                  <a16:creationId xmlns:a16="http://schemas.microsoft.com/office/drawing/2014/main" id="{89BA4275-28D1-3F78-1EE7-095BA8D886B8}"/>
                </a:ext>
              </a:extLst>
            </p:cNvPr>
            <p:cNvSpPr txBox="1"/>
            <p:nvPr/>
          </p:nvSpPr>
          <p:spPr>
            <a:xfrm>
              <a:off x="962407" y="3516326"/>
              <a:ext cx="4306824" cy="615553"/>
            </a:xfrm>
            <a:prstGeom prst="rect">
              <a:avLst/>
            </a:prstGeom>
            <a:noFill/>
          </p:spPr>
          <p:txBody>
            <a:bodyPr wrap="square" lIns="0" tIns="0" rIns="0" bIns="0" anchor="t">
              <a:spAutoFit/>
            </a:bodyPr>
            <a:lstStyle/>
            <a:p>
              <a:r>
                <a:rPr lang="en-US" sz="800" dirty="0">
                  <a:latin typeface="Host Grotesk"/>
                </a:rPr>
                <a:t>[OPTIONAL] By</a:t>
              </a:r>
              <a:r>
                <a:rPr sz="800" b="0" dirty="0">
                  <a:latin typeface="Host Grotesk"/>
                </a:rPr>
                <a:t> providing your mobile number, you agree to receive order updates and delivery notifications regarding your purchase. Message frequency varies. Message and data rates may apply. Reply STOP to opt out and HELP for help. Consent is not a condition of purchase.</a:t>
              </a:r>
              <a:r>
                <a:rPr lang="en-US" sz="800" dirty="0">
                  <a:latin typeface="Host Grotesk"/>
                </a:rPr>
                <a:t> </a:t>
              </a:r>
              <a:r>
                <a:rPr lang="en-US" sz="800" dirty="0">
                  <a:ea typeface="+mn-lt"/>
                  <a:cs typeface="+mn-lt"/>
                </a:rPr>
                <a:t>View our </a:t>
              </a:r>
              <a:r>
                <a:rPr lang="en-US" sz="800" u="sng" dirty="0">
                  <a:solidFill>
                    <a:schemeClr val="bg2"/>
                  </a:solidFill>
                  <a:ea typeface="+mn-lt"/>
                  <a:cs typeface="+mn-lt"/>
                </a:rPr>
                <a:t>terms</a:t>
              </a:r>
              <a:r>
                <a:rPr lang="en-US" sz="800" i="1" dirty="0">
                  <a:ea typeface="+mn-lt"/>
                  <a:cs typeface="+mn-lt"/>
                </a:rPr>
                <a:t> </a:t>
              </a:r>
              <a:r>
                <a:rPr lang="en-US" sz="800" dirty="0">
                  <a:ea typeface="+mn-lt"/>
                  <a:cs typeface="+mn-lt"/>
                </a:rPr>
                <a:t>&amp; </a:t>
              </a:r>
              <a:r>
                <a:rPr lang="en-US" sz="800" u="sng" dirty="0">
                  <a:solidFill>
                    <a:schemeClr val="bg2"/>
                  </a:solidFill>
                  <a:ea typeface="+mn-lt"/>
                  <a:cs typeface="+mn-lt"/>
                </a:rPr>
                <a:t>privacy</a:t>
              </a:r>
              <a:r>
                <a:rPr lang="en-US" sz="800" dirty="0">
                  <a:ea typeface="+mn-lt"/>
                  <a:cs typeface="+mn-lt"/>
                </a:rPr>
                <a:t>. </a:t>
              </a:r>
            </a:p>
            <a:p>
              <a:endParaRPr lang="en-US" sz="800" dirty="0">
                <a:ea typeface="+mn-lt"/>
                <a:cs typeface="+mn-lt"/>
              </a:endParaRPr>
            </a:p>
          </p:txBody>
        </p:sp>
        <p:sp>
          <p:nvSpPr>
            <p:cNvPr id="96" name="Rounded Rectangle 95">
              <a:extLst>
                <a:ext uri="{FF2B5EF4-FFF2-40B4-BE49-F238E27FC236}">
                  <a16:creationId xmlns:a16="http://schemas.microsoft.com/office/drawing/2014/main" id="{56CE62D3-6E50-A606-DFBF-5F3568F27135}"/>
                </a:ext>
              </a:extLst>
            </p:cNvPr>
            <p:cNvSpPr/>
            <p:nvPr/>
          </p:nvSpPr>
          <p:spPr>
            <a:xfrm>
              <a:off x="697231" y="4365702"/>
              <a:ext cx="2194560" cy="365760"/>
            </a:xfrm>
            <a:prstGeom prst="roundRect">
              <a:avLst>
                <a:gd name="adj" fmla="val 50000"/>
              </a:avLst>
            </a:prstGeom>
            <a:solidFill>
              <a:srgbClr val="186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7" name="TextBox 96">
              <a:extLst>
                <a:ext uri="{FF2B5EF4-FFF2-40B4-BE49-F238E27FC236}">
                  <a16:creationId xmlns:a16="http://schemas.microsoft.com/office/drawing/2014/main" id="{AA5D2FA6-463B-78D1-A474-7D674D68B62F}"/>
                </a:ext>
              </a:extLst>
            </p:cNvPr>
            <p:cNvSpPr txBox="1"/>
            <p:nvPr/>
          </p:nvSpPr>
          <p:spPr>
            <a:xfrm>
              <a:off x="697231" y="4365702"/>
              <a:ext cx="2194560" cy="365760"/>
            </a:xfrm>
            <a:prstGeom prst="rect">
              <a:avLst/>
            </a:prstGeom>
            <a:noFill/>
          </p:spPr>
          <p:txBody>
            <a:bodyPr wrap="square" lIns="0" tIns="0" rIns="0" bIns="0" anchor="ctr">
              <a:spAutoFit/>
            </a:bodyPr>
            <a:lstStyle/>
            <a:p>
              <a:pPr algn="ctr"/>
              <a:r>
                <a:rPr sz="1150" b="1">
                  <a:solidFill>
                    <a:srgbClr val="FFFFFF"/>
                  </a:solidFill>
                  <a:latin typeface="Host Grotesk"/>
                </a:rPr>
                <a:t>Place order</a:t>
              </a:r>
            </a:p>
          </p:txBody>
        </p:sp>
      </p:grpSp>
      <p:sp>
        <p:nvSpPr>
          <p:cNvPr id="98" name="Oval 97">
            <a:extLst>
              <a:ext uri="{FF2B5EF4-FFF2-40B4-BE49-F238E27FC236}">
                <a16:creationId xmlns:a16="http://schemas.microsoft.com/office/drawing/2014/main" id="{A6F9DCB6-11FB-DD10-EFEC-E7DE68D2CC55}"/>
              </a:ext>
            </a:extLst>
          </p:cNvPr>
          <p:cNvSpPr/>
          <p:nvPr/>
        </p:nvSpPr>
        <p:spPr>
          <a:xfrm>
            <a:off x="6347841" y="1449782"/>
            <a:ext cx="365760" cy="365760"/>
          </a:xfrm>
          <a:prstGeom prst="ellips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9" name="TextBox 98">
            <a:extLst>
              <a:ext uri="{FF2B5EF4-FFF2-40B4-BE49-F238E27FC236}">
                <a16:creationId xmlns:a16="http://schemas.microsoft.com/office/drawing/2014/main" id="{3DA651E6-B98D-6CF7-0BA9-0C138BCB26F9}"/>
              </a:ext>
            </a:extLst>
          </p:cNvPr>
          <p:cNvSpPr txBox="1"/>
          <p:nvPr/>
        </p:nvSpPr>
        <p:spPr>
          <a:xfrm>
            <a:off x="6347841" y="1447200"/>
            <a:ext cx="365760" cy="365760"/>
          </a:xfrm>
          <a:prstGeom prst="rect">
            <a:avLst/>
          </a:prstGeom>
          <a:noFill/>
        </p:spPr>
        <p:txBody>
          <a:bodyPr wrap="square" lIns="0" tIns="0" rIns="0" bIns="0" anchor="ctr">
            <a:spAutoFit/>
          </a:bodyPr>
          <a:lstStyle/>
          <a:p>
            <a:pPr algn="ctr"/>
            <a:r>
              <a:rPr sz="1400" b="1" dirty="0">
                <a:solidFill>
                  <a:srgbClr val="FFFFFF"/>
                </a:solidFill>
                <a:latin typeface="Host Grotesk"/>
              </a:rPr>
              <a:t>4</a:t>
            </a:r>
          </a:p>
        </p:txBody>
      </p:sp>
      <p:sp>
        <p:nvSpPr>
          <p:cNvPr id="100" name="TextBox 99">
            <a:extLst>
              <a:ext uri="{FF2B5EF4-FFF2-40B4-BE49-F238E27FC236}">
                <a16:creationId xmlns:a16="http://schemas.microsoft.com/office/drawing/2014/main" id="{BF7560FC-5014-7074-5901-698FC6FED7B7}"/>
              </a:ext>
            </a:extLst>
          </p:cNvPr>
          <p:cNvSpPr txBox="1"/>
          <p:nvPr/>
        </p:nvSpPr>
        <p:spPr>
          <a:xfrm>
            <a:off x="6786754" y="1512451"/>
            <a:ext cx="4434840" cy="276999"/>
          </a:xfrm>
          <a:prstGeom prst="rect">
            <a:avLst/>
          </a:prstGeom>
          <a:noFill/>
        </p:spPr>
        <p:txBody>
          <a:bodyPr wrap="square" lIns="0" tIns="0" rIns="0" bIns="0" anchor="ctr">
            <a:spAutoFit/>
          </a:bodyPr>
          <a:lstStyle/>
          <a:p>
            <a:pPr algn="l"/>
            <a:r>
              <a:rPr b="1" dirty="0">
                <a:solidFill>
                  <a:srgbClr val="000000"/>
                </a:solidFill>
                <a:latin typeface="Host Grotesk SemiBold"/>
              </a:rPr>
              <a:t>Point-of-</a:t>
            </a:r>
            <a:r>
              <a:rPr lang="en-GB" b="1" dirty="0">
                <a:solidFill>
                  <a:srgbClr val="000000"/>
                </a:solidFill>
                <a:latin typeface="Host Grotesk SemiBold"/>
              </a:rPr>
              <a:t>s</a:t>
            </a:r>
            <a:r>
              <a:rPr b="1" dirty="0">
                <a:solidFill>
                  <a:srgbClr val="000000"/>
                </a:solidFill>
                <a:latin typeface="Host Grotesk SemiBold"/>
              </a:rPr>
              <a:t>ale (POS) </a:t>
            </a:r>
            <a:r>
              <a:rPr lang="en-GB" b="1" dirty="0">
                <a:solidFill>
                  <a:srgbClr val="000000"/>
                </a:solidFill>
                <a:latin typeface="Host Grotesk SemiBold"/>
              </a:rPr>
              <a:t>o</a:t>
            </a:r>
            <a:r>
              <a:rPr b="1" dirty="0">
                <a:solidFill>
                  <a:srgbClr val="000000"/>
                </a:solidFill>
                <a:latin typeface="Host Grotesk SemiBold"/>
              </a:rPr>
              <a:t>pt-</a:t>
            </a:r>
            <a:r>
              <a:rPr lang="en-GB" b="1" dirty="0" err="1">
                <a:solidFill>
                  <a:srgbClr val="000000"/>
                </a:solidFill>
                <a:latin typeface="Host Grotesk SemiBold"/>
              </a:rPr>
              <a:t>i</a:t>
            </a:r>
            <a:r>
              <a:rPr b="1" dirty="0">
                <a:solidFill>
                  <a:srgbClr val="000000"/>
                </a:solidFill>
                <a:latin typeface="Host Grotesk SemiBold"/>
              </a:rPr>
              <a:t>n</a:t>
            </a:r>
          </a:p>
        </p:txBody>
      </p:sp>
      <p:sp>
        <p:nvSpPr>
          <p:cNvPr id="101" name="TextBox 100">
            <a:extLst>
              <a:ext uri="{FF2B5EF4-FFF2-40B4-BE49-F238E27FC236}">
                <a16:creationId xmlns:a16="http://schemas.microsoft.com/office/drawing/2014/main" id="{6B65F510-C5FD-3A30-FF3A-17F71ED5DA76}"/>
              </a:ext>
            </a:extLst>
          </p:cNvPr>
          <p:cNvSpPr txBox="1"/>
          <p:nvPr/>
        </p:nvSpPr>
        <p:spPr>
          <a:xfrm>
            <a:off x="6786754" y="1943558"/>
            <a:ext cx="4192396" cy="430887"/>
          </a:xfrm>
          <a:prstGeom prst="rect">
            <a:avLst/>
          </a:prstGeom>
          <a:noFill/>
        </p:spPr>
        <p:txBody>
          <a:bodyPr wrap="square" lIns="0" tIns="0" rIns="0" bIns="0" anchor="t">
            <a:spAutoFit/>
          </a:bodyPr>
          <a:lstStyle/>
          <a:p>
            <a:pPr algn="l">
              <a:spcBef>
                <a:spcPts val="0"/>
              </a:spcBef>
              <a:spcAft>
                <a:spcPts val="400"/>
              </a:spcAft>
            </a:pPr>
            <a:r>
              <a:rPr sz="1400" b="0" i="0" dirty="0">
                <a:latin typeface="Host Grotesk"/>
              </a:rPr>
              <a:t>Customer chooses how they would like their receipt at checkout.</a:t>
            </a:r>
          </a:p>
        </p:txBody>
      </p:sp>
      <p:grpSp>
        <p:nvGrpSpPr>
          <p:cNvPr id="4" name="Group 3">
            <a:extLst>
              <a:ext uri="{FF2B5EF4-FFF2-40B4-BE49-F238E27FC236}">
                <a16:creationId xmlns:a16="http://schemas.microsoft.com/office/drawing/2014/main" id="{EA7F3852-2EA0-9D2B-F717-35A291B7A523}"/>
              </a:ext>
            </a:extLst>
          </p:cNvPr>
          <p:cNvGrpSpPr/>
          <p:nvPr/>
        </p:nvGrpSpPr>
        <p:grpSpPr>
          <a:xfrm>
            <a:off x="6786754" y="2553920"/>
            <a:ext cx="4709160" cy="2064105"/>
            <a:chOff x="6585586" y="2400758"/>
            <a:chExt cx="4709160" cy="2064105"/>
          </a:xfrm>
        </p:grpSpPr>
        <p:sp>
          <p:nvSpPr>
            <p:cNvPr id="102" name="Rounded Rectangle 101">
              <a:extLst>
                <a:ext uri="{FF2B5EF4-FFF2-40B4-BE49-F238E27FC236}">
                  <a16:creationId xmlns:a16="http://schemas.microsoft.com/office/drawing/2014/main" id="{38A7B797-7689-1C0F-5665-5C1E556638CD}"/>
                </a:ext>
              </a:extLst>
            </p:cNvPr>
            <p:cNvSpPr/>
            <p:nvPr/>
          </p:nvSpPr>
          <p:spPr>
            <a:xfrm>
              <a:off x="6585586" y="2400758"/>
              <a:ext cx="4709160" cy="310896"/>
            </a:xfrm>
            <a:prstGeom prst="roundRect">
              <a:avLst>
                <a:gd name="adj" fmla="val 35000"/>
              </a:avLst>
            </a:prstGeom>
            <a:solidFill>
              <a:srgbClr val="FFFFFF"/>
            </a:solidFill>
            <a:ln w="12700">
              <a:solidFill>
                <a:srgbClr val="E6EBE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3" name="Oval 102">
              <a:extLst>
                <a:ext uri="{FF2B5EF4-FFF2-40B4-BE49-F238E27FC236}">
                  <a16:creationId xmlns:a16="http://schemas.microsoft.com/office/drawing/2014/main" id="{568F2826-C25D-7D02-E241-8AFAA32016B8}"/>
                </a:ext>
              </a:extLst>
            </p:cNvPr>
            <p:cNvSpPr/>
            <p:nvPr/>
          </p:nvSpPr>
          <p:spPr>
            <a:xfrm>
              <a:off x="6713602" y="2519630"/>
              <a:ext cx="68580" cy="68580"/>
            </a:xfrm>
            <a:prstGeom prst="ellipse">
              <a:avLst/>
            </a:prstGeom>
            <a:solidFill>
              <a:srgbClr val="8F9AA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4" name="Oval 103">
              <a:extLst>
                <a:ext uri="{FF2B5EF4-FFF2-40B4-BE49-F238E27FC236}">
                  <a16:creationId xmlns:a16="http://schemas.microsoft.com/office/drawing/2014/main" id="{9312A7FD-CDD6-0277-4AD9-938BACAAD16D}"/>
                </a:ext>
              </a:extLst>
            </p:cNvPr>
            <p:cNvSpPr/>
            <p:nvPr/>
          </p:nvSpPr>
          <p:spPr>
            <a:xfrm>
              <a:off x="6850762" y="2519630"/>
              <a:ext cx="68580" cy="68580"/>
            </a:xfrm>
            <a:prstGeom prst="ellipse">
              <a:avLst/>
            </a:prstGeom>
            <a:solidFill>
              <a:srgbClr val="8F9AA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5" name="Oval 104">
              <a:extLst>
                <a:ext uri="{FF2B5EF4-FFF2-40B4-BE49-F238E27FC236}">
                  <a16:creationId xmlns:a16="http://schemas.microsoft.com/office/drawing/2014/main" id="{F17AD53E-91C3-8594-8F8F-D292128403A1}"/>
                </a:ext>
              </a:extLst>
            </p:cNvPr>
            <p:cNvSpPr/>
            <p:nvPr/>
          </p:nvSpPr>
          <p:spPr>
            <a:xfrm>
              <a:off x="6987922" y="2519630"/>
              <a:ext cx="68580" cy="68580"/>
            </a:xfrm>
            <a:prstGeom prst="ellipse">
              <a:avLst/>
            </a:prstGeom>
            <a:solidFill>
              <a:srgbClr val="8F9AA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6" name="Rounded Rectangle 105">
              <a:extLst>
                <a:ext uri="{FF2B5EF4-FFF2-40B4-BE49-F238E27FC236}">
                  <a16:creationId xmlns:a16="http://schemas.microsoft.com/office/drawing/2014/main" id="{0A33F821-4F16-84B2-50DA-016530F0642E}"/>
                </a:ext>
              </a:extLst>
            </p:cNvPr>
            <p:cNvSpPr/>
            <p:nvPr/>
          </p:nvSpPr>
          <p:spPr>
            <a:xfrm>
              <a:off x="7115938" y="2460194"/>
              <a:ext cx="4050792" cy="164592"/>
            </a:xfrm>
            <a:prstGeom prst="roundRect">
              <a:avLst>
                <a:gd name="adj" fmla="val 50000"/>
              </a:avLst>
            </a:prstGeom>
            <a:solidFill>
              <a:srgbClr val="F7F9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7" name="TextBox 106">
              <a:extLst>
                <a:ext uri="{FF2B5EF4-FFF2-40B4-BE49-F238E27FC236}">
                  <a16:creationId xmlns:a16="http://schemas.microsoft.com/office/drawing/2014/main" id="{644A57ED-4615-D731-7598-066B713892C6}"/>
                </a:ext>
              </a:extLst>
            </p:cNvPr>
            <p:cNvSpPr txBox="1"/>
            <p:nvPr/>
          </p:nvSpPr>
          <p:spPr>
            <a:xfrm>
              <a:off x="7189090" y="2460194"/>
              <a:ext cx="3977640" cy="164592"/>
            </a:xfrm>
            <a:prstGeom prst="rect">
              <a:avLst/>
            </a:prstGeom>
            <a:noFill/>
          </p:spPr>
          <p:txBody>
            <a:bodyPr wrap="square" lIns="0" tIns="0" rIns="0" bIns="0" anchor="ctr">
              <a:spAutoFit/>
            </a:bodyPr>
            <a:lstStyle/>
            <a:p>
              <a:pPr algn="l"/>
              <a:r>
                <a:rPr sz="900" b="0">
                  <a:solidFill>
                    <a:srgbClr val="4B575E"/>
                  </a:solidFill>
                  <a:latin typeface="Host Grotesk"/>
                </a:rPr>
                <a:t>Receipt preference</a:t>
              </a:r>
            </a:p>
          </p:txBody>
        </p:sp>
        <p:sp>
          <p:nvSpPr>
            <p:cNvPr id="108" name="TextBox 107">
              <a:extLst>
                <a:ext uri="{FF2B5EF4-FFF2-40B4-BE49-F238E27FC236}">
                  <a16:creationId xmlns:a16="http://schemas.microsoft.com/office/drawing/2014/main" id="{079FC803-2BAF-C227-A324-6AAEDFA139A8}"/>
                </a:ext>
              </a:extLst>
            </p:cNvPr>
            <p:cNvSpPr txBox="1"/>
            <p:nvPr/>
          </p:nvSpPr>
          <p:spPr>
            <a:xfrm>
              <a:off x="6631306" y="2839670"/>
              <a:ext cx="4617720" cy="161583"/>
            </a:xfrm>
            <a:prstGeom prst="rect">
              <a:avLst/>
            </a:prstGeom>
            <a:noFill/>
          </p:spPr>
          <p:txBody>
            <a:bodyPr wrap="square" lIns="0" tIns="0" rIns="0" bIns="0" anchor="t">
              <a:spAutoFit/>
            </a:bodyPr>
            <a:lstStyle/>
            <a:p>
              <a:pPr algn="l"/>
              <a:r>
                <a:rPr sz="1050" b="1" dirty="0">
                  <a:latin typeface="Host Grotesk"/>
                </a:rPr>
                <a:t>Mobile number</a:t>
              </a:r>
            </a:p>
          </p:txBody>
        </p:sp>
        <p:sp>
          <p:nvSpPr>
            <p:cNvPr id="109" name="Rounded Rectangle 108">
              <a:extLst>
                <a:ext uri="{FF2B5EF4-FFF2-40B4-BE49-F238E27FC236}">
                  <a16:creationId xmlns:a16="http://schemas.microsoft.com/office/drawing/2014/main" id="{CEF964FD-4F61-4224-CC46-0F3C469396AB}"/>
                </a:ext>
              </a:extLst>
            </p:cNvPr>
            <p:cNvSpPr/>
            <p:nvPr/>
          </p:nvSpPr>
          <p:spPr>
            <a:xfrm>
              <a:off x="6631306" y="3059126"/>
              <a:ext cx="4617720" cy="329184"/>
            </a:xfrm>
            <a:prstGeom prst="roundRect">
              <a:avLst>
                <a:gd name="adj" fmla="val 18000"/>
              </a:avLst>
            </a:prstGeom>
            <a:solidFill>
              <a:schemeClr val="bg1"/>
            </a:solidFill>
            <a:ln w="12700">
              <a:solidFill>
                <a:srgbClr val="E6EBE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0" name="TextBox 109">
              <a:extLst>
                <a:ext uri="{FF2B5EF4-FFF2-40B4-BE49-F238E27FC236}">
                  <a16:creationId xmlns:a16="http://schemas.microsoft.com/office/drawing/2014/main" id="{DC28C853-7FB8-7B7E-92B2-74C49952838B}"/>
                </a:ext>
              </a:extLst>
            </p:cNvPr>
            <p:cNvSpPr txBox="1"/>
            <p:nvPr/>
          </p:nvSpPr>
          <p:spPr>
            <a:xfrm>
              <a:off x="6722745" y="3059126"/>
              <a:ext cx="4434840" cy="329184"/>
            </a:xfrm>
            <a:prstGeom prst="rect">
              <a:avLst/>
            </a:prstGeom>
            <a:noFill/>
          </p:spPr>
          <p:txBody>
            <a:bodyPr wrap="square" lIns="0" tIns="0" rIns="0" bIns="0" anchor="ctr">
              <a:spAutoFit/>
            </a:bodyPr>
            <a:lstStyle/>
            <a:p>
              <a:pPr algn="l"/>
              <a:r>
                <a:rPr sz="1050" b="0">
                  <a:solidFill>
                    <a:srgbClr val="8F9AA1"/>
                  </a:solidFill>
                  <a:latin typeface="Host Grotesk"/>
                </a:rPr>
                <a:t>(555) 555-5555</a:t>
              </a:r>
            </a:p>
          </p:txBody>
        </p:sp>
        <p:sp>
          <p:nvSpPr>
            <p:cNvPr id="111" name="Rounded Rectangle 110">
              <a:extLst>
                <a:ext uri="{FF2B5EF4-FFF2-40B4-BE49-F238E27FC236}">
                  <a16:creationId xmlns:a16="http://schemas.microsoft.com/office/drawing/2014/main" id="{960F0671-FCF2-3B7B-390A-0DA51AFA41C5}"/>
                </a:ext>
              </a:extLst>
            </p:cNvPr>
            <p:cNvSpPr/>
            <p:nvPr/>
          </p:nvSpPr>
          <p:spPr>
            <a:xfrm>
              <a:off x="6677026" y="3534614"/>
              <a:ext cx="128016" cy="128016"/>
            </a:xfrm>
            <a:prstGeom prst="roundRect">
              <a:avLst>
                <a:gd name="adj" fmla="val 20000"/>
              </a:avLst>
            </a:prstGeom>
            <a:solidFill>
              <a:srgbClr val="FFFFFF"/>
            </a:solidFill>
            <a:ln w="15875">
              <a:solidFill>
                <a:srgbClr val="4B575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2" name="TextBox 111">
              <a:extLst>
                <a:ext uri="{FF2B5EF4-FFF2-40B4-BE49-F238E27FC236}">
                  <a16:creationId xmlns:a16="http://schemas.microsoft.com/office/drawing/2014/main" id="{CA74D3B4-D3D6-E85B-4721-1F36E4EBDE5F}"/>
                </a:ext>
              </a:extLst>
            </p:cNvPr>
            <p:cNvSpPr txBox="1"/>
            <p:nvPr/>
          </p:nvSpPr>
          <p:spPr>
            <a:xfrm>
              <a:off x="6896482" y="3516326"/>
              <a:ext cx="4306824" cy="491337"/>
            </a:xfrm>
            <a:prstGeom prst="rect">
              <a:avLst/>
            </a:prstGeom>
            <a:noFill/>
          </p:spPr>
          <p:txBody>
            <a:bodyPr wrap="square" lIns="0" tIns="0" rIns="0" bIns="0" anchor="t">
              <a:spAutoFit/>
            </a:bodyPr>
            <a:lstStyle/>
            <a:p>
              <a:r>
                <a:rPr lang="en-US" sz="800" dirty="0">
                  <a:latin typeface="Host Grotesk"/>
                </a:rPr>
                <a:t>[OPTIONAL] I</a:t>
              </a:r>
              <a:r>
                <a:rPr sz="800" b="0" dirty="0">
                  <a:latin typeface="Host Grotesk"/>
                </a:rPr>
                <a:t> agree to receive recurring marketing text messages from Riverside Shoes regarding promotions, discounts, product updates, and special offers. Message frequency varies. Message and data rates may apply. Reply STOP to opt out and HELP for help. Consent is not a condition of purchase.</a:t>
              </a:r>
              <a:r>
                <a:rPr lang="en-US" sz="800" b="0" dirty="0">
                  <a:latin typeface="Host Grotesk"/>
                </a:rPr>
                <a:t> </a:t>
              </a:r>
              <a:r>
                <a:rPr lang="en-US" sz="800" dirty="0">
                  <a:ea typeface="+mn-lt"/>
                  <a:cs typeface="+mn-lt"/>
                </a:rPr>
                <a:t>View our </a:t>
              </a:r>
              <a:r>
                <a:rPr lang="en-US" sz="800" u="sng" dirty="0">
                  <a:solidFill>
                    <a:schemeClr val="bg2"/>
                  </a:solidFill>
                  <a:ea typeface="+mn-lt"/>
                  <a:cs typeface="+mn-lt"/>
                </a:rPr>
                <a:t>terms</a:t>
              </a:r>
              <a:r>
                <a:rPr lang="en-US" sz="800" i="1" dirty="0">
                  <a:ea typeface="+mn-lt"/>
                  <a:cs typeface="+mn-lt"/>
                </a:rPr>
                <a:t> </a:t>
              </a:r>
              <a:r>
                <a:rPr lang="en-US" sz="800" dirty="0">
                  <a:ea typeface="+mn-lt"/>
                  <a:cs typeface="+mn-lt"/>
                </a:rPr>
                <a:t>&amp; </a:t>
              </a:r>
              <a:r>
                <a:rPr lang="en-US" sz="800" u="sng" dirty="0">
                  <a:solidFill>
                    <a:schemeClr val="bg2"/>
                  </a:solidFill>
                  <a:ea typeface="+mn-lt"/>
                  <a:cs typeface="+mn-lt"/>
                </a:rPr>
                <a:t>privacy</a:t>
              </a:r>
              <a:r>
                <a:rPr lang="en-US" sz="800" dirty="0">
                  <a:ea typeface="+mn-lt"/>
                  <a:cs typeface="+mn-lt"/>
                </a:rPr>
                <a:t>. </a:t>
              </a:r>
              <a:endParaRPr sz="800" b="0" dirty="0">
                <a:latin typeface="Host Grotesk"/>
              </a:endParaRPr>
            </a:p>
          </p:txBody>
        </p:sp>
        <p:sp>
          <p:nvSpPr>
            <p:cNvPr id="113" name="Rounded Rectangle 112">
              <a:extLst>
                <a:ext uri="{FF2B5EF4-FFF2-40B4-BE49-F238E27FC236}">
                  <a16:creationId xmlns:a16="http://schemas.microsoft.com/office/drawing/2014/main" id="{7F34A5B6-99F2-5AB8-DA42-D114AF837048}"/>
                </a:ext>
              </a:extLst>
            </p:cNvPr>
            <p:cNvSpPr/>
            <p:nvPr/>
          </p:nvSpPr>
          <p:spPr>
            <a:xfrm>
              <a:off x="6631306" y="4099103"/>
              <a:ext cx="2194560" cy="365760"/>
            </a:xfrm>
            <a:prstGeom prst="roundRect">
              <a:avLst>
                <a:gd name="adj" fmla="val 50000"/>
              </a:avLst>
            </a:prstGeom>
            <a:solidFill>
              <a:srgbClr val="186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4" name="TextBox 113">
              <a:extLst>
                <a:ext uri="{FF2B5EF4-FFF2-40B4-BE49-F238E27FC236}">
                  <a16:creationId xmlns:a16="http://schemas.microsoft.com/office/drawing/2014/main" id="{E21F6783-1B92-BDFA-906D-31E4E9D3DEE6}"/>
                </a:ext>
              </a:extLst>
            </p:cNvPr>
            <p:cNvSpPr txBox="1"/>
            <p:nvPr/>
          </p:nvSpPr>
          <p:spPr>
            <a:xfrm>
              <a:off x="6631306" y="4099103"/>
              <a:ext cx="2194560" cy="365760"/>
            </a:xfrm>
            <a:prstGeom prst="rect">
              <a:avLst/>
            </a:prstGeom>
            <a:noFill/>
          </p:spPr>
          <p:txBody>
            <a:bodyPr wrap="square" lIns="0" tIns="0" rIns="0" bIns="0" anchor="ctr">
              <a:spAutoFit/>
            </a:bodyPr>
            <a:lstStyle/>
            <a:p>
              <a:pPr algn="ctr"/>
              <a:r>
                <a:rPr sz="1150" b="1">
                  <a:solidFill>
                    <a:srgbClr val="FFFFFF"/>
                  </a:solidFill>
                  <a:latin typeface="Host Grotesk"/>
                </a:rPr>
                <a:t>Continue</a:t>
              </a:r>
            </a:p>
          </p:txBody>
        </p:sp>
      </p:grpSp>
    </p:spTree>
    <p:extLst>
      <p:ext uri="{BB962C8B-B14F-4D97-AF65-F5344CB8AC3E}">
        <p14:creationId xmlns:p14="http://schemas.microsoft.com/office/powerpoint/2010/main" val="16607125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33C044-C51B-168F-1018-E9DB31859EE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E490D691-0D4E-6546-5BC8-ED8788DACC48}"/>
              </a:ext>
            </a:extLst>
          </p:cNvPr>
          <p:cNvSpPr>
            <a:spLocks noGrp="1"/>
          </p:cNvSpPr>
          <p:nvPr>
            <p:ph type="body" sz="quarter" idx="29"/>
          </p:nvPr>
        </p:nvSpPr>
        <p:spPr>
          <a:xfrm>
            <a:off x="222251" y="1173957"/>
            <a:ext cx="5811837" cy="5023643"/>
          </a:xfrm>
          <a:solidFill>
            <a:schemeClr val="accent2"/>
          </a:solidFill>
        </p:spPr>
        <p:txBody>
          <a:bodyPr/>
          <a:lstStyle/>
          <a:p>
            <a:pPr marL="0" indent="0">
              <a:buNone/>
            </a:pPr>
            <a:endParaRPr lang="en-US" dirty="0"/>
          </a:p>
          <a:p>
            <a:pPr marL="0" indent="0">
              <a:buNone/>
            </a:pPr>
            <a:endParaRPr lang="en-US" dirty="0"/>
          </a:p>
        </p:txBody>
      </p:sp>
      <p:sp>
        <p:nvSpPr>
          <p:cNvPr id="5" name="Slide Number Placeholder 4">
            <a:extLst>
              <a:ext uri="{FF2B5EF4-FFF2-40B4-BE49-F238E27FC236}">
                <a16:creationId xmlns:a16="http://schemas.microsoft.com/office/drawing/2014/main" id="{98D001BB-E85F-AFE4-5D2A-E481F14B6A8A}"/>
              </a:ext>
            </a:extLst>
          </p:cNvPr>
          <p:cNvSpPr>
            <a:spLocks noGrp="1"/>
          </p:cNvSpPr>
          <p:nvPr>
            <p:ph type="sldNum" sz="quarter" idx="16"/>
          </p:nvPr>
        </p:nvSpPr>
        <p:spPr/>
        <p:txBody>
          <a:bodyPr/>
          <a:lstStyle/>
          <a:p>
            <a:fld id="{AE086683-F536-42AB-ABBC-F4803DFE8DBC}" type="slidenum">
              <a:rPr lang="en-US" smtClean="0"/>
              <a:pPr/>
              <a:t>28</a:t>
            </a:fld>
            <a:endParaRPr lang="en-US"/>
          </a:p>
        </p:txBody>
      </p:sp>
      <p:sp>
        <p:nvSpPr>
          <p:cNvPr id="7" name="Text Placeholder 6">
            <a:extLst>
              <a:ext uri="{FF2B5EF4-FFF2-40B4-BE49-F238E27FC236}">
                <a16:creationId xmlns:a16="http://schemas.microsoft.com/office/drawing/2014/main" id="{1C5E9C2D-C639-204D-DC1E-FDACD073AF5A}"/>
              </a:ext>
            </a:extLst>
          </p:cNvPr>
          <p:cNvSpPr>
            <a:spLocks noGrp="1"/>
          </p:cNvSpPr>
          <p:nvPr>
            <p:ph type="body" sz="quarter" idx="30"/>
          </p:nvPr>
        </p:nvSpPr>
        <p:spPr>
          <a:xfrm>
            <a:off x="6156324" y="1173957"/>
            <a:ext cx="5811837" cy="5023643"/>
          </a:xfrm>
          <a:solidFill>
            <a:schemeClr val="accent6"/>
          </a:solidFill>
        </p:spPr>
        <p:txBody>
          <a:bodyPr/>
          <a:lstStyle/>
          <a:p>
            <a:pPr marL="0" indent="0">
              <a:buNone/>
            </a:pPr>
            <a:endParaRPr lang="en-US" dirty="0"/>
          </a:p>
          <a:p>
            <a:pPr marL="0" indent="0">
              <a:buNone/>
            </a:pPr>
            <a:endParaRPr lang="en-US" dirty="0"/>
          </a:p>
        </p:txBody>
      </p:sp>
      <p:sp>
        <p:nvSpPr>
          <p:cNvPr id="48" name="Oval 47">
            <a:extLst>
              <a:ext uri="{FF2B5EF4-FFF2-40B4-BE49-F238E27FC236}">
                <a16:creationId xmlns:a16="http://schemas.microsoft.com/office/drawing/2014/main" id="{7F1FE07A-0C67-29BB-565D-4E6012C3C058}"/>
              </a:ext>
            </a:extLst>
          </p:cNvPr>
          <p:cNvSpPr/>
          <p:nvPr/>
        </p:nvSpPr>
        <p:spPr>
          <a:xfrm>
            <a:off x="413767" y="1448386"/>
            <a:ext cx="365760" cy="365760"/>
          </a:xfrm>
          <a:prstGeom prst="ellips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9" name="TextBox 48">
            <a:extLst>
              <a:ext uri="{FF2B5EF4-FFF2-40B4-BE49-F238E27FC236}">
                <a16:creationId xmlns:a16="http://schemas.microsoft.com/office/drawing/2014/main" id="{B88389AE-3836-A59A-92C5-3039EE39F429}"/>
              </a:ext>
            </a:extLst>
          </p:cNvPr>
          <p:cNvSpPr txBox="1"/>
          <p:nvPr/>
        </p:nvSpPr>
        <p:spPr>
          <a:xfrm>
            <a:off x="413767" y="1448386"/>
            <a:ext cx="365760" cy="365760"/>
          </a:xfrm>
          <a:prstGeom prst="rect">
            <a:avLst/>
          </a:prstGeom>
          <a:noFill/>
        </p:spPr>
        <p:txBody>
          <a:bodyPr wrap="square" lIns="0" tIns="0" rIns="0" bIns="0" anchor="ctr">
            <a:spAutoFit/>
          </a:bodyPr>
          <a:lstStyle/>
          <a:p>
            <a:pPr algn="ctr"/>
            <a:r>
              <a:rPr sz="1400" b="1" dirty="0">
                <a:solidFill>
                  <a:srgbClr val="FFFFFF"/>
                </a:solidFill>
                <a:latin typeface="Host Grotesk"/>
              </a:rPr>
              <a:t>5</a:t>
            </a:r>
          </a:p>
        </p:txBody>
      </p:sp>
      <p:sp>
        <p:nvSpPr>
          <p:cNvPr id="50" name="TextBox 49">
            <a:extLst>
              <a:ext uri="{FF2B5EF4-FFF2-40B4-BE49-F238E27FC236}">
                <a16:creationId xmlns:a16="http://schemas.microsoft.com/office/drawing/2014/main" id="{62DF67C7-8E58-5C6D-1355-6FEC9ED118A8}"/>
              </a:ext>
            </a:extLst>
          </p:cNvPr>
          <p:cNvSpPr txBox="1"/>
          <p:nvPr/>
        </p:nvSpPr>
        <p:spPr>
          <a:xfrm>
            <a:off x="852679" y="1511055"/>
            <a:ext cx="4434840" cy="276999"/>
          </a:xfrm>
          <a:prstGeom prst="rect">
            <a:avLst/>
          </a:prstGeom>
          <a:noFill/>
        </p:spPr>
        <p:txBody>
          <a:bodyPr wrap="square" lIns="0" tIns="0" rIns="0" bIns="0" anchor="ctr">
            <a:spAutoFit/>
          </a:bodyPr>
          <a:lstStyle/>
          <a:p>
            <a:pPr algn="l"/>
            <a:r>
              <a:rPr b="1" dirty="0">
                <a:latin typeface="Host Grotesk SemiBold"/>
              </a:rPr>
              <a:t>QR </a:t>
            </a:r>
            <a:r>
              <a:rPr lang="en-GB" b="1" dirty="0">
                <a:latin typeface="Host Grotesk SemiBold"/>
              </a:rPr>
              <a:t>c</a:t>
            </a:r>
            <a:r>
              <a:rPr b="1" dirty="0">
                <a:latin typeface="Host Grotesk SemiBold"/>
              </a:rPr>
              <a:t>ode </a:t>
            </a:r>
            <a:r>
              <a:rPr lang="en-GB" b="1" dirty="0">
                <a:latin typeface="Host Grotesk SemiBold"/>
              </a:rPr>
              <a:t>o</a:t>
            </a:r>
            <a:r>
              <a:rPr b="1" dirty="0">
                <a:latin typeface="Host Grotesk SemiBold"/>
              </a:rPr>
              <a:t>pt-</a:t>
            </a:r>
            <a:r>
              <a:rPr lang="en-GB" b="1" dirty="0" err="1">
                <a:latin typeface="Host Grotesk SemiBold"/>
              </a:rPr>
              <a:t>i</a:t>
            </a:r>
            <a:r>
              <a:rPr b="1" dirty="0">
                <a:latin typeface="Host Grotesk SemiBold"/>
              </a:rPr>
              <a:t>n</a:t>
            </a:r>
          </a:p>
        </p:txBody>
      </p:sp>
      <p:sp>
        <p:nvSpPr>
          <p:cNvPr id="51" name="TextBox 50">
            <a:extLst>
              <a:ext uri="{FF2B5EF4-FFF2-40B4-BE49-F238E27FC236}">
                <a16:creationId xmlns:a16="http://schemas.microsoft.com/office/drawing/2014/main" id="{6914AF51-F7BA-0730-F325-9C8D29A2A27F}"/>
              </a:ext>
            </a:extLst>
          </p:cNvPr>
          <p:cNvSpPr txBox="1"/>
          <p:nvPr/>
        </p:nvSpPr>
        <p:spPr>
          <a:xfrm>
            <a:off x="852679" y="1942162"/>
            <a:ext cx="4709160" cy="215444"/>
          </a:xfrm>
          <a:prstGeom prst="rect">
            <a:avLst/>
          </a:prstGeom>
          <a:noFill/>
        </p:spPr>
        <p:txBody>
          <a:bodyPr wrap="square" lIns="0" tIns="0" rIns="0" bIns="0" anchor="t">
            <a:spAutoFit/>
          </a:bodyPr>
          <a:lstStyle/>
          <a:p>
            <a:pPr>
              <a:spcAft>
                <a:spcPts val="400"/>
              </a:spcAft>
            </a:pPr>
            <a:r>
              <a:rPr sz="1400" b="0" i="0" dirty="0">
                <a:latin typeface="Host Grotesk"/>
              </a:rPr>
              <a:t>Riverside Shoes </a:t>
            </a:r>
            <a:r>
              <a:rPr lang="en-US" sz="1400" dirty="0">
                <a:latin typeface="Host Grotesk"/>
              </a:rPr>
              <a:t>Marketing </a:t>
            </a:r>
            <a:r>
              <a:rPr sz="1400" b="0" i="0" dirty="0">
                <a:latin typeface="Host Grotesk"/>
              </a:rPr>
              <a:t>Alerts</a:t>
            </a:r>
          </a:p>
        </p:txBody>
      </p:sp>
      <p:sp>
        <p:nvSpPr>
          <p:cNvPr id="52" name="Rounded Rectangle 51">
            <a:extLst>
              <a:ext uri="{FF2B5EF4-FFF2-40B4-BE49-F238E27FC236}">
                <a16:creationId xmlns:a16="http://schemas.microsoft.com/office/drawing/2014/main" id="{2519A7A3-A40A-BF3B-B787-B567A5BA70C7}"/>
              </a:ext>
            </a:extLst>
          </p:cNvPr>
          <p:cNvSpPr/>
          <p:nvPr/>
        </p:nvSpPr>
        <p:spPr>
          <a:xfrm>
            <a:off x="2186146" y="2753310"/>
            <a:ext cx="1554480" cy="1554480"/>
          </a:xfrm>
          <a:prstGeom prst="roundRect">
            <a:avLst>
              <a:gd name="adj" fmla="val 6000"/>
            </a:avLst>
          </a:prstGeom>
          <a:solidFill>
            <a:srgbClr val="FFFFFF"/>
          </a:solidFill>
          <a:ln w="19050">
            <a:solidFill>
              <a:srgbClr val="E6EBE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3" name="Rectangle 52">
            <a:extLst>
              <a:ext uri="{FF2B5EF4-FFF2-40B4-BE49-F238E27FC236}">
                <a16:creationId xmlns:a16="http://schemas.microsoft.com/office/drawing/2014/main" id="{ECAF67BB-FE8B-3AFF-0CB8-4900508A5B93}"/>
              </a:ext>
            </a:extLst>
          </p:cNvPr>
          <p:cNvSpPr/>
          <p:nvPr/>
        </p:nvSpPr>
        <p:spPr>
          <a:xfrm>
            <a:off x="3039586" y="2844750"/>
            <a:ext cx="140208" cy="140208"/>
          </a:xfrm>
          <a:prstGeom prst="rect">
            <a:avLst/>
          </a:prstGeom>
          <a:solidFill>
            <a:srgbClr val="1A21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4" name="Rectangle 53">
            <a:extLst>
              <a:ext uri="{FF2B5EF4-FFF2-40B4-BE49-F238E27FC236}">
                <a16:creationId xmlns:a16="http://schemas.microsoft.com/office/drawing/2014/main" id="{934E7D9C-84A0-1C83-F819-122E36820FCC}"/>
              </a:ext>
            </a:extLst>
          </p:cNvPr>
          <p:cNvSpPr/>
          <p:nvPr/>
        </p:nvSpPr>
        <p:spPr>
          <a:xfrm>
            <a:off x="2887186" y="2997150"/>
            <a:ext cx="140208" cy="140208"/>
          </a:xfrm>
          <a:prstGeom prst="rect">
            <a:avLst/>
          </a:prstGeom>
          <a:solidFill>
            <a:srgbClr val="1A21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5" name="Rectangle 54">
            <a:extLst>
              <a:ext uri="{FF2B5EF4-FFF2-40B4-BE49-F238E27FC236}">
                <a16:creationId xmlns:a16="http://schemas.microsoft.com/office/drawing/2014/main" id="{0BD1A082-CF24-0E51-3DDB-687CF4D57A18}"/>
              </a:ext>
            </a:extLst>
          </p:cNvPr>
          <p:cNvSpPr/>
          <p:nvPr/>
        </p:nvSpPr>
        <p:spPr>
          <a:xfrm>
            <a:off x="2887186" y="3301950"/>
            <a:ext cx="140208" cy="140208"/>
          </a:xfrm>
          <a:prstGeom prst="rect">
            <a:avLst/>
          </a:prstGeom>
          <a:solidFill>
            <a:srgbClr val="1A21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6" name="Rectangle 55">
            <a:extLst>
              <a:ext uri="{FF2B5EF4-FFF2-40B4-BE49-F238E27FC236}">
                <a16:creationId xmlns:a16="http://schemas.microsoft.com/office/drawing/2014/main" id="{F87962D3-8AAF-8B47-41D1-5D7C4C7C3F25}"/>
              </a:ext>
            </a:extLst>
          </p:cNvPr>
          <p:cNvSpPr/>
          <p:nvPr/>
        </p:nvSpPr>
        <p:spPr>
          <a:xfrm>
            <a:off x="3344386" y="3301950"/>
            <a:ext cx="140208" cy="140208"/>
          </a:xfrm>
          <a:prstGeom prst="rect">
            <a:avLst/>
          </a:prstGeom>
          <a:solidFill>
            <a:srgbClr val="1A21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7" name="Rectangle 56">
            <a:extLst>
              <a:ext uri="{FF2B5EF4-FFF2-40B4-BE49-F238E27FC236}">
                <a16:creationId xmlns:a16="http://schemas.microsoft.com/office/drawing/2014/main" id="{A710BE03-AE64-DD08-9D1B-26E54F2D9CF0}"/>
              </a:ext>
            </a:extLst>
          </p:cNvPr>
          <p:cNvSpPr/>
          <p:nvPr/>
        </p:nvSpPr>
        <p:spPr>
          <a:xfrm>
            <a:off x="3496786" y="3301950"/>
            <a:ext cx="140208" cy="140208"/>
          </a:xfrm>
          <a:prstGeom prst="rect">
            <a:avLst/>
          </a:prstGeom>
          <a:solidFill>
            <a:srgbClr val="1A21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8" name="Rectangle 57">
            <a:extLst>
              <a:ext uri="{FF2B5EF4-FFF2-40B4-BE49-F238E27FC236}">
                <a16:creationId xmlns:a16="http://schemas.microsoft.com/office/drawing/2014/main" id="{DCB5E4BF-F3DE-D18E-1EE4-E69611CA61B6}"/>
              </a:ext>
            </a:extLst>
          </p:cNvPr>
          <p:cNvSpPr/>
          <p:nvPr/>
        </p:nvSpPr>
        <p:spPr>
          <a:xfrm>
            <a:off x="2277586" y="3454350"/>
            <a:ext cx="140208" cy="140208"/>
          </a:xfrm>
          <a:prstGeom prst="rect">
            <a:avLst/>
          </a:prstGeom>
          <a:solidFill>
            <a:srgbClr val="1A21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9" name="Rectangle 58">
            <a:extLst>
              <a:ext uri="{FF2B5EF4-FFF2-40B4-BE49-F238E27FC236}">
                <a16:creationId xmlns:a16="http://schemas.microsoft.com/office/drawing/2014/main" id="{43CECE46-6FD1-5EFE-953F-5391073EED09}"/>
              </a:ext>
            </a:extLst>
          </p:cNvPr>
          <p:cNvSpPr/>
          <p:nvPr/>
        </p:nvSpPr>
        <p:spPr>
          <a:xfrm>
            <a:off x="2582386" y="3454350"/>
            <a:ext cx="140208" cy="140208"/>
          </a:xfrm>
          <a:prstGeom prst="rect">
            <a:avLst/>
          </a:prstGeom>
          <a:solidFill>
            <a:srgbClr val="1A21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0" name="Rectangle 59">
            <a:extLst>
              <a:ext uri="{FF2B5EF4-FFF2-40B4-BE49-F238E27FC236}">
                <a16:creationId xmlns:a16="http://schemas.microsoft.com/office/drawing/2014/main" id="{86BD5D2E-7A9D-9E94-B7C3-DD8D6D67A85A}"/>
              </a:ext>
            </a:extLst>
          </p:cNvPr>
          <p:cNvSpPr/>
          <p:nvPr/>
        </p:nvSpPr>
        <p:spPr>
          <a:xfrm>
            <a:off x="2887186" y="3454350"/>
            <a:ext cx="140208" cy="140208"/>
          </a:xfrm>
          <a:prstGeom prst="rect">
            <a:avLst/>
          </a:prstGeom>
          <a:solidFill>
            <a:srgbClr val="1A21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1" name="Rectangle 60">
            <a:extLst>
              <a:ext uri="{FF2B5EF4-FFF2-40B4-BE49-F238E27FC236}">
                <a16:creationId xmlns:a16="http://schemas.microsoft.com/office/drawing/2014/main" id="{86F21754-7A15-F217-E6D8-3E4C0E829E62}"/>
              </a:ext>
            </a:extLst>
          </p:cNvPr>
          <p:cNvSpPr/>
          <p:nvPr/>
        </p:nvSpPr>
        <p:spPr>
          <a:xfrm>
            <a:off x="2277586" y="3606750"/>
            <a:ext cx="140208" cy="140208"/>
          </a:xfrm>
          <a:prstGeom prst="rect">
            <a:avLst/>
          </a:prstGeom>
          <a:solidFill>
            <a:srgbClr val="1A21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2" name="Rectangle 61">
            <a:extLst>
              <a:ext uri="{FF2B5EF4-FFF2-40B4-BE49-F238E27FC236}">
                <a16:creationId xmlns:a16="http://schemas.microsoft.com/office/drawing/2014/main" id="{D47FA00F-1065-317D-9F73-380644FC7C13}"/>
              </a:ext>
            </a:extLst>
          </p:cNvPr>
          <p:cNvSpPr/>
          <p:nvPr/>
        </p:nvSpPr>
        <p:spPr>
          <a:xfrm>
            <a:off x="2582386" y="3606750"/>
            <a:ext cx="140208" cy="140208"/>
          </a:xfrm>
          <a:prstGeom prst="rect">
            <a:avLst/>
          </a:prstGeom>
          <a:solidFill>
            <a:srgbClr val="1A21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3" name="Rectangle 62">
            <a:extLst>
              <a:ext uri="{FF2B5EF4-FFF2-40B4-BE49-F238E27FC236}">
                <a16:creationId xmlns:a16="http://schemas.microsoft.com/office/drawing/2014/main" id="{1E57F971-B767-BE17-6CA0-BD2713125FD4}"/>
              </a:ext>
            </a:extLst>
          </p:cNvPr>
          <p:cNvSpPr/>
          <p:nvPr/>
        </p:nvSpPr>
        <p:spPr>
          <a:xfrm>
            <a:off x="2734786" y="3606750"/>
            <a:ext cx="140208" cy="140208"/>
          </a:xfrm>
          <a:prstGeom prst="rect">
            <a:avLst/>
          </a:prstGeom>
          <a:solidFill>
            <a:srgbClr val="1A21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4" name="Rectangle 63">
            <a:extLst>
              <a:ext uri="{FF2B5EF4-FFF2-40B4-BE49-F238E27FC236}">
                <a16:creationId xmlns:a16="http://schemas.microsoft.com/office/drawing/2014/main" id="{09206633-F6FD-4443-609E-20F5A7FB91A6}"/>
              </a:ext>
            </a:extLst>
          </p:cNvPr>
          <p:cNvSpPr/>
          <p:nvPr/>
        </p:nvSpPr>
        <p:spPr>
          <a:xfrm>
            <a:off x="3039586" y="3606750"/>
            <a:ext cx="140208" cy="140208"/>
          </a:xfrm>
          <a:prstGeom prst="rect">
            <a:avLst/>
          </a:prstGeom>
          <a:solidFill>
            <a:srgbClr val="1A21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5" name="Rectangle 64">
            <a:extLst>
              <a:ext uri="{FF2B5EF4-FFF2-40B4-BE49-F238E27FC236}">
                <a16:creationId xmlns:a16="http://schemas.microsoft.com/office/drawing/2014/main" id="{A5E76ACD-7B85-03FF-8813-7A6DE02166F2}"/>
              </a:ext>
            </a:extLst>
          </p:cNvPr>
          <p:cNvSpPr/>
          <p:nvPr/>
        </p:nvSpPr>
        <p:spPr>
          <a:xfrm>
            <a:off x="2734786" y="3759150"/>
            <a:ext cx="140208" cy="140208"/>
          </a:xfrm>
          <a:prstGeom prst="rect">
            <a:avLst/>
          </a:prstGeom>
          <a:solidFill>
            <a:srgbClr val="1A21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6" name="Rectangle 65">
            <a:extLst>
              <a:ext uri="{FF2B5EF4-FFF2-40B4-BE49-F238E27FC236}">
                <a16:creationId xmlns:a16="http://schemas.microsoft.com/office/drawing/2014/main" id="{E0281206-C7AF-5DFE-3CFC-91E0139422B1}"/>
              </a:ext>
            </a:extLst>
          </p:cNvPr>
          <p:cNvSpPr/>
          <p:nvPr/>
        </p:nvSpPr>
        <p:spPr>
          <a:xfrm>
            <a:off x="3191986" y="3759150"/>
            <a:ext cx="140208" cy="140208"/>
          </a:xfrm>
          <a:prstGeom prst="rect">
            <a:avLst/>
          </a:prstGeom>
          <a:solidFill>
            <a:srgbClr val="1A21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7" name="Rectangle 66">
            <a:extLst>
              <a:ext uri="{FF2B5EF4-FFF2-40B4-BE49-F238E27FC236}">
                <a16:creationId xmlns:a16="http://schemas.microsoft.com/office/drawing/2014/main" id="{D04C81BA-846B-26DF-CD7C-155FFC59FED1}"/>
              </a:ext>
            </a:extLst>
          </p:cNvPr>
          <p:cNvSpPr/>
          <p:nvPr/>
        </p:nvSpPr>
        <p:spPr>
          <a:xfrm>
            <a:off x="2734786" y="3911550"/>
            <a:ext cx="140208" cy="140208"/>
          </a:xfrm>
          <a:prstGeom prst="rect">
            <a:avLst/>
          </a:prstGeom>
          <a:solidFill>
            <a:srgbClr val="1A21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8" name="Rectangle 67">
            <a:extLst>
              <a:ext uri="{FF2B5EF4-FFF2-40B4-BE49-F238E27FC236}">
                <a16:creationId xmlns:a16="http://schemas.microsoft.com/office/drawing/2014/main" id="{675F4B7A-BD83-252D-D53A-A7D7ACB1A23A}"/>
              </a:ext>
            </a:extLst>
          </p:cNvPr>
          <p:cNvSpPr/>
          <p:nvPr/>
        </p:nvSpPr>
        <p:spPr>
          <a:xfrm>
            <a:off x="2887186" y="3911550"/>
            <a:ext cx="140208" cy="140208"/>
          </a:xfrm>
          <a:prstGeom prst="rect">
            <a:avLst/>
          </a:prstGeom>
          <a:solidFill>
            <a:srgbClr val="1A21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9" name="Rectangle 68">
            <a:extLst>
              <a:ext uri="{FF2B5EF4-FFF2-40B4-BE49-F238E27FC236}">
                <a16:creationId xmlns:a16="http://schemas.microsoft.com/office/drawing/2014/main" id="{BCE1A21D-A8A1-D828-CB43-A6602BB2D174}"/>
              </a:ext>
            </a:extLst>
          </p:cNvPr>
          <p:cNvSpPr/>
          <p:nvPr/>
        </p:nvSpPr>
        <p:spPr>
          <a:xfrm>
            <a:off x="3191986" y="3911550"/>
            <a:ext cx="140208" cy="140208"/>
          </a:xfrm>
          <a:prstGeom prst="rect">
            <a:avLst/>
          </a:prstGeom>
          <a:solidFill>
            <a:srgbClr val="1A21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0" name="Rectangle 69">
            <a:extLst>
              <a:ext uri="{FF2B5EF4-FFF2-40B4-BE49-F238E27FC236}">
                <a16:creationId xmlns:a16="http://schemas.microsoft.com/office/drawing/2014/main" id="{F579BE05-BC6C-0594-5FF6-726587E69DEB}"/>
              </a:ext>
            </a:extLst>
          </p:cNvPr>
          <p:cNvSpPr/>
          <p:nvPr/>
        </p:nvSpPr>
        <p:spPr>
          <a:xfrm>
            <a:off x="3344386" y="3911550"/>
            <a:ext cx="140208" cy="140208"/>
          </a:xfrm>
          <a:prstGeom prst="rect">
            <a:avLst/>
          </a:prstGeom>
          <a:solidFill>
            <a:srgbClr val="1A21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1" name="Rectangle 70">
            <a:extLst>
              <a:ext uri="{FF2B5EF4-FFF2-40B4-BE49-F238E27FC236}">
                <a16:creationId xmlns:a16="http://schemas.microsoft.com/office/drawing/2014/main" id="{07E82CA4-BFF4-66FC-678F-85DA6D860EF8}"/>
              </a:ext>
            </a:extLst>
          </p:cNvPr>
          <p:cNvSpPr/>
          <p:nvPr/>
        </p:nvSpPr>
        <p:spPr>
          <a:xfrm>
            <a:off x="3496786" y="3911550"/>
            <a:ext cx="140208" cy="140208"/>
          </a:xfrm>
          <a:prstGeom prst="rect">
            <a:avLst/>
          </a:prstGeom>
          <a:solidFill>
            <a:srgbClr val="1A21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2" name="Rectangle 71">
            <a:extLst>
              <a:ext uri="{FF2B5EF4-FFF2-40B4-BE49-F238E27FC236}">
                <a16:creationId xmlns:a16="http://schemas.microsoft.com/office/drawing/2014/main" id="{BB18B27A-246E-2070-F48A-A684BC663EAC}"/>
              </a:ext>
            </a:extLst>
          </p:cNvPr>
          <p:cNvSpPr/>
          <p:nvPr/>
        </p:nvSpPr>
        <p:spPr>
          <a:xfrm>
            <a:off x="2734786" y="4063950"/>
            <a:ext cx="140208" cy="140208"/>
          </a:xfrm>
          <a:prstGeom prst="rect">
            <a:avLst/>
          </a:prstGeom>
          <a:solidFill>
            <a:srgbClr val="1A21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3" name="Rectangle 72">
            <a:extLst>
              <a:ext uri="{FF2B5EF4-FFF2-40B4-BE49-F238E27FC236}">
                <a16:creationId xmlns:a16="http://schemas.microsoft.com/office/drawing/2014/main" id="{6918B07D-DA61-1193-5DF7-AF91CB5FF03A}"/>
              </a:ext>
            </a:extLst>
          </p:cNvPr>
          <p:cNvSpPr/>
          <p:nvPr/>
        </p:nvSpPr>
        <p:spPr>
          <a:xfrm>
            <a:off x="3039586" y="4063950"/>
            <a:ext cx="140208" cy="140208"/>
          </a:xfrm>
          <a:prstGeom prst="rect">
            <a:avLst/>
          </a:prstGeom>
          <a:solidFill>
            <a:srgbClr val="1A21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4" name="Rectangle 73">
            <a:extLst>
              <a:ext uri="{FF2B5EF4-FFF2-40B4-BE49-F238E27FC236}">
                <a16:creationId xmlns:a16="http://schemas.microsoft.com/office/drawing/2014/main" id="{F5DD1BE4-41C0-8927-3401-CF0281023B9C}"/>
              </a:ext>
            </a:extLst>
          </p:cNvPr>
          <p:cNvSpPr/>
          <p:nvPr/>
        </p:nvSpPr>
        <p:spPr>
          <a:xfrm>
            <a:off x="3496786" y="4063950"/>
            <a:ext cx="140208" cy="140208"/>
          </a:xfrm>
          <a:prstGeom prst="rect">
            <a:avLst/>
          </a:prstGeom>
          <a:solidFill>
            <a:srgbClr val="1A21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5" name="Rectangle 74">
            <a:extLst>
              <a:ext uri="{FF2B5EF4-FFF2-40B4-BE49-F238E27FC236}">
                <a16:creationId xmlns:a16="http://schemas.microsoft.com/office/drawing/2014/main" id="{C5A0FFC2-89DC-F5A4-3CF7-AD26234A8B82}"/>
              </a:ext>
            </a:extLst>
          </p:cNvPr>
          <p:cNvSpPr/>
          <p:nvPr/>
        </p:nvSpPr>
        <p:spPr>
          <a:xfrm>
            <a:off x="2277586" y="2844750"/>
            <a:ext cx="457200" cy="457200"/>
          </a:xfrm>
          <a:prstGeom prst="rect">
            <a:avLst/>
          </a:prstGeom>
          <a:noFill/>
          <a:ln w="38100">
            <a:solidFill>
              <a:srgbClr val="1A212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6" name="Rectangle 75">
            <a:extLst>
              <a:ext uri="{FF2B5EF4-FFF2-40B4-BE49-F238E27FC236}">
                <a16:creationId xmlns:a16="http://schemas.microsoft.com/office/drawing/2014/main" id="{F4981C50-1668-9301-7417-5299D8976CBF}"/>
              </a:ext>
            </a:extLst>
          </p:cNvPr>
          <p:cNvSpPr/>
          <p:nvPr/>
        </p:nvSpPr>
        <p:spPr>
          <a:xfrm>
            <a:off x="2405602" y="2972766"/>
            <a:ext cx="201168" cy="201168"/>
          </a:xfrm>
          <a:prstGeom prst="rect">
            <a:avLst/>
          </a:prstGeom>
          <a:solidFill>
            <a:srgbClr val="1A21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7" name="Rectangle 76">
            <a:extLst>
              <a:ext uri="{FF2B5EF4-FFF2-40B4-BE49-F238E27FC236}">
                <a16:creationId xmlns:a16="http://schemas.microsoft.com/office/drawing/2014/main" id="{D6734134-FF6A-F15E-A50C-201E0E9E9D62}"/>
              </a:ext>
            </a:extLst>
          </p:cNvPr>
          <p:cNvSpPr/>
          <p:nvPr/>
        </p:nvSpPr>
        <p:spPr>
          <a:xfrm>
            <a:off x="3191986" y="2844750"/>
            <a:ext cx="457200" cy="457200"/>
          </a:xfrm>
          <a:prstGeom prst="rect">
            <a:avLst/>
          </a:prstGeom>
          <a:noFill/>
          <a:ln w="38100">
            <a:solidFill>
              <a:srgbClr val="1A212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8" name="Rectangle 77">
            <a:extLst>
              <a:ext uri="{FF2B5EF4-FFF2-40B4-BE49-F238E27FC236}">
                <a16:creationId xmlns:a16="http://schemas.microsoft.com/office/drawing/2014/main" id="{376C5711-7699-2BF9-E1B7-8286FB2272C5}"/>
              </a:ext>
            </a:extLst>
          </p:cNvPr>
          <p:cNvSpPr/>
          <p:nvPr/>
        </p:nvSpPr>
        <p:spPr>
          <a:xfrm>
            <a:off x="3320002" y="2972766"/>
            <a:ext cx="201168" cy="201168"/>
          </a:xfrm>
          <a:prstGeom prst="rect">
            <a:avLst/>
          </a:prstGeom>
          <a:solidFill>
            <a:srgbClr val="1A21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9" name="Rectangle 78">
            <a:extLst>
              <a:ext uri="{FF2B5EF4-FFF2-40B4-BE49-F238E27FC236}">
                <a16:creationId xmlns:a16="http://schemas.microsoft.com/office/drawing/2014/main" id="{DC25BC4C-A435-7D01-4416-A9B73D8B8E97}"/>
              </a:ext>
            </a:extLst>
          </p:cNvPr>
          <p:cNvSpPr/>
          <p:nvPr/>
        </p:nvSpPr>
        <p:spPr>
          <a:xfrm>
            <a:off x="2277586" y="3759150"/>
            <a:ext cx="457200" cy="457200"/>
          </a:xfrm>
          <a:prstGeom prst="rect">
            <a:avLst/>
          </a:prstGeom>
          <a:noFill/>
          <a:ln w="38100">
            <a:solidFill>
              <a:srgbClr val="1A212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0" name="Rectangle 79">
            <a:extLst>
              <a:ext uri="{FF2B5EF4-FFF2-40B4-BE49-F238E27FC236}">
                <a16:creationId xmlns:a16="http://schemas.microsoft.com/office/drawing/2014/main" id="{0FB1F524-279F-A153-907A-8F1C2733AAA8}"/>
              </a:ext>
            </a:extLst>
          </p:cNvPr>
          <p:cNvSpPr/>
          <p:nvPr/>
        </p:nvSpPr>
        <p:spPr>
          <a:xfrm>
            <a:off x="2405602" y="3887166"/>
            <a:ext cx="201168" cy="201168"/>
          </a:xfrm>
          <a:prstGeom prst="rect">
            <a:avLst/>
          </a:prstGeom>
          <a:solidFill>
            <a:srgbClr val="1A21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5" name="TextBox 114">
            <a:extLst>
              <a:ext uri="{FF2B5EF4-FFF2-40B4-BE49-F238E27FC236}">
                <a16:creationId xmlns:a16="http://schemas.microsoft.com/office/drawing/2014/main" id="{8311A293-5E72-DD54-1E67-BC8E9511D796}"/>
              </a:ext>
            </a:extLst>
          </p:cNvPr>
          <p:cNvSpPr txBox="1"/>
          <p:nvPr/>
        </p:nvSpPr>
        <p:spPr>
          <a:xfrm>
            <a:off x="608806" y="4490670"/>
            <a:ext cx="4709160" cy="200055"/>
          </a:xfrm>
          <a:prstGeom prst="rect">
            <a:avLst/>
          </a:prstGeom>
          <a:noFill/>
        </p:spPr>
        <p:txBody>
          <a:bodyPr wrap="square" lIns="0" tIns="0" rIns="0" bIns="0" anchor="t">
            <a:spAutoFit/>
          </a:bodyPr>
          <a:lstStyle/>
          <a:p>
            <a:pPr algn="ctr"/>
            <a:r>
              <a:rPr sz="1300" b="1" dirty="0">
                <a:latin typeface="Host Grotesk"/>
              </a:rPr>
              <a:t>Scan to join</a:t>
            </a:r>
          </a:p>
        </p:txBody>
      </p:sp>
      <p:sp>
        <p:nvSpPr>
          <p:cNvPr id="116" name="TextBox 115">
            <a:extLst>
              <a:ext uri="{FF2B5EF4-FFF2-40B4-BE49-F238E27FC236}">
                <a16:creationId xmlns:a16="http://schemas.microsoft.com/office/drawing/2014/main" id="{9F57040F-76F9-C7B4-5AA8-8A93E68688FE}"/>
              </a:ext>
            </a:extLst>
          </p:cNvPr>
          <p:cNvSpPr txBox="1"/>
          <p:nvPr/>
        </p:nvSpPr>
        <p:spPr>
          <a:xfrm>
            <a:off x="608806" y="4819854"/>
            <a:ext cx="4709160" cy="438582"/>
          </a:xfrm>
          <a:prstGeom prst="rect">
            <a:avLst/>
          </a:prstGeom>
          <a:noFill/>
        </p:spPr>
        <p:txBody>
          <a:bodyPr wrap="square" lIns="0" tIns="0" rIns="0" bIns="0" anchor="t">
            <a:spAutoFit/>
          </a:bodyPr>
          <a:lstStyle/>
          <a:p>
            <a:r>
              <a:rPr sz="950" b="0" i="0" dirty="0">
                <a:latin typeface="Host Grotesk"/>
              </a:rPr>
              <a:t>Receive promotions, discounts, product updates, and special offers. Message frequency varies. </a:t>
            </a:r>
            <a:r>
              <a:rPr lang="en-US" sz="950" dirty="0">
                <a:ea typeface="+mn-lt"/>
                <a:cs typeface="+mn-lt"/>
              </a:rPr>
              <a:t>Message and data rates may apply.</a:t>
            </a:r>
            <a:r>
              <a:rPr lang="en-US" sz="950" dirty="0">
                <a:latin typeface="Host Grotesk"/>
              </a:rPr>
              <a:t> </a:t>
            </a:r>
            <a:r>
              <a:rPr sz="950" b="0" i="0" dirty="0">
                <a:latin typeface="Host Grotesk"/>
              </a:rPr>
              <a:t>Reply STOP to opt out and HELP for help. Consent is not a condition of purchase.</a:t>
            </a:r>
            <a:r>
              <a:rPr lang="en-US" sz="950" dirty="0">
                <a:latin typeface="Host Grotesk"/>
              </a:rPr>
              <a:t> </a:t>
            </a:r>
            <a:r>
              <a:rPr lang="en-US" sz="950" dirty="0">
                <a:ea typeface="+mn-lt"/>
                <a:cs typeface="+mn-lt"/>
              </a:rPr>
              <a:t>View our </a:t>
            </a:r>
            <a:r>
              <a:rPr lang="en-US" sz="950" u="sng" dirty="0">
                <a:solidFill>
                  <a:schemeClr val="bg2"/>
                </a:solidFill>
                <a:ea typeface="+mn-lt"/>
                <a:cs typeface="+mn-lt"/>
              </a:rPr>
              <a:t>terms</a:t>
            </a:r>
            <a:r>
              <a:rPr lang="en-US" sz="950" i="1" dirty="0">
                <a:ea typeface="+mn-lt"/>
                <a:cs typeface="+mn-lt"/>
              </a:rPr>
              <a:t> </a:t>
            </a:r>
            <a:r>
              <a:rPr lang="en-US" sz="950" dirty="0">
                <a:ea typeface="+mn-lt"/>
                <a:cs typeface="+mn-lt"/>
              </a:rPr>
              <a:t>&amp; </a:t>
            </a:r>
            <a:r>
              <a:rPr lang="en-US" sz="950" u="sng" dirty="0">
                <a:solidFill>
                  <a:schemeClr val="bg2"/>
                </a:solidFill>
                <a:ea typeface="+mn-lt"/>
                <a:cs typeface="+mn-lt"/>
              </a:rPr>
              <a:t>privacy</a:t>
            </a:r>
            <a:r>
              <a:rPr lang="en-US" sz="950" dirty="0">
                <a:ea typeface="+mn-lt"/>
                <a:cs typeface="+mn-lt"/>
              </a:rPr>
              <a:t>. </a:t>
            </a:r>
            <a:endParaRPr lang="en-US" dirty="0">
              <a:ea typeface="+mn-lt"/>
              <a:cs typeface="+mn-lt"/>
            </a:endParaRPr>
          </a:p>
        </p:txBody>
      </p:sp>
      <p:sp>
        <p:nvSpPr>
          <p:cNvPr id="117" name="Oval 116">
            <a:extLst>
              <a:ext uri="{FF2B5EF4-FFF2-40B4-BE49-F238E27FC236}">
                <a16:creationId xmlns:a16="http://schemas.microsoft.com/office/drawing/2014/main" id="{3E71D574-E586-1AE2-8564-DC4EBDA8B6ED}"/>
              </a:ext>
            </a:extLst>
          </p:cNvPr>
          <p:cNvSpPr/>
          <p:nvPr/>
        </p:nvSpPr>
        <p:spPr>
          <a:xfrm>
            <a:off x="6344792" y="1448386"/>
            <a:ext cx="365760" cy="365760"/>
          </a:xfrm>
          <a:prstGeom prst="ellips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8" name="TextBox 117">
            <a:extLst>
              <a:ext uri="{FF2B5EF4-FFF2-40B4-BE49-F238E27FC236}">
                <a16:creationId xmlns:a16="http://schemas.microsoft.com/office/drawing/2014/main" id="{0BA24D99-2E81-A56C-368B-793173B4CABA}"/>
              </a:ext>
            </a:extLst>
          </p:cNvPr>
          <p:cNvSpPr txBox="1"/>
          <p:nvPr/>
        </p:nvSpPr>
        <p:spPr>
          <a:xfrm>
            <a:off x="6344792" y="1448386"/>
            <a:ext cx="365760" cy="365760"/>
          </a:xfrm>
          <a:prstGeom prst="rect">
            <a:avLst/>
          </a:prstGeom>
          <a:noFill/>
        </p:spPr>
        <p:txBody>
          <a:bodyPr wrap="square" lIns="0" tIns="0" rIns="0" bIns="0" anchor="ctr">
            <a:spAutoFit/>
          </a:bodyPr>
          <a:lstStyle/>
          <a:p>
            <a:pPr algn="ctr"/>
            <a:r>
              <a:rPr sz="1400" b="1" dirty="0">
                <a:solidFill>
                  <a:srgbClr val="FFFFFF"/>
                </a:solidFill>
                <a:latin typeface="Host Grotesk"/>
              </a:rPr>
              <a:t>6</a:t>
            </a:r>
          </a:p>
        </p:txBody>
      </p:sp>
      <p:sp>
        <p:nvSpPr>
          <p:cNvPr id="119" name="TextBox 118">
            <a:extLst>
              <a:ext uri="{FF2B5EF4-FFF2-40B4-BE49-F238E27FC236}">
                <a16:creationId xmlns:a16="http://schemas.microsoft.com/office/drawing/2014/main" id="{BCC96DE6-F727-3AEE-ED27-F262745C5D53}"/>
              </a:ext>
            </a:extLst>
          </p:cNvPr>
          <p:cNvSpPr txBox="1"/>
          <p:nvPr/>
        </p:nvSpPr>
        <p:spPr>
          <a:xfrm>
            <a:off x="6783705" y="1511055"/>
            <a:ext cx="4434840" cy="276999"/>
          </a:xfrm>
          <a:prstGeom prst="rect">
            <a:avLst/>
          </a:prstGeom>
          <a:noFill/>
        </p:spPr>
        <p:txBody>
          <a:bodyPr wrap="square" lIns="0" tIns="0" rIns="0" bIns="0" anchor="ctr">
            <a:spAutoFit/>
          </a:bodyPr>
          <a:lstStyle/>
          <a:p>
            <a:pPr algn="l"/>
            <a:r>
              <a:rPr b="1" dirty="0">
                <a:latin typeface="Host Grotesk SemiBold"/>
              </a:rPr>
              <a:t>Keyword / </a:t>
            </a:r>
            <a:r>
              <a:rPr lang="en-GB" b="1" dirty="0">
                <a:latin typeface="Host Grotesk SemiBold"/>
              </a:rPr>
              <a:t>t</a:t>
            </a:r>
            <a:r>
              <a:rPr b="1" dirty="0" err="1">
                <a:latin typeface="Host Grotesk SemiBold"/>
              </a:rPr>
              <a:t>ext</a:t>
            </a:r>
            <a:r>
              <a:rPr b="1" dirty="0">
                <a:latin typeface="Host Grotesk SemiBold"/>
              </a:rPr>
              <a:t>-to-</a:t>
            </a:r>
            <a:r>
              <a:rPr lang="en-GB" b="1" dirty="0">
                <a:latin typeface="Host Grotesk SemiBold"/>
              </a:rPr>
              <a:t>j</a:t>
            </a:r>
            <a:r>
              <a:rPr b="1" dirty="0" err="1">
                <a:latin typeface="Host Grotesk SemiBold"/>
              </a:rPr>
              <a:t>oin</a:t>
            </a:r>
            <a:endParaRPr b="1" dirty="0">
              <a:latin typeface="Host Grotesk SemiBold"/>
            </a:endParaRPr>
          </a:p>
        </p:txBody>
      </p:sp>
      <p:sp>
        <p:nvSpPr>
          <p:cNvPr id="120" name="TextBox 119">
            <a:extLst>
              <a:ext uri="{FF2B5EF4-FFF2-40B4-BE49-F238E27FC236}">
                <a16:creationId xmlns:a16="http://schemas.microsoft.com/office/drawing/2014/main" id="{D8820D81-826D-A3F7-AA30-D602A801CA56}"/>
              </a:ext>
            </a:extLst>
          </p:cNvPr>
          <p:cNvSpPr txBox="1"/>
          <p:nvPr/>
        </p:nvSpPr>
        <p:spPr>
          <a:xfrm>
            <a:off x="6710552" y="2892200"/>
            <a:ext cx="4709160" cy="200055"/>
          </a:xfrm>
          <a:prstGeom prst="rect">
            <a:avLst/>
          </a:prstGeom>
          <a:noFill/>
        </p:spPr>
        <p:txBody>
          <a:bodyPr wrap="square" lIns="0" tIns="0" rIns="0" bIns="0" anchor="t">
            <a:spAutoFit/>
          </a:bodyPr>
          <a:lstStyle/>
          <a:p>
            <a:pPr algn="ctr"/>
            <a:r>
              <a:rPr sz="1300" b="1" dirty="0">
                <a:latin typeface="Host Grotesk"/>
              </a:rPr>
              <a:t>TEXT</a:t>
            </a:r>
          </a:p>
        </p:txBody>
      </p:sp>
      <p:sp>
        <p:nvSpPr>
          <p:cNvPr id="121" name="TextBox 120">
            <a:extLst>
              <a:ext uri="{FF2B5EF4-FFF2-40B4-BE49-F238E27FC236}">
                <a16:creationId xmlns:a16="http://schemas.microsoft.com/office/drawing/2014/main" id="{4DB18F7F-A9CC-4F72-7696-FE32EF21580F}"/>
              </a:ext>
            </a:extLst>
          </p:cNvPr>
          <p:cNvSpPr txBox="1"/>
          <p:nvPr/>
        </p:nvSpPr>
        <p:spPr>
          <a:xfrm>
            <a:off x="6710552" y="3186058"/>
            <a:ext cx="4709160" cy="548640"/>
          </a:xfrm>
          <a:prstGeom prst="rect">
            <a:avLst/>
          </a:prstGeom>
          <a:noFill/>
        </p:spPr>
        <p:txBody>
          <a:bodyPr wrap="square" lIns="0" tIns="0" rIns="0" bIns="0" anchor="t">
            <a:spAutoFit/>
          </a:bodyPr>
          <a:lstStyle/>
          <a:p>
            <a:pPr algn="ctr"/>
            <a:r>
              <a:rPr sz="3400" b="1">
                <a:solidFill>
                  <a:srgbClr val="1860F0"/>
                </a:solidFill>
                <a:latin typeface="Host Grotesk SemiBold"/>
              </a:rPr>
              <a:t>JOIN</a:t>
            </a:r>
          </a:p>
        </p:txBody>
      </p:sp>
      <p:sp>
        <p:nvSpPr>
          <p:cNvPr id="122" name="TextBox 121">
            <a:extLst>
              <a:ext uri="{FF2B5EF4-FFF2-40B4-BE49-F238E27FC236}">
                <a16:creationId xmlns:a16="http://schemas.microsoft.com/office/drawing/2014/main" id="{78CDC752-EBC9-9E76-8CF0-4948BC817814}"/>
              </a:ext>
            </a:extLst>
          </p:cNvPr>
          <p:cNvSpPr txBox="1"/>
          <p:nvPr/>
        </p:nvSpPr>
        <p:spPr>
          <a:xfrm>
            <a:off x="6710552" y="3859823"/>
            <a:ext cx="4709160" cy="230832"/>
          </a:xfrm>
          <a:prstGeom prst="rect">
            <a:avLst/>
          </a:prstGeom>
          <a:noFill/>
        </p:spPr>
        <p:txBody>
          <a:bodyPr wrap="square" lIns="0" tIns="0" rIns="0" bIns="0" anchor="t">
            <a:spAutoFit/>
          </a:bodyPr>
          <a:lstStyle/>
          <a:p>
            <a:pPr algn="ctr"/>
            <a:r>
              <a:rPr sz="1500" b="1" dirty="0">
                <a:latin typeface="Host Grotesk"/>
              </a:rPr>
              <a:t>TO (888) 555-1234</a:t>
            </a:r>
          </a:p>
        </p:txBody>
      </p:sp>
      <p:sp>
        <p:nvSpPr>
          <p:cNvPr id="123" name="TextBox 122">
            <a:extLst>
              <a:ext uri="{FF2B5EF4-FFF2-40B4-BE49-F238E27FC236}">
                <a16:creationId xmlns:a16="http://schemas.microsoft.com/office/drawing/2014/main" id="{B50E7C97-743D-ED9D-27D3-49A524C4138F}"/>
              </a:ext>
            </a:extLst>
          </p:cNvPr>
          <p:cNvSpPr txBox="1"/>
          <p:nvPr/>
        </p:nvSpPr>
        <p:spPr>
          <a:xfrm>
            <a:off x="6710552" y="4361101"/>
            <a:ext cx="4709160" cy="446276"/>
          </a:xfrm>
          <a:prstGeom prst="rect">
            <a:avLst/>
          </a:prstGeom>
          <a:noFill/>
        </p:spPr>
        <p:txBody>
          <a:bodyPr wrap="square" lIns="0" tIns="0" rIns="0" bIns="0" anchor="t">
            <a:spAutoFit/>
          </a:bodyPr>
          <a:lstStyle/>
          <a:p>
            <a:pPr>
              <a:spcAft>
                <a:spcPts val="400"/>
              </a:spcAft>
            </a:pPr>
            <a:r>
              <a:rPr sz="950" b="0" i="0" dirty="0">
                <a:latin typeface="Host Grotesk"/>
              </a:rPr>
              <a:t>Receive promotions, discounts, product updates, and special offers. Message frequency varies. </a:t>
            </a:r>
            <a:r>
              <a:rPr lang="en-US" sz="1000" dirty="0">
                <a:latin typeface="Host Grotesk"/>
              </a:rPr>
              <a:t>Message and data rates may apply. </a:t>
            </a:r>
            <a:r>
              <a:rPr sz="950" b="0" i="0" dirty="0">
                <a:latin typeface="Host Grotesk"/>
              </a:rPr>
              <a:t>Reply STOP to opt out and HELP for help. Consent is not a condition of purchase.</a:t>
            </a:r>
            <a:r>
              <a:rPr lang="en-US" sz="950" dirty="0">
                <a:latin typeface="Host Grotesk"/>
              </a:rPr>
              <a:t> </a:t>
            </a:r>
            <a:r>
              <a:rPr lang="en-US" sz="950" dirty="0">
                <a:ea typeface="+mn-lt"/>
                <a:cs typeface="+mn-lt"/>
              </a:rPr>
              <a:t>View our </a:t>
            </a:r>
            <a:r>
              <a:rPr lang="en-US" sz="950" u="sng" dirty="0">
                <a:solidFill>
                  <a:schemeClr val="bg2"/>
                </a:solidFill>
                <a:ea typeface="+mn-lt"/>
                <a:cs typeface="+mn-lt"/>
              </a:rPr>
              <a:t>terms</a:t>
            </a:r>
            <a:r>
              <a:rPr lang="en-US" sz="950" i="1" dirty="0">
                <a:ea typeface="+mn-lt"/>
                <a:cs typeface="+mn-lt"/>
              </a:rPr>
              <a:t> </a:t>
            </a:r>
            <a:r>
              <a:rPr lang="en-US" sz="950" dirty="0">
                <a:ea typeface="+mn-lt"/>
                <a:cs typeface="+mn-lt"/>
              </a:rPr>
              <a:t>&amp; </a:t>
            </a:r>
            <a:r>
              <a:rPr lang="en-US" sz="950" u="sng" dirty="0">
                <a:solidFill>
                  <a:schemeClr val="bg2"/>
                </a:solidFill>
                <a:ea typeface="+mn-lt"/>
                <a:cs typeface="+mn-lt"/>
              </a:rPr>
              <a:t>privacy</a:t>
            </a:r>
            <a:r>
              <a:rPr lang="en-US" sz="950" dirty="0">
                <a:ea typeface="+mn-lt"/>
                <a:cs typeface="+mn-lt"/>
              </a:rPr>
              <a:t>. </a:t>
            </a:r>
            <a:endParaRPr sz="950" b="0" i="0" dirty="0">
              <a:latin typeface="Host Grotesk"/>
            </a:endParaRPr>
          </a:p>
        </p:txBody>
      </p:sp>
      <p:sp>
        <p:nvSpPr>
          <p:cNvPr id="124" name="TextBox 123">
            <a:extLst>
              <a:ext uri="{FF2B5EF4-FFF2-40B4-BE49-F238E27FC236}">
                <a16:creationId xmlns:a16="http://schemas.microsoft.com/office/drawing/2014/main" id="{B0B3DBF1-1326-0752-B663-32A58F20E378}"/>
              </a:ext>
            </a:extLst>
          </p:cNvPr>
          <p:cNvSpPr txBox="1"/>
          <p:nvPr/>
        </p:nvSpPr>
        <p:spPr>
          <a:xfrm>
            <a:off x="6783705" y="1942162"/>
            <a:ext cx="4709160" cy="215444"/>
          </a:xfrm>
          <a:prstGeom prst="rect">
            <a:avLst/>
          </a:prstGeom>
          <a:noFill/>
        </p:spPr>
        <p:txBody>
          <a:bodyPr wrap="square" lIns="0" tIns="0" rIns="0" bIns="0" anchor="t">
            <a:spAutoFit/>
          </a:bodyPr>
          <a:lstStyle/>
          <a:p>
            <a:pPr>
              <a:spcAft>
                <a:spcPts val="400"/>
              </a:spcAft>
            </a:pPr>
            <a:r>
              <a:rPr sz="1400" b="0" i="0" dirty="0">
                <a:latin typeface="Host Grotesk"/>
              </a:rPr>
              <a:t>Riverside Shoes </a:t>
            </a:r>
            <a:r>
              <a:rPr lang="en-US" sz="1400" dirty="0">
                <a:latin typeface="Host Grotesk"/>
              </a:rPr>
              <a:t>Marketing </a:t>
            </a:r>
            <a:r>
              <a:rPr sz="1400" b="0" i="0" dirty="0">
                <a:latin typeface="Host Grotesk"/>
              </a:rPr>
              <a:t>Alerts</a:t>
            </a:r>
          </a:p>
        </p:txBody>
      </p:sp>
    </p:spTree>
    <p:extLst>
      <p:ext uri="{BB962C8B-B14F-4D97-AF65-F5344CB8AC3E}">
        <p14:creationId xmlns:p14="http://schemas.microsoft.com/office/powerpoint/2010/main" val="25579172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878C01-F4ED-1E57-5C98-31508F31DEB8}"/>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9BB043A4-A1DA-635C-F71C-342E92873F78}"/>
              </a:ext>
            </a:extLst>
          </p:cNvPr>
          <p:cNvSpPr>
            <a:spLocks noGrp="1"/>
          </p:cNvSpPr>
          <p:nvPr>
            <p:ph type="body" sz="quarter" idx="29"/>
          </p:nvPr>
        </p:nvSpPr>
        <p:spPr>
          <a:xfrm>
            <a:off x="222251" y="1173957"/>
            <a:ext cx="5811837" cy="5299579"/>
          </a:xfrm>
          <a:solidFill>
            <a:schemeClr val="accent2"/>
          </a:solidFill>
        </p:spPr>
        <p:txBody>
          <a:bodyPr/>
          <a:lstStyle/>
          <a:p>
            <a:pPr marL="0" indent="0">
              <a:buNone/>
            </a:pPr>
            <a:endParaRPr lang="en-US" dirty="0"/>
          </a:p>
          <a:p>
            <a:pPr marL="0" indent="0">
              <a:buNone/>
            </a:pPr>
            <a:endParaRPr lang="en-US" dirty="0"/>
          </a:p>
        </p:txBody>
      </p:sp>
      <p:sp>
        <p:nvSpPr>
          <p:cNvPr id="5" name="Slide Number Placeholder 4">
            <a:extLst>
              <a:ext uri="{FF2B5EF4-FFF2-40B4-BE49-F238E27FC236}">
                <a16:creationId xmlns:a16="http://schemas.microsoft.com/office/drawing/2014/main" id="{AD3DAC10-67C5-D836-3ED6-E6479D35C13A}"/>
              </a:ext>
            </a:extLst>
          </p:cNvPr>
          <p:cNvSpPr>
            <a:spLocks noGrp="1"/>
          </p:cNvSpPr>
          <p:nvPr>
            <p:ph type="sldNum" sz="quarter" idx="16"/>
          </p:nvPr>
        </p:nvSpPr>
        <p:spPr/>
        <p:txBody>
          <a:bodyPr/>
          <a:lstStyle/>
          <a:p>
            <a:fld id="{AE086683-F536-42AB-ABBC-F4803DFE8DBC}" type="slidenum">
              <a:rPr lang="en-US" smtClean="0"/>
              <a:pPr/>
              <a:t>29</a:t>
            </a:fld>
            <a:endParaRPr lang="en-US"/>
          </a:p>
        </p:txBody>
      </p:sp>
      <p:sp>
        <p:nvSpPr>
          <p:cNvPr id="7" name="Text Placeholder 6">
            <a:extLst>
              <a:ext uri="{FF2B5EF4-FFF2-40B4-BE49-F238E27FC236}">
                <a16:creationId xmlns:a16="http://schemas.microsoft.com/office/drawing/2014/main" id="{9A4B87CF-CDA3-FDF8-EB29-031E29C3DA8B}"/>
              </a:ext>
            </a:extLst>
          </p:cNvPr>
          <p:cNvSpPr>
            <a:spLocks noGrp="1"/>
          </p:cNvSpPr>
          <p:nvPr>
            <p:ph type="body" sz="quarter" idx="30"/>
          </p:nvPr>
        </p:nvSpPr>
        <p:spPr>
          <a:xfrm>
            <a:off x="6156324" y="1173957"/>
            <a:ext cx="5811837" cy="5299579"/>
          </a:xfrm>
          <a:solidFill>
            <a:schemeClr val="accent6"/>
          </a:solidFill>
        </p:spPr>
        <p:txBody>
          <a:bodyPr/>
          <a:lstStyle/>
          <a:p>
            <a:pPr marL="0" indent="0">
              <a:buNone/>
            </a:pPr>
            <a:endParaRPr lang="en-US" dirty="0"/>
          </a:p>
          <a:p>
            <a:pPr marL="0" indent="0">
              <a:buNone/>
            </a:pPr>
            <a:endParaRPr lang="en-US" dirty="0"/>
          </a:p>
        </p:txBody>
      </p:sp>
      <p:sp>
        <p:nvSpPr>
          <p:cNvPr id="42" name="Oval 41">
            <a:extLst>
              <a:ext uri="{FF2B5EF4-FFF2-40B4-BE49-F238E27FC236}">
                <a16:creationId xmlns:a16="http://schemas.microsoft.com/office/drawing/2014/main" id="{48C339FF-4DA5-D9E0-3536-BFDD17333599}"/>
              </a:ext>
            </a:extLst>
          </p:cNvPr>
          <p:cNvSpPr/>
          <p:nvPr/>
        </p:nvSpPr>
        <p:spPr>
          <a:xfrm>
            <a:off x="413767" y="1455916"/>
            <a:ext cx="365760" cy="365760"/>
          </a:xfrm>
          <a:prstGeom prst="ellips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3" name="TextBox 42">
            <a:extLst>
              <a:ext uri="{FF2B5EF4-FFF2-40B4-BE49-F238E27FC236}">
                <a16:creationId xmlns:a16="http://schemas.microsoft.com/office/drawing/2014/main" id="{E6F5CEE9-21FB-E089-7404-727A8F0C19DA}"/>
              </a:ext>
            </a:extLst>
          </p:cNvPr>
          <p:cNvSpPr txBox="1"/>
          <p:nvPr/>
        </p:nvSpPr>
        <p:spPr>
          <a:xfrm>
            <a:off x="413767" y="1447200"/>
            <a:ext cx="365760" cy="365760"/>
          </a:xfrm>
          <a:prstGeom prst="rect">
            <a:avLst/>
          </a:prstGeom>
          <a:noFill/>
        </p:spPr>
        <p:txBody>
          <a:bodyPr wrap="square" lIns="0" tIns="0" rIns="0" bIns="0" anchor="ctr">
            <a:spAutoFit/>
          </a:bodyPr>
          <a:lstStyle/>
          <a:p>
            <a:pPr algn="ctr"/>
            <a:r>
              <a:rPr sz="1400" b="1" dirty="0">
                <a:solidFill>
                  <a:srgbClr val="FFFFFF"/>
                </a:solidFill>
                <a:latin typeface="Host Grotesk"/>
              </a:rPr>
              <a:t>7</a:t>
            </a:r>
          </a:p>
        </p:txBody>
      </p:sp>
      <p:sp>
        <p:nvSpPr>
          <p:cNvPr id="44" name="TextBox 43">
            <a:extLst>
              <a:ext uri="{FF2B5EF4-FFF2-40B4-BE49-F238E27FC236}">
                <a16:creationId xmlns:a16="http://schemas.microsoft.com/office/drawing/2014/main" id="{AD4EFA98-3F77-BD1C-E81F-787A87955322}"/>
              </a:ext>
            </a:extLst>
          </p:cNvPr>
          <p:cNvSpPr txBox="1"/>
          <p:nvPr/>
        </p:nvSpPr>
        <p:spPr>
          <a:xfrm>
            <a:off x="852679" y="1518585"/>
            <a:ext cx="4434840" cy="276999"/>
          </a:xfrm>
          <a:prstGeom prst="rect">
            <a:avLst/>
          </a:prstGeom>
          <a:noFill/>
        </p:spPr>
        <p:txBody>
          <a:bodyPr wrap="square" lIns="0" tIns="0" rIns="0" bIns="0" anchor="ctr">
            <a:spAutoFit/>
          </a:bodyPr>
          <a:lstStyle/>
          <a:p>
            <a:pPr algn="l"/>
            <a:r>
              <a:rPr b="1" dirty="0">
                <a:solidFill>
                  <a:srgbClr val="000000"/>
                </a:solidFill>
                <a:latin typeface="Host Grotesk SemiBold"/>
              </a:rPr>
              <a:t>Paper </a:t>
            </a:r>
            <a:r>
              <a:rPr lang="en-GB" b="1" dirty="0">
                <a:solidFill>
                  <a:srgbClr val="000000"/>
                </a:solidFill>
                <a:latin typeface="Host Grotesk SemiBold"/>
              </a:rPr>
              <a:t>f</a:t>
            </a:r>
            <a:r>
              <a:rPr b="1" dirty="0" err="1">
                <a:solidFill>
                  <a:srgbClr val="000000"/>
                </a:solidFill>
                <a:latin typeface="Host Grotesk SemiBold"/>
              </a:rPr>
              <a:t>orm</a:t>
            </a:r>
            <a:r>
              <a:rPr b="1" dirty="0">
                <a:solidFill>
                  <a:srgbClr val="000000"/>
                </a:solidFill>
                <a:latin typeface="Host Grotesk SemiBold"/>
              </a:rPr>
              <a:t> </a:t>
            </a:r>
            <a:r>
              <a:rPr lang="en-GB" b="1" dirty="0">
                <a:solidFill>
                  <a:srgbClr val="000000"/>
                </a:solidFill>
                <a:latin typeface="Host Grotesk SemiBold"/>
              </a:rPr>
              <a:t>o</a:t>
            </a:r>
            <a:r>
              <a:rPr b="1" dirty="0">
                <a:solidFill>
                  <a:srgbClr val="000000"/>
                </a:solidFill>
                <a:latin typeface="Host Grotesk SemiBold"/>
              </a:rPr>
              <a:t>pt-In</a:t>
            </a:r>
          </a:p>
        </p:txBody>
      </p:sp>
      <p:sp>
        <p:nvSpPr>
          <p:cNvPr id="45" name="TextBox 44">
            <a:extLst>
              <a:ext uri="{FF2B5EF4-FFF2-40B4-BE49-F238E27FC236}">
                <a16:creationId xmlns:a16="http://schemas.microsoft.com/office/drawing/2014/main" id="{FD05C8E1-03CB-B0EA-9C55-78E95AA58D60}"/>
              </a:ext>
            </a:extLst>
          </p:cNvPr>
          <p:cNvSpPr txBox="1"/>
          <p:nvPr/>
        </p:nvSpPr>
        <p:spPr>
          <a:xfrm>
            <a:off x="852679" y="1949692"/>
            <a:ext cx="4709160" cy="646331"/>
          </a:xfrm>
          <a:prstGeom prst="rect">
            <a:avLst/>
          </a:prstGeom>
          <a:noFill/>
        </p:spPr>
        <p:txBody>
          <a:bodyPr wrap="square" lIns="0" tIns="0" rIns="0" bIns="0" anchor="t">
            <a:spAutoFit/>
          </a:bodyPr>
          <a:lstStyle/>
          <a:p>
            <a:pPr algn="l">
              <a:spcBef>
                <a:spcPts val="0"/>
              </a:spcBef>
              <a:spcAft>
                <a:spcPts val="400"/>
              </a:spcAft>
            </a:pPr>
            <a:r>
              <a:rPr sz="1400" b="0" i="0" dirty="0">
                <a:latin typeface="Host Grotesk"/>
              </a:rPr>
              <a:t>I agree to receive appointment reminder text messages from Riverside Shoes regarding upcoming scheduled appointments.</a:t>
            </a:r>
          </a:p>
        </p:txBody>
      </p:sp>
      <p:grpSp>
        <p:nvGrpSpPr>
          <p:cNvPr id="3" name="Group 2">
            <a:extLst>
              <a:ext uri="{FF2B5EF4-FFF2-40B4-BE49-F238E27FC236}">
                <a16:creationId xmlns:a16="http://schemas.microsoft.com/office/drawing/2014/main" id="{7D5261CD-3FBB-7953-08B0-9699ED72E403}"/>
              </a:ext>
            </a:extLst>
          </p:cNvPr>
          <p:cNvGrpSpPr/>
          <p:nvPr/>
        </p:nvGrpSpPr>
        <p:grpSpPr>
          <a:xfrm>
            <a:off x="852679" y="2845804"/>
            <a:ext cx="4617720" cy="2282088"/>
            <a:chOff x="697231" y="2845804"/>
            <a:chExt cx="4617720" cy="2282088"/>
          </a:xfrm>
        </p:grpSpPr>
        <p:sp>
          <p:nvSpPr>
            <p:cNvPr id="46" name="TextBox 45">
              <a:extLst>
                <a:ext uri="{FF2B5EF4-FFF2-40B4-BE49-F238E27FC236}">
                  <a16:creationId xmlns:a16="http://schemas.microsoft.com/office/drawing/2014/main" id="{353E4C55-C911-2405-C56A-DE5B19577877}"/>
                </a:ext>
              </a:extLst>
            </p:cNvPr>
            <p:cNvSpPr txBox="1"/>
            <p:nvPr/>
          </p:nvSpPr>
          <p:spPr>
            <a:xfrm>
              <a:off x="697231" y="2845804"/>
              <a:ext cx="4617720" cy="161583"/>
            </a:xfrm>
            <a:prstGeom prst="rect">
              <a:avLst/>
            </a:prstGeom>
            <a:noFill/>
          </p:spPr>
          <p:txBody>
            <a:bodyPr wrap="square" lIns="0" tIns="0" rIns="0" bIns="0" anchor="t">
              <a:spAutoFit/>
            </a:bodyPr>
            <a:lstStyle/>
            <a:p>
              <a:pPr algn="l"/>
              <a:r>
                <a:rPr sz="1050" b="1" dirty="0">
                  <a:latin typeface="Host Grotesk"/>
                </a:rPr>
                <a:t>Mobile number</a:t>
              </a:r>
            </a:p>
          </p:txBody>
        </p:sp>
        <p:sp>
          <p:nvSpPr>
            <p:cNvPr id="47" name="Rounded Rectangle 46">
              <a:extLst>
                <a:ext uri="{FF2B5EF4-FFF2-40B4-BE49-F238E27FC236}">
                  <a16:creationId xmlns:a16="http://schemas.microsoft.com/office/drawing/2014/main" id="{72716886-CBBB-063E-112E-99937866CD99}"/>
                </a:ext>
              </a:extLst>
            </p:cNvPr>
            <p:cNvSpPr/>
            <p:nvPr/>
          </p:nvSpPr>
          <p:spPr>
            <a:xfrm>
              <a:off x="697231" y="3065260"/>
              <a:ext cx="4617720" cy="329184"/>
            </a:xfrm>
            <a:prstGeom prst="roundRect">
              <a:avLst>
                <a:gd name="adj" fmla="val 18000"/>
              </a:avLst>
            </a:prstGeom>
            <a:solidFill>
              <a:schemeClr val="bg1"/>
            </a:solidFill>
            <a:ln w="12700">
              <a:solidFill>
                <a:srgbClr val="E6EBE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1" name="TextBox 80">
              <a:extLst>
                <a:ext uri="{FF2B5EF4-FFF2-40B4-BE49-F238E27FC236}">
                  <a16:creationId xmlns:a16="http://schemas.microsoft.com/office/drawing/2014/main" id="{9B73A8FB-0879-E1F8-1CDB-045ABCFF3239}"/>
                </a:ext>
              </a:extLst>
            </p:cNvPr>
            <p:cNvSpPr txBox="1"/>
            <p:nvPr/>
          </p:nvSpPr>
          <p:spPr>
            <a:xfrm>
              <a:off x="788671" y="3065260"/>
              <a:ext cx="4434840" cy="329184"/>
            </a:xfrm>
            <a:prstGeom prst="rect">
              <a:avLst/>
            </a:prstGeom>
            <a:solidFill>
              <a:schemeClr val="bg1"/>
            </a:solidFill>
          </p:spPr>
          <p:txBody>
            <a:bodyPr wrap="square" lIns="0" tIns="0" rIns="0" bIns="0" anchor="ctr">
              <a:spAutoFit/>
            </a:bodyPr>
            <a:lstStyle/>
            <a:p>
              <a:pPr algn="l"/>
              <a:r>
                <a:rPr sz="1050" b="0" dirty="0">
                  <a:solidFill>
                    <a:srgbClr val="8F9AA1"/>
                  </a:solidFill>
                  <a:latin typeface="Host Grotesk"/>
                </a:rPr>
                <a:t>(555) 555-5555</a:t>
              </a:r>
            </a:p>
          </p:txBody>
        </p:sp>
        <p:sp>
          <p:nvSpPr>
            <p:cNvPr id="82" name="TextBox 81">
              <a:extLst>
                <a:ext uri="{FF2B5EF4-FFF2-40B4-BE49-F238E27FC236}">
                  <a16:creationId xmlns:a16="http://schemas.microsoft.com/office/drawing/2014/main" id="{0A7141C8-67D9-3898-9260-4E2AA889FB32}"/>
                </a:ext>
              </a:extLst>
            </p:cNvPr>
            <p:cNvSpPr txBox="1"/>
            <p:nvPr/>
          </p:nvSpPr>
          <p:spPr>
            <a:xfrm>
              <a:off x="697231" y="3522460"/>
              <a:ext cx="4617720" cy="161583"/>
            </a:xfrm>
            <a:prstGeom prst="rect">
              <a:avLst/>
            </a:prstGeom>
            <a:noFill/>
          </p:spPr>
          <p:txBody>
            <a:bodyPr wrap="square" lIns="0" tIns="0" rIns="0" bIns="0" anchor="t">
              <a:spAutoFit/>
            </a:bodyPr>
            <a:lstStyle/>
            <a:p>
              <a:pPr algn="l"/>
              <a:r>
                <a:rPr sz="1050" b="1" dirty="0">
                  <a:latin typeface="Host Grotesk"/>
                </a:rPr>
                <a:t>Name (please print)</a:t>
              </a:r>
            </a:p>
          </p:txBody>
        </p:sp>
        <p:sp>
          <p:nvSpPr>
            <p:cNvPr id="83" name="Rounded Rectangle 82">
              <a:extLst>
                <a:ext uri="{FF2B5EF4-FFF2-40B4-BE49-F238E27FC236}">
                  <a16:creationId xmlns:a16="http://schemas.microsoft.com/office/drawing/2014/main" id="{5F209FB7-1814-4CAE-43C5-210EC5384437}"/>
                </a:ext>
              </a:extLst>
            </p:cNvPr>
            <p:cNvSpPr/>
            <p:nvPr/>
          </p:nvSpPr>
          <p:spPr>
            <a:xfrm>
              <a:off x="697231" y="3741916"/>
              <a:ext cx="4617720" cy="329184"/>
            </a:xfrm>
            <a:prstGeom prst="roundRect">
              <a:avLst>
                <a:gd name="adj" fmla="val 18000"/>
              </a:avLst>
            </a:prstGeom>
            <a:solidFill>
              <a:schemeClr val="bg1"/>
            </a:solidFill>
            <a:ln w="12700">
              <a:solidFill>
                <a:srgbClr val="E6EBE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4" name="TextBox 83">
              <a:extLst>
                <a:ext uri="{FF2B5EF4-FFF2-40B4-BE49-F238E27FC236}">
                  <a16:creationId xmlns:a16="http://schemas.microsoft.com/office/drawing/2014/main" id="{00DBCFA6-EA90-6186-3240-941E3CE02E4C}"/>
                </a:ext>
              </a:extLst>
            </p:cNvPr>
            <p:cNvSpPr txBox="1"/>
            <p:nvPr/>
          </p:nvSpPr>
          <p:spPr>
            <a:xfrm>
              <a:off x="788671" y="3741916"/>
              <a:ext cx="4434840" cy="329184"/>
            </a:xfrm>
            <a:prstGeom prst="rect">
              <a:avLst/>
            </a:prstGeom>
            <a:solidFill>
              <a:schemeClr val="bg1"/>
            </a:solidFill>
          </p:spPr>
          <p:txBody>
            <a:bodyPr wrap="square" lIns="0" tIns="0" rIns="0" bIns="0" anchor="ctr">
              <a:spAutoFit/>
            </a:bodyPr>
            <a:lstStyle/>
            <a:p>
              <a:pPr algn="l"/>
              <a:r>
                <a:rPr sz="1050" b="0">
                  <a:solidFill>
                    <a:srgbClr val="8F9AA1"/>
                  </a:solidFill>
                  <a:latin typeface="Host Grotesk"/>
                </a:rPr>
                <a:t>_____________________</a:t>
              </a:r>
            </a:p>
          </p:txBody>
        </p:sp>
        <p:sp>
          <p:nvSpPr>
            <p:cNvPr id="85" name="TextBox 84">
              <a:extLst>
                <a:ext uri="{FF2B5EF4-FFF2-40B4-BE49-F238E27FC236}">
                  <a16:creationId xmlns:a16="http://schemas.microsoft.com/office/drawing/2014/main" id="{0319FD12-AFFB-F6AB-C832-18E3F7A6F877}"/>
                </a:ext>
              </a:extLst>
            </p:cNvPr>
            <p:cNvSpPr txBox="1"/>
            <p:nvPr/>
          </p:nvSpPr>
          <p:spPr>
            <a:xfrm>
              <a:off x="697231" y="4199116"/>
              <a:ext cx="4617720" cy="161583"/>
            </a:xfrm>
            <a:prstGeom prst="rect">
              <a:avLst/>
            </a:prstGeom>
            <a:noFill/>
          </p:spPr>
          <p:txBody>
            <a:bodyPr wrap="square" lIns="0" tIns="0" rIns="0" bIns="0" anchor="t">
              <a:spAutoFit/>
            </a:bodyPr>
            <a:lstStyle/>
            <a:p>
              <a:pPr algn="l"/>
              <a:r>
                <a:rPr sz="1050" b="1" dirty="0">
                  <a:latin typeface="Host Grotesk"/>
                </a:rPr>
                <a:t>Signature</a:t>
              </a:r>
            </a:p>
          </p:txBody>
        </p:sp>
        <p:sp>
          <p:nvSpPr>
            <p:cNvPr id="86" name="Rounded Rectangle 85">
              <a:extLst>
                <a:ext uri="{FF2B5EF4-FFF2-40B4-BE49-F238E27FC236}">
                  <a16:creationId xmlns:a16="http://schemas.microsoft.com/office/drawing/2014/main" id="{323EEAD7-F2DE-C32C-F4E3-C8E94B8501B3}"/>
                </a:ext>
              </a:extLst>
            </p:cNvPr>
            <p:cNvSpPr/>
            <p:nvPr/>
          </p:nvSpPr>
          <p:spPr>
            <a:xfrm>
              <a:off x="697231" y="4418572"/>
              <a:ext cx="4617720" cy="329184"/>
            </a:xfrm>
            <a:prstGeom prst="roundRect">
              <a:avLst>
                <a:gd name="adj" fmla="val 18000"/>
              </a:avLst>
            </a:prstGeom>
            <a:solidFill>
              <a:schemeClr val="bg1"/>
            </a:solidFill>
            <a:ln w="12700">
              <a:solidFill>
                <a:srgbClr val="E6EBE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7" name="TextBox 86">
              <a:extLst>
                <a:ext uri="{FF2B5EF4-FFF2-40B4-BE49-F238E27FC236}">
                  <a16:creationId xmlns:a16="http://schemas.microsoft.com/office/drawing/2014/main" id="{53613134-AE14-D5D8-B27C-DB1A5E6235D4}"/>
                </a:ext>
              </a:extLst>
            </p:cNvPr>
            <p:cNvSpPr txBox="1"/>
            <p:nvPr/>
          </p:nvSpPr>
          <p:spPr>
            <a:xfrm>
              <a:off x="788671" y="4418572"/>
              <a:ext cx="4434840" cy="329184"/>
            </a:xfrm>
            <a:prstGeom prst="rect">
              <a:avLst/>
            </a:prstGeom>
            <a:solidFill>
              <a:schemeClr val="bg1"/>
            </a:solidFill>
          </p:spPr>
          <p:txBody>
            <a:bodyPr wrap="square" lIns="0" tIns="0" rIns="0" bIns="0" anchor="ctr">
              <a:spAutoFit/>
            </a:bodyPr>
            <a:lstStyle/>
            <a:p>
              <a:pPr algn="l"/>
              <a:r>
                <a:rPr sz="1050" b="0">
                  <a:solidFill>
                    <a:srgbClr val="8F9AA1"/>
                  </a:solidFill>
                  <a:latin typeface="Host Grotesk"/>
                </a:rPr>
                <a:t>_____________________</a:t>
              </a:r>
            </a:p>
          </p:txBody>
        </p:sp>
        <p:sp>
          <p:nvSpPr>
            <p:cNvPr id="88" name="TextBox 87">
              <a:extLst>
                <a:ext uri="{FF2B5EF4-FFF2-40B4-BE49-F238E27FC236}">
                  <a16:creationId xmlns:a16="http://schemas.microsoft.com/office/drawing/2014/main" id="{D234615F-F262-47FE-0A68-C40E2B8D0C12}"/>
                </a:ext>
              </a:extLst>
            </p:cNvPr>
            <p:cNvSpPr txBox="1"/>
            <p:nvPr/>
          </p:nvSpPr>
          <p:spPr>
            <a:xfrm>
              <a:off x="722921" y="4875772"/>
              <a:ext cx="4306824" cy="252120"/>
            </a:xfrm>
            <a:prstGeom prst="rect">
              <a:avLst/>
            </a:prstGeom>
            <a:noFill/>
          </p:spPr>
          <p:txBody>
            <a:bodyPr wrap="square" lIns="0" tIns="0" rIns="0" bIns="0" anchor="t">
              <a:spAutoFit/>
            </a:bodyPr>
            <a:lstStyle/>
            <a:p>
              <a:r>
                <a:rPr sz="800" b="0" dirty="0">
                  <a:latin typeface="Host Grotesk"/>
                </a:rPr>
                <a:t>Message frequency varies. Message and data rates may apply. Reply STOP to opt out and HELP for help. Consent is not a condition of purchase.</a:t>
              </a:r>
              <a:r>
                <a:rPr lang="en-US" sz="800" dirty="0">
                  <a:latin typeface="Host Grotesk"/>
                </a:rPr>
                <a:t> </a:t>
              </a:r>
              <a:r>
                <a:rPr lang="en-US" sz="800" dirty="0">
                  <a:ea typeface="+mn-lt"/>
                  <a:cs typeface="+mn-lt"/>
                </a:rPr>
                <a:t>View our </a:t>
              </a:r>
              <a:r>
                <a:rPr lang="en-US" sz="800" u="sng" dirty="0">
                  <a:solidFill>
                    <a:schemeClr val="bg2"/>
                  </a:solidFill>
                  <a:ea typeface="+mn-lt"/>
                  <a:cs typeface="+mn-lt"/>
                </a:rPr>
                <a:t>terms</a:t>
              </a:r>
              <a:r>
                <a:rPr lang="en-US" sz="800" dirty="0">
                  <a:ea typeface="+mn-lt"/>
                  <a:cs typeface="+mn-lt"/>
                </a:rPr>
                <a:t> &amp;</a:t>
              </a:r>
              <a:r>
                <a:rPr lang="en-US" sz="800" dirty="0">
                  <a:solidFill>
                    <a:schemeClr val="bg2"/>
                  </a:solidFill>
                  <a:ea typeface="+mn-lt"/>
                  <a:cs typeface="+mn-lt"/>
                </a:rPr>
                <a:t> </a:t>
              </a:r>
              <a:r>
                <a:rPr lang="en-US" sz="800" u="sng" dirty="0">
                  <a:solidFill>
                    <a:schemeClr val="bg2"/>
                  </a:solidFill>
                  <a:ea typeface="+mn-lt"/>
                  <a:cs typeface="+mn-lt"/>
                </a:rPr>
                <a:t>privacy</a:t>
              </a:r>
              <a:r>
                <a:rPr lang="en-US" sz="800" dirty="0">
                  <a:ea typeface="+mn-lt"/>
                  <a:cs typeface="+mn-lt"/>
                </a:rPr>
                <a:t>. </a:t>
              </a:r>
              <a:endParaRPr sz="819" b="0" dirty="0">
                <a:latin typeface="Host Grotesk"/>
              </a:endParaRPr>
            </a:p>
          </p:txBody>
        </p:sp>
      </p:grpSp>
      <p:sp>
        <p:nvSpPr>
          <p:cNvPr id="89" name="Oval 88">
            <a:extLst>
              <a:ext uri="{FF2B5EF4-FFF2-40B4-BE49-F238E27FC236}">
                <a16:creationId xmlns:a16="http://schemas.microsoft.com/office/drawing/2014/main" id="{746A9D16-FAA4-B2FD-23F6-6DD18902AC53}"/>
              </a:ext>
            </a:extLst>
          </p:cNvPr>
          <p:cNvSpPr/>
          <p:nvPr/>
        </p:nvSpPr>
        <p:spPr>
          <a:xfrm>
            <a:off x="6339554" y="1455916"/>
            <a:ext cx="365760" cy="365760"/>
          </a:xfrm>
          <a:prstGeom prst="ellips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0" name="TextBox 89">
            <a:extLst>
              <a:ext uri="{FF2B5EF4-FFF2-40B4-BE49-F238E27FC236}">
                <a16:creationId xmlns:a16="http://schemas.microsoft.com/office/drawing/2014/main" id="{CC507F6E-1EE2-4E6B-E687-919DAC9F3ABF}"/>
              </a:ext>
            </a:extLst>
          </p:cNvPr>
          <p:cNvSpPr txBox="1"/>
          <p:nvPr/>
        </p:nvSpPr>
        <p:spPr>
          <a:xfrm>
            <a:off x="6339554" y="1447200"/>
            <a:ext cx="365760" cy="365760"/>
          </a:xfrm>
          <a:prstGeom prst="rect">
            <a:avLst/>
          </a:prstGeom>
          <a:noFill/>
        </p:spPr>
        <p:txBody>
          <a:bodyPr wrap="square" lIns="0" tIns="0" rIns="0" bIns="0" anchor="ctr">
            <a:spAutoFit/>
          </a:bodyPr>
          <a:lstStyle/>
          <a:p>
            <a:pPr algn="ctr"/>
            <a:r>
              <a:rPr sz="1400" b="1" dirty="0">
                <a:solidFill>
                  <a:srgbClr val="FFFFFF"/>
                </a:solidFill>
                <a:latin typeface="Host Grotesk"/>
              </a:rPr>
              <a:t>8</a:t>
            </a:r>
          </a:p>
        </p:txBody>
      </p:sp>
      <p:sp>
        <p:nvSpPr>
          <p:cNvPr id="91" name="TextBox 90">
            <a:extLst>
              <a:ext uri="{FF2B5EF4-FFF2-40B4-BE49-F238E27FC236}">
                <a16:creationId xmlns:a16="http://schemas.microsoft.com/office/drawing/2014/main" id="{2125D9F7-8832-23E6-12C3-0B37230A3D7E}"/>
              </a:ext>
            </a:extLst>
          </p:cNvPr>
          <p:cNvSpPr txBox="1"/>
          <p:nvPr/>
        </p:nvSpPr>
        <p:spPr>
          <a:xfrm>
            <a:off x="6778467" y="1518585"/>
            <a:ext cx="4434840" cy="276999"/>
          </a:xfrm>
          <a:prstGeom prst="rect">
            <a:avLst/>
          </a:prstGeom>
          <a:noFill/>
        </p:spPr>
        <p:txBody>
          <a:bodyPr wrap="square" lIns="0" tIns="0" rIns="0" bIns="0" anchor="ctr">
            <a:spAutoFit/>
          </a:bodyPr>
          <a:lstStyle/>
          <a:p>
            <a:pPr algn="l"/>
            <a:r>
              <a:rPr b="1" dirty="0">
                <a:latin typeface="Host Grotesk SemiBold"/>
              </a:rPr>
              <a:t>Contact </a:t>
            </a:r>
            <a:r>
              <a:rPr lang="en-GB" b="1" dirty="0">
                <a:latin typeface="Host Grotesk SemiBold"/>
              </a:rPr>
              <a:t>u</a:t>
            </a:r>
            <a:r>
              <a:rPr b="1" dirty="0">
                <a:latin typeface="Host Grotesk SemiBold"/>
              </a:rPr>
              <a:t>s </a:t>
            </a:r>
            <a:r>
              <a:rPr lang="en-GB" b="1" dirty="0">
                <a:latin typeface="Host Grotesk SemiBold"/>
              </a:rPr>
              <a:t>f</a:t>
            </a:r>
            <a:r>
              <a:rPr b="1" dirty="0" err="1">
                <a:latin typeface="Host Grotesk SemiBold"/>
              </a:rPr>
              <a:t>orm</a:t>
            </a:r>
            <a:r>
              <a:rPr b="1" dirty="0">
                <a:latin typeface="Host Grotesk SemiBold"/>
              </a:rPr>
              <a:t> </a:t>
            </a:r>
            <a:r>
              <a:rPr lang="en-GB" b="1" dirty="0">
                <a:latin typeface="Host Grotesk SemiBold"/>
              </a:rPr>
              <a:t>o</a:t>
            </a:r>
            <a:r>
              <a:rPr b="1" dirty="0">
                <a:latin typeface="Host Grotesk SemiBold"/>
              </a:rPr>
              <a:t>pt-</a:t>
            </a:r>
            <a:r>
              <a:rPr lang="en-GB" b="1" dirty="0" err="1">
                <a:latin typeface="Host Grotesk SemiBold"/>
              </a:rPr>
              <a:t>i</a:t>
            </a:r>
            <a:r>
              <a:rPr b="1" dirty="0">
                <a:latin typeface="Host Grotesk SemiBold"/>
              </a:rPr>
              <a:t>n</a:t>
            </a:r>
          </a:p>
        </p:txBody>
      </p:sp>
      <p:sp>
        <p:nvSpPr>
          <p:cNvPr id="92" name="TextBox 91">
            <a:extLst>
              <a:ext uri="{FF2B5EF4-FFF2-40B4-BE49-F238E27FC236}">
                <a16:creationId xmlns:a16="http://schemas.microsoft.com/office/drawing/2014/main" id="{133ACF38-4C88-E45D-BCFE-62F38C99DA43}"/>
              </a:ext>
            </a:extLst>
          </p:cNvPr>
          <p:cNvSpPr txBox="1"/>
          <p:nvPr/>
        </p:nvSpPr>
        <p:spPr>
          <a:xfrm>
            <a:off x="6773895" y="1949692"/>
            <a:ext cx="4709160" cy="430887"/>
          </a:xfrm>
          <a:prstGeom prst="rect">
            <a:avLst/>
          </a:prstGeom>
          <a:noFill/>
        </p:spPr>
        <p:txBody>
          <a:bodyPr wrap="square" lIns="0" tIns="0" rIns="0" bIns="0" anchor="t">
            <a:spAutoFit/>
          </a:bodyPr>
          <a:lstStyle/>
          <a:p>
            <a:pPr algn="l">
              <a:spcBef>
                <a:spcPts val="0"/>
              </a:spcBef>
              <a:spcAft>
                <a:spcPts val="400"/>
              </a:spcAft>
            </a:pPr>
            <a:r>
              <a:rPr sz="1400" b="0" i="0" dirty="0">
                <a:latin typeface="Host Grotesk"/>
              </a:rPr>
              <a:t>Marketing consent collected alongside a general inquiry form.</a:t>
            </a:r>
          </a:p>
        </p:txBody>
      </p:sp>
      <p:grpSp>
        <p:nvGrpSpPr>
          <p:cNvPr id="4" name="Group 3">
            <a:extLst>
              <a:ext uri="{FF2B5EF4-FFF2-40B4-BE49-F238E27FC236}">
                <a16:creationId xmlns:a16="http://schemas.microsoft.com/office/drawing/2014/main" id="{39CC4BD0-4505-3168-7196-8979B6AA5544}"/>
              </a:ext>
            </a:extLst>
          </p:cNvPr>
          <p:cNvGrpSpPr/>
          <p:nvPr/>
        </p:nvGrpSpPr>
        <p:grpSpPr>
          <a:xfrm>
            <a:off x="6768783" y="2596023"/>
            <a:ext cx="4709160" cy="3417417"/>
            <a:chOff x="6577299" y="2406892"/>
            <a:chExt cx="4709160" cy="3417417"/>
          </a:xfrm>
        </p:grpSpPr>
        <p:sp>
          <p:nvSpPr>
            <p:cNvPr id="93" name="Rounded Rectangle 92">
              <a:extLst>
                <a:ext uri="{FF2B5EF4-FFF2-40B4-BE49-F238E27FC236}">
                  <a16:creationId xmlns:a16="http://schemas.microsoft.com/office/drawing/2014/main" id="{AD882661-94E1-C66C-80CF-5992C0A384B7}"/>
                </a:ext>
              </a:extLst>
            </p:cNvPr>
            <p:cNvSpPr/>
            <p:nvPr/>
          </p:nvSpPr>
          <p:spPr>
            <a:xfrm>
              <a:off x="6577299" y="2406892"/>
              <a:ext cx="4709160" cy="310896"/>
            </a:xfrm>
            <a:prstGeom prst="roundRect">
              <a:avLst>
                <a:gd name="adj" fmla="val 35000"/>
              </a:avLst>
            </a:prstGeom>
            <a:solidFill>
              <a:srgbClr val="FFFFFF"/>
            </a:solidFill>
            <a:ln w="12700">
              <a:solidFill>
                <a:srgbClr val="E6EBE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4" name="Oval 93">
              <a:extLst>
                <a:ext uri="{FF2B5EF4-FFF2-40B4-BE49-F238E27FC236}">
                  <a16:creationId xmlns:a16="http://schemas.microsoft.com/office/drawing/2014/main" id="{966E2CC3-7F7F-11BD-AF32-7F3B0E9AC039}"/>
                </a:ext>
              </a:extLst>
            </p:cNvPr>
            <p:cNvSpPr/>
            <p:nvPr/>
          </p:nvSpPr>
          <p:spPr>
            <a:xfrm>
              <a:off x="6705315" y="2525764"/>
              <a:ext cx="68580" cy="68580"/>
            </a:xfrm>
            <a:prstGeom prst="ellipse">
              <a:avLst/>
            </a:prstGeom>
            <a:solidFill>
              <a:srgbClr val="8F9AA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5" name="Oval 94">
              <a:extLst>
                <a:ext uri="{FF2B5EF4-FFF2-40B4-BE49-F238E27FC236}">
                  <a16:creationId xmlns:a16="http://schemas.microsoft.com/office/drawing/2014/main" id="{75AFBD34-FE87-6D06-77AB-254E0A40E75C}"/>
                </a:ext>
              </a:extLst>
            </p:cNvPr>
            <p:cNvSpPr/>
            <p:nvPr/>
          </p:nvSpPr>
          <p:spPr>
            <a:xfrm>
              <a:off x="6842475" y="2525764"/>
              <a:ext cx="68580" cy="68580"/>
            </a:xfrm>
            <a:prstGeom prst="ellipse">
              <a:avLst/>
            </a:prstGeom>
            <a:solidFill>
              <a:srgbClr val="8F9AA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6" name="Oval 95">
              <a:extLst>
                <a:ext uri="{FF2B5EF4-FFF2-40B4-BE49-F238E27FC236}">
                  <a16:creationId xmlns:a16="http://schemas.microsoft.com/office/drawing/2014/main" id="{17A5B30B-F09D-6040-1869-BE0A6316700E}"/>
                </a:ext>
              </a:extLst>
            </p:cNvPr>
            <p:cNvSpPr/>
            <p:nvPr/>
          </p:nvSpPr>
          <p:spPr>
            <a:xfrm>
              <a:off x="6979635" y="2525764"/>
              <a:ext cx="68580" cy="68580"/>
            </a:xfrm>
            <a:prstGeom prst="ellipse">
              <a:avLst/>
            </a:prstGeom>
            <a:solidFill>
              <a:srgbClr val="8F9AA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7" name="Rounded Rectangle 96">
              <a:extLst>
                <a:ext uri="{FF2B5EF4-FFF2-40B4-BE49-F238E27FC236}">
                  <a16:creationId xmlns:a16="http://schemas.microsoft.com/office/drawing/2014/main" id="{987E9A57-3A82-A335-5C51-1F28D1BF6DAD}"/>
                </a:ext>
              </a:extLst>
            </p:cNvPr>
            <p:cNvSpPr/>
            <p:nvPr/>
          </p:nvSpPr>
          <p:spPr>
            <a:xfrm>
              <a:off x="7107651" y="2466328"/>
              <a:ext cx="4050792" cy="164592"/>
            </a:xfrm>
            <a:prstGeom prst="roundRect">
              <a:avLst>
                <a:gd name="adj" fmla="val 50000"/>
              </a:avLst>
            </a:prstGeom>
            <a:solidFill>
              <a:srgbClr val="F7F9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8" name="TextBox 97">
              <a:extLst>
                <a:ext uri="{FF2B5EF4-FFF2-40B4-BE49-F238E27FC236}">
                  <a16:creationId xmlns:a16="http://schemas.microsoft.com/office/drawing/2014/main" id="{36CFC05E-6495-C44A-1171-FFCF58C922C3}"/>
                </a:ext>
              </a:extLst>
            </p:cNvPr>
            <p:cNvSpPr txBox="1"/>
            <p:nvPr/>
          </p:nvSpPr>
          <p:spPr>
            <a:xfrm>
              <a:off x="7180803" y="2466328"/>
              <a:ext cx="3977640" cy="164592"/>
            </a:xfrm>
            <a:prstGeom prst="rect">
              <a:avLst/>
            </a:prstGeom>
            <a:noFill/>
          </p:spPr>
          <p:txBody>
            <a:bodyPr wrap="square" lIns="0" tIns="0" rIns="0" bIns="0" anchor="ctr">
              <a:spAutoFit/>
            </a:bodyPr>
            <a:lstStyle/>
            <a:p>
              <a:pPr algn="l"/>
              <a:r>
                <a:rPr sz="900" b="0">
                  <a:solidFill>
                    <a:srgbClr val="4B575E"/>
                  </a:solidFill>
                  <a:latin typeface="Host Grotesk"/>
                </a:rPr>
                <a:t>riversideshoes.com/contact</a:t>
              </a:r>
            </a:p>
          </p:txBody>
        </p:sp>
        <p:sp>
          <p:nvSpPr>
            <p:cNvPr id="99" name="TextBox 98">
              <a:extLst>
                <a:ext uri="{FF2B5EF4-FFF2-40B4-BE49-F238E27FC236}">
                  <a16:creationId xmlns:a16="http://schemas.microsoft.com/office/drawing/2014/main" id="{2F5944FB-EE37-37D0-70EB-5B805FDEE4B3}"/>
                </a:ext>
              </a:extLst>
            </p:cNvPr>
            <p:cNvSpPr txBox="1"/>
            <p:nvPr/>
          </p:nvSpPr>
          <p:spPr>
            <a:xfrm>
              <a:off x="6623019" y="2845804"/>
              <a:ext cx="4617720" cy="161583"/>
            </a:xfrm>
            <a:prstGeom prst="rect">
              <a:avLst/>
            </a:prstGeom>
            <a:noFill/>
          </p:spPr>
          <p:txBody>
            <a:bodyPr wrap="square" lIns="0" tIns="0" rIns="0" bIns="0" anchor="t">
              <a:spAutoFit/>
            </a:bodyPr>
            <a:lstStyle/>
            <a:p>
              <a:pPr algn="l"/>
              <a:r>
                <a:rPr sz="1050" b="1" dirty="0">
                  <a:latin typeface="Host Grotesk"/>
                </a:rPr>
                <a:t>Full name</a:t>
              </a:r>
            </a:p>
          </p:txBody>
        </p:sp>
        <p:sp>
          <p:nvSpPr>
            <p:cNvPr id="100" name="Rounded Rectangle 99">
              <a:extLst>
                <a:ext uri="{FF2B5EF4-FFF2-40B4-BE49-F238E27FC236}">
                  <a16:creationId xmlns:a16="http://schemas.microsoft.com/office/drawing/2014/main" id="{3ADA18EF-7F46-F6F8-057D-1C00DB019291}"/>
                </a:ext>
              </a:extLst>
            </p:cNvPr>
            <p:cNvSpPr/>
            <p:nvPr/>
          </p:nvSpPr>
          <p:spPr>
            <a:xfrm>
              <a:off x="6623019" y="3065260"/>
              <a:ext cx="4617720" cy="329184"/>
            </a:xfrm>
            <a:prstGeom prst="roundRect">
              <a:avLst>
                <a:gd name="adj" fmla="val 18000"/>
              </a:avLst>
            </a:prstGeom>
            <a:solidFill>
              <a:schemeClr val="bg1"/>
            </a:solidFill>
            <a:ln w="12700">
              <a:solidFill>
                <a:srgbClr val="E6EBE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1" name="TextBox 100">
              <a:extLst>
                <a:ext uri="{FF2B5EF4-FFF2-40B4-BE49-F238E27FC236}">
                  <a16:creationId xmlns:a16="http://schemas.microsoft.com/office/drawing/2014/main" id="{124EC742-DE17-DED7-50FC-F5456F568FE9}"/>
                </a:ext>
              </a:extLst>
            </p:cNvPr>
            <p:cNvSpPr txBox="1"/>
            <p:nvPr/>
          </p:nvSpPr>
          <p:spPr>
            <a:xfrm>
              <a:off x="6714458" y="3065260"/>
              <a:ext cx="4434840" cy="329184"/>
            </a:xfrm>
            <a:prstGeom prst="rect">
              <a:avLst/>
            </a:prstGeom>
            <a:noFill/>
          </p:spPr>
          <p:txBody>
            <a:bodyPr wrap="square" lIns="0" tIns="0" rIns="0" bIns="0" anchor="ctr">
              <a:spAutoFit/>
            </a:bodyPr>
            <a:lstStyle/>
            <a:p>
              <a:pPr algn="l"/>
              <a:r>
                <a:rPr sz="1050" b="0">
                  <a:solidFill>
                    <a:srgbClr val="8F9AA1"/>
                  </a:solidFill>
                  <a:latin typeface="Host Grotesk"/>
                </a:rPr>
                <a:t>Enter your name</a:t>
              </a:r>
            </a:p>
          </p:txBody>
        </p:sp>
        <p:sp>
          <p:nvSpPr>
            <p:cNvPr id="102" name="TextBox 101">
              <a:extLst>
                <a:ext uri="{FF2B5EF4-FFF2-40B4-BE49-F238E27FC236}">
                  <a16:creationId xmlns:a16="http://schemas.microsoft.com/office/drawing/2014/main" id="{52F81565-5254-9BAD-D4B5-8741CED2D5C4}"/>
                </a:ext>
              </a:extLst>
            </p:cNvPr>
            <p:cNvSpPr txBox="1"/>
            <p:nvPr/>
          </p:nvSpPr>
          <p:spPr>
            <a:xfrm>
              <a:off x="6623019" y="3522460"/>
              <a:ext cx="4617720" cy="161583"/>
            </a:xfrm>
            <a:prstGeom prst="rect">
              <a:avLst/>
            </a:prstGeom>
            <a:noFill/>
          </p:spPr>
          <p:txBody>
            <a:bodyPr wrap="square" lIns="0" tIns="0" rIns="0" bIns="0" anchor="t">
              <a:spAutoFit/>
            </a:bodyPr>
            <a:lstStyle/>
            <a:p>
              <a:pPr algn="l"/>
              <a:r>
                <a:rPr sz="1050" b="1" dirty="0">
                  <a:latin typeface="Host Grotesk"/>
                </a:rPr>
                <a:t>Email address</a:t>
              </a:r>
            </a:p>
          </p:txBody>
        </p:sp>
        <p:sp>
          <p:nvSpPr>
            <p:cNvPr id="103" name="Rounded Rectangle 102">
              <a:extLst>
                <a:ext uri="{FF2B5EF4-FFF2-40B4-BE49-F238E27FC236}">
                  <a16:creationId xmlns:a16="http://schemas.microsoft.com/office/drawing/2014/main" id="{4546B4CA-871F-FD48-38C2-1E7E99C51A65}"/>
                </a:ext>
              </a:extLst>
            </p:cNvPr>
            <p:cNvSpPr/>
            <p:nvPr/>
          </p:nvSpPr>
          <p:spPr>
            <a:xfrm>
              <a:off x="6623019" y="3741916"/>
              <a:ext cx="4617720" cy="329184"/>
            </a:xfrm>
            <a:prstGeom prst="roundRect">
              <a:avLst>
                <a:gd name="adj" fmla="val 18000"/>
              </a:avLst>
            </a:prstGeom>
            <a:solidFill>
              <a:schemeClr val="bg1"/>
            </a:solidFill>
            <a:ln w="12700">
              <a:solidFill>
                <a:srgbClr val="E6EBE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4" name="TextBox 103">
              <a:extLst>
                <a:ext uri="{FF2B5EF4-FFF2-40B4-BE49-F238E27FC236}">
                  <a16:creationId xmlns:a16="http://schemas.microsoft.com/office/drawing/2014/main" id="{7A215DFA-E248-A0E9-6683-ECDC40319218}"/>
                </a:ext>
              </a:extLst>
            </p:cNvPr>
            <p:cNvSpPr txBox="1"/>
            <p:nvPr/>
          </p:nvSpPr>
          <p:spPr>
            <a:xfrm>
              <a:off x="6714458" y="3741916"/>
              <a:ext cx="4434840" cy="329184"/>
            </a:xfrm>
            <a:prstGeom prst="rect">
              <a:avLst/>
            </a:prstGeom>
            <a:noFill/>
          </p:spPr>
          <p:txBody>
            <a:bodyPr wrap="square" lIns="0" tIns="0" rIns="0" bIns="0" anchor="ctr">
              <a:spAutoFit/>
            </a:bodyPr>
            <a:lstStyle/>
            <a:p>
              <a:pPr algn="l"/>
              <a:r>
                <a:rPr sz="1050" b="0">
                  <a:solidFill>
                    <a:srgbClr val="8F9AA1"/>
                  </a:solidFill>
                  <a:latin typeface="Host Grotesk"/>
                </a:rPr>
                <a:t>Enter your email</a:t>
              </a:r>
            </a:p>
          </p:txBody>
        </p:sp>
        <p:sp>
          <p:nvSpPr>
            <p:cNvPr id="105" name="TextBox 104">
              <a:extLst>
                <a:ext uri="{FF2B5EF4-FFF2-40B4-BE49-F238E27FC236}">
                  <a16:creationId xmlns:a16="http://schemas.microsoft.com/office/drawing/2014/main" id="{E1DB91A1-E697-5962-51DA-2EAC07371537}"/>
                </a:ext>
              </a:extLst>
            </p:cNvPr>
            <p:cNvSpPr txBox="1"/>
            <p:nvPr/>
          </p:nvSpPr>
          <p:spPr>
            <a:xfrm>
              <a:off x="6623019" y="4199116"/>
              <a:ext cx="4617720" cy="161583"/>
            </a:xfrm>
            <a:prstGeom prst="rect">
              <a:avLst/>
            </a:prstGeom>
            <a:noFill/>
          </p:spPr>
          <p:txBody>
            <a:bodyPr wrap="square" lIns="0" tIns="0" rIns="0" bIns="0" anchor="t">
              <a:spAutoFit/>
            </a:bodyPr>
            <a:lstStyle/>
            <a:p>
              <a:pPr algn="l"/>
              <a:r>
                <a:rPr sz="1050" b="1" dirty="0">
                  <a:latin typeface="Host Grotesk"/>
                </a:rPr>
                <a:t>Mobile number (optional)</a:t>
              </a:r>
            </a:p>
          </p:txBody>
        </p:sp>
        <p:sp>
          <p:nvSpPr>
            <p:cNvPr id="106" name="Rounded Rectangle 105">
              <a:extLst>
                <a:ext uri="{FF2B5EF4-FFF2-40B4-BE49-F238E27FC236}">
                  <a16:creationId xmlns:a16="http://schemas.microsoft.com/office/drawing/2014/main" id="{ACC35D8C-497D-14C9-57A8-5A09A956E06D}"/>
                </a:ext>
              </a:extLst>
            </p:cNvPr>
            <p:cNvSpPr/>
            <p:nvPr/>
          </p:nvSpPr>
          <p:spPr>
            <a:xfrm>
              <a:off x="6623019" y="4418572"/>
              <a:ext cx="4617720" cy="329184"/>
            </a:xfrm>
            <a:prstGeom prst="roundRect">
              <a:avLst>
                <a:gd name="adj" fmla="val 18000"/>
              </a:avLst>
            </a:prstGeom>
            <a:solidFill>
              <a:schemeClr val="bg1"/>
            </a:solidFill>
            <a:ln w="12700">
              <a:solidFill>
                <a:srgbClr val="E6EBE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7" name="TextBox 106">
              <a:extLst>
                <a:ext uri="{FF2B5EF4-FFF2-40B4-BE49-F238E27FC236}">
                  <a16:creationId xmlns:a16="http://schemas.microsoft.com/office/drawing/2014/main" id="{20B40174-7480-351F-3587-201E4F9202B0}"/>
                </a:ext>
              </a:extLst>
            </p:cNvPr>
            <p:cNvSpPr txBox="1"/>
            <p:nvPr/>
          </p:nvSpPr>
          <p:spPr>
            <a:xfrm>
              <a:off x="6714458" y="4418572"/>
              <a:ext cx="4434840" cy="329184"/>
            </a:xfrm>
            <a:prstGeom prst="rect">
              <a:avLst/>
            </a:prstGeom>
            <a:noFill/>
          </p:spPr>
          <p:txBody>
            <a:bodyPr wrap="square" lIns="0" tIns="0" rIns="0" bIns="0" anchor="ctr">
              <a:spAutoFit/>
            </a:bodyPr>
            <a:lstStyle/>
            <a:p>
              <a:pPr algn="l"/>
              <a:r>
                <a:rPr sz="1050" b="0">
                  <a:solidFill>
                    <a:srgbClr val="8F9AA1"/>
                  </a:solidFill>
                  <a:latin typeface="Host Grotesk"/>
                </a:rPr>
                <a:t>(555) 555-5555</a:t>
              </a:r>
            </a:p>
          </p:txBody>
        </p:sp>
        <p:sp>
          <p:nvSpPr>
            <p:cNvPr id="108" name="Rounded Rectangle 107">
              <a:extLst>
                <a:ext uri="{FF2B5EF4-FFF2-40B4-BE49-F238E27FC236}">
                  <a16:creationId xmlns:a16="http://schemas.microsoft.com/office/drawing/2014/main" id="{1252145E-53C2-D4FB-623A-A51709982CA9}"/>
                </a:ext>
              </a:extLst>
            </p:cNvPr>
            <p:cNvSpPr/>
            <p:nvPr/>
          </p:nvSpPr>
          <p:spPr>
            <a:xfrm>
              <a:off x="6668739" y="4894060"/>
              <a:ext cx="128016" cy="128016"/>
            </a:xfrm>
            <a:prstGeom prst="roundRect">
              <a:avLst>
                <a:gd name="adj" fmla="val 20000"/>
              </a:avLst>
            </a:prstGeom>
            <a:solidFill>
              <a:srgbClr val="FFFFFF"/>
            </a:solidFill>
            <a:ln w="15875">
              <a:solidFill>
                <a:srgbClr val="4B575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9" name="TextBox 108">
              <a:extLst>
                <a:ext uri="{FF2B5EF4-FFF2-40B4-BE49-F238E27FC236}">
                  <a16:creationId xmlns:a16="http://schemas.microsoft.com/office/drawing/2014/main" id="{BBADB974-C303-4CE5-41B0-0557C47FCF0C}"/>
                </a:ext>
              </a:extLst>
            </p:cNvPr>
            <p:cNvSpPr txBox="1"/>
            <p:nvPr/>
          </p:nvSpPr>
          <p:spPr>
            <a:xfrm>
              <a:off x="6888195" y="4875772"/>
              <a:ext cx="4306824" cy="615553"/>
            </a:xfrm>
            <a:prstGeom prst="rect">
              <a:avLst/>
            </a:prstGeom>
            <a:noFill/>
          </p:spPr>
          <p:txBody>
            <a:bodyPr wrap="square" lIns="0" tIns="0" rIns="0" bIns="0" anchor="t">
              <a:spAutoFit/>
            </a:bodyPr>
            <a:lstStyle/>
            <a:p>
              <a:r>
                <a:rPr lang="en-US" sz="800" dirty="0">
                  <a:latin typeface="Host Grotesk"/>
                </a:rPr>
                <a:t>[OPTIONAL] </a:t>
              </a:r>
              <a:r>
                <a:rPr sz="800" b="0" dirty="0">
                  <a:latin typeface="Host Grotesk"/>
                </a:rPr>
                <a:t>I agree to receive recurring marketing text messages from Riverside Shoes regarding promotions, discounts, product updates, and special offers. Message frequency varies. Message and data rates may apply. Reply STOP to opt out and HELP for help. Consent is not a condition of purchase.</a:t>
              </a:r>
              <a:r>
                <a:rPr lang="en-US" sz="800" dirty="0">
                  <a:latin typeface="Host Grotesk"/>
                </a:rPr>
                <a:t> View our </a:t>
              </a:r>
              <a:r>
                <a:rPr lang="en-US" sz="800" u="sng" dirty="0">
                  <a:solidFill>
                    <a:schemeClr val="bg2"/>
                  </a:solidFill>
                  <a:latin typeface="Host Grotesk"/>
                </a:rPr>
                <a:t>terms</a:t>
              </a:r>
              <a:r>
                <a:rPr lang="en-US" sz="800" dirty="0">
                  <a:latin typeface="Host Grotesk"/>
                </a:rPr>
                <a:t> &amp; </a:t>
              </a:r>
              <a:r>
                <a:rPr lang="en-US" sz="800" u="sng" dirty="0">
                  <a:solidFill>
                    <a:schemeClr val="bg2"/>
                  </a:solidFill>
                  <a:latin typeface="Host Grotesk"/>
                </a:rPr>
                <a:t>privacy</a:t>
              </a:r>
              <a:r>
                <a:rPr lang="en-US" sz="800" dirty="0">
                  <a:latin typeface="Host Grotesk"/>
                </a:rPr>
                <a:t>. </a:t>
              </a:r>
            </a:p>
            <a:p>
              <a:endParaRPr sz="800" b="0" dirty="0">
                <a:latin typeface="Host Grotesk"/>
              </a:endParaRPr>
            </a:p>
          </p:txBody>
        </p:sp>
        <p:sp>
          <p:nvSpPr>
            <p:cNvPr id="110" name="Rounded Rectangle 109">
              <a:extLst>
                <a:ext uri="{FF2B5EF4-FFF2-40B4-BE49-F238E27FC236}">
                  <a16:creationId xmlns:a16="http://schemas.microsoft.com/office/drawing/2014/main" id="{960179AD-CB23-7357-AF27-BDD143BBB075}"/>
                </a:ext>
              </a:extLst>
            </p:cNvPr>
            <p:cNvSpPr/>
            <p:nvPr/>
          </p:nvSpPr>
          <p:spPr>
            <a:xfrm>
              <a:off x="6623019" y="5458549"/>
              <a:ext cx="2194560" cy="365760"/>
            </a:xfrm>
            <a:prstGeom prst="roundRect">
              <a:avLst>
                <a:gd name="adj" fmla="val 50000"/>
              </a:avLst>
            </a:prstGeom>
            <a:solidFill>
              <a:srgbClr val="186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1" name="TextBox 110">
              <a:extLst>
                <a:ext uri="{FF2B5EF4-FFF2-40B4-BE49-F238E27FC236}">
                  <a16:creationId xmlns:a16="http://schemas.microsoft.com/office/drawing/2014/main" id="{3D33C0FE-1BD5-EDE6-826A-6ACCD7E64D23}"/>
                </a:ext>
              </a:extLst>
            </p:cNvPr>
            <p:cNvSpPr txBox="1"/>
            <p:nvPr/>
          </p:nvSpPr>
          <p:spPr>
            <a:xfrm>
              <a:off x="6623019" y="5458549"/>
              <a:ext cx="2194560" cy="365760"/>
            </a:xfrm>
            <a:prstGeom prst="rect">
              <a:avLst/>
            </a:prstGeom>
            <a:noFill/>
          </p:spPr>
          <p:txBody>
            <a:bodyPr wrap="square" lIns="0" tIns="0" rIns="0" bIns="0" anchor="ctr">
              <a:spAutoFit/>
            </a:bodyPr>
            <a:lstStyle/>
            <a:p>
              <a:pPr algn="ctr"/>
              <a:r>
                <a:rPr sz="1150" b="1">
                  <a:solidFill>
                    <a:srgbClr val="FFFFFF"/>
                  </a:solidFill>
                  <a:latin typeface="Host Grotesk"/>
                </a:rPr>
                <a:t>Send message</a:t>
              </a:r>
            </a:p>
          </p:txBody>
        </p:sp>
      </p:grpSp>
    </p:spTree>
    <p:extLst>
      <p:ext uri="{BB962C8B-B14F-4D97-AF65-F5344CB8AC3E}">
        <p14:creationId xmlns:p14="http://schemas.microsoft.com/office/powerpoint/2010/main" val="24585153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E9013F-4940-F619-A91D-4CB16475AAB0}"/>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32E09F3-A5DE-8AF8-A25C-D92114194CF0}"/>
              </a:ext>
            </a:extLst>
          </p:cNvPr>
          <p:cNvSpPr>
            <a:spLocks noGrp="1"/>
          </p:cNvSpPr>
          <p:nvPr>
            <p:ph type="body" sz="quarter" idx="29"/>
          </p:nvPr>
        </p:nvSpPr>
        <p:spPr>
          <a:xfrm>
            <a:off x="222251" y="1173957"/>
            <a:ext cx="5811837" cy="5023643"/>
          </a:xfrm>
          <a:solidFill>
            <a:schemeClr val="accent2"/>
          </a:solidFill>
        </p:spPr>
        <p:txBody>
          <a:bodyPr/>
          <a:lstStyle/>
          <a:p>
            <a:pPr marL="0" indent="0">
              <a:buNone/>
            </a:pPr>
            <a:endParaRPr lang="en-US" dirty="0"/>
          </a:p>
          <a:p>
            <a:pPr marL="0" indent="0">
              <a:buNone/>
            </a:pPr>
            <a:endParaRPr lang="en-US" dirty="0"/>
          </a:p>
        </p:txBody>
      </p:sp>
      <p:sp>
        <p:nvSpPr>
          <p:cNvPr id="5" name="Slide Number Placeholder 4">
            <a:extLst>
              <a:ext uri="{FF2B5EF4-FFF2-40B4-BE49-F238E27FC236}">
                <a16:creationId xmlns:a16="http://schemas.microsoft.com/office/drawing/2014/main" id="{3EF3BA30-EF54-FFDD-128D-E52AEF825120}"/>
              </a:ext>
            </a:extLst>
          </p:cNvPr>
          <p:cNvSpPr>
            <a:spLocks noGrp="1"/>
          </p:cNvSpPr>
          <p:nvPr>
            <p:ph type="sldNum" sz="quarter" idx="16"/>
          </p:nvPr>
        </p:nvSpPr>
        <p:spPr/>
        <p:txBody>
          <a:bodyPr/>
          <a:lstStyle/>
          <a:p>
            <a:fld id="{AE086683-F536-42AB-ABBC-F4803DFE8DBC}" type="slidenum">
              <a:rPr lang="en-US" smtClean="0"/>
              <a:pPr/>
              <a:t>30</a:t>
            </a:fld>
            <a:endParaRPr lang="en-US"/>
          </a:p>
        </p:txBody>
      </p:sp>
      <p:sp>
        <p:nvSpPr>
          <p:cNvPr id="7" name="Text Placeholder 6">
            <a:extLst>
              <a:ext uri="{FF2B5EF4-FFF2-40B4-BE49-F238E27FC236}">
                <a16:creationId xmlns:a16="http://schemas.microsoft.com/office/drawing/2014/main" id="{8C5E117E-DD20-B68A-1F2A-225F7F3CFA76}"/>
              </a:ext>
            </a:extLst>
          </p:cNvPr>
          <p:cNvSpPr>
            <a:spLocks noGrp="1"/>
          </p:cNvSpPr>
          <p:nvPr>
            <p:ph type="body" sz="quarter" idx="30"/>
          </p:nvPr>
        </p:nvSpPr>
        <p:spPr>
          <a:xfrm>
            <a:off x="6156324" y="1173957"/>
            <a:ext cx="5811837" cy="5023643"/>
          </a:xfrm>
          <a:solidFill>
            <a:schemeClr val="accent6"/>
          </a:solidFill>
        </p:spPr>
        <p:txBody>
          <a:bodyPr/>
          <a:lstStyle/>
          <a:p>
            <a:pPr marL="0" indent="0">
              <a:buNone/>
            </a:pPr>
            <a:endParaRPr lang="en-US" dirty="0"/>
          </a:p>
          <a:p>
            <a:pPr marL="0" indent="0">
              <a:buNone/>
            </a:pPr>
            <a:endParaRPr lang="en-US" dirty="0"/>
          </a:p>
        </p:txBody>
      </p:sp>
      <p:sp>
        <p:nvSpPr>
          <p:cNvPr id="36" name="Oval 35">
            <a:extLst>
              <a:ext uri="{FF2B5EF4-FFF2-40B4-BE49-F238E27FC236}">
                <a16:creationId xmlns:a16="http://schemas.microsoft.com/office/drawing/2014/main" id="{73A1F7C3-F853-BDCA-1965-109544629E64}"/>
              </a:ext>
            </a:extLst>
          </p:cNvPr>
          <p:cNvSpPr/>
          <p:nvPr/>
        </p:nvSpPr>
        <p:spPr>
          <a:xfrm>
            <a:off x="413767" y="1455142"/>
            <a:ext cx="365760" cy="365760"/>
          </a:xfrm>
          <a:prstGeom prst="ellips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TextBox 36">
            <a:extLst>
              <a:ext uri="{FF2B5EF4-FFF2-40B4-BE49-F238E27FC236}">
                <a16:creationId xmlns:a16="http://schemas.microsoft.com/office/drawing/2014/main" id="{951A9C34-B0E1-979B-04D9-C1542E7E9789}"/>
              </a:ext>
            </a:extLst>
          </p:cNvPr>
          <p:cNvSpPr txBox="1"/>
          <p:nvPr/>
        </p:nvSpPr>
        <p:spPr>
          <a:xfrm>
            <a:off x="413767" y="1447200"/>
            <a:ext cx="365760" cy="365760"/>
          </a:xfrm>
          <a:prstGeom prst="rect">
            <a:avLst/>
          </a:prstGeom>
          <a:noFill/>
        </p:spPr>
        <p:txBody>
          <a:bodyPr wrap="square" lIns="0" tIns="0" rIns="0" bIns="0" anchor="ctr">
            <a:spAutoFit/>
          </a:bodyPr>
          <a:lstStyle/>
          <a:p>
            <a:pPr algn="ctr"/>
            <a:r>
              <a:rPr sz="1400" b="1">
                <a:solidFill>
                  <a:srgbClr val="FFFFFF"/>
                </a:solidFill>
                <a:latin typeface="Host Grotesk"/>
              </a:rPr>
              <a:t>9</a:t>
            </a:r>
          </a:p>
        </p:txBody>
      </p:sp>
      <p:sp>
        <p:nvSpPr>
          <p:cNvPr id="38" name="TextBox 37">
            <a:extLst>
              <a:ext uri="{FF2B5EF4-FFF2-40B4-BE49-F238E27FC236}">
                <a16:creationId xmlns:a16="http://schemas.microsoft.com/office/drawing/2014/main" id="{199C583D-41EC-E25D-CE14-86E1EE9CD6D9}"/>
              </a:ext>
            </a:extLst>
          </p:cNvPr>
          <p:cNvSpPr txBox="1"/>
          <p:nvPr/>
        </p:nvSpPr>
        <p:spPr>
          <a:xfrm>
            <a:off x="852679" y="1517811"/>
            <a:ext cx="4434840" cy="276999"/>
          </a:xfrm>
          <a:prstGeom prst="rect">
            <a:avLst/>
          </a:prstGeom>
          <a:noFill/>
        </p:spPr>
        <p:txBody>
          <a:bodyPr wrap="square" lIns="0" tIns="0" rIns="0" bIns="0" anchor="ctr">
            <a:spAutoFit/>
          </a:bodyPr>
          <a:lstStyle/>
          <a:p>
            <a:pPr algn="l"/>
            <a:r>
              <a:rPr b="1" dirty="0">
                <a:latin typeface="Host Grotesk SemiBold"/>
              </a:rPr>
              <a:t>Notification </a:t>
            </a:r>
            <a:r>
              <a:rPr lang="en-GB" b="1" dirty="0">
                <a:latin typeface="Host Grotesk SemiBold"/>
              </a:rPr>
              <a:t>p</a:t>
            </a:r>
            <a:r>
              <a:rPr b="1" dirty="0">
                <a:latin typeface="Host Grotesk SemiBold"/>
              </a:rPr>
              <a:t>references</a:t>
            </a:r>
          </a:p>
        </p:txBody>
      </p:sp>
      <p:sp>
        <p:nvSpPr>
          <p:cNvPr id="39" name="TextBox 38">
            <a:extLst>
              <a:ext uri="{FF2B5EF4-FFF2-40B4-BE49-F238E27FC236}">
                <a16:creationId xmlns:a16="http://schemas.microsoft.com/office/drawing/2014/main" id="{A660EAC9-AEC0-8A3A-5B06-48746943E6EB}"/>
              </a:ext>
            </a:extLst>
          </p:cNvPr>
          <p:cNvSpPr txBox="1"/>
          <p:nvPr/>
        </p:nvSpPr>
        <p:spPr>
          <a:xfrm>
            <a:off x="852679" y="1948918"/>
            <a:ext cx="4709160" cy="215444"/>
          </a:xfrm>
          <a:prstGeom prst="rect">
            <a:avLst/>
          </a:prstGeom>
          <a:noFill/>
        </p:spPr>
        <p:txBody>
          <a:bodyPr wrap="square" lIns="0" tIns="0" rIns="0" bIns="0" anchor="t">
            <a:spAutoFit/>
          </a:bodyPr>
          <a:lstStyle/>
          <a:p>
            <a:pPr algn="l">
              <a:spcBef>
                <a:spcPts val="0"/>
              </a:spcBef>
              <a:spcAft>
                <a:spcPts val="400"/>
              </a:spcAft>
            </a:pPr>
            <a:r>
              <a:rPr sz="1400" b="0" i="0" dirty="0">
                <a:latin typeface="Host Grotesk"/>
              </a:rPr>
              <a:t>Manage how you would like to hear from Riverside Shoes.</a:t>
            </a:r>
          </a:p>
        </p:txBody>
      </p:sp>
      <p:sp>
        <p:nvSpPr>
          <p:cNvPr id="40" name="Rectangle 39">
            <a:extLst>
              <a:ext uri="{FF2B5EF4-FFF2-40B4-BE49-F238E27FC236}">
                <a16:creationId xmlns:a16="http://schemas.microsoft.com/office/drawing/2014/main" id="{94CB71FD-D2AF-56A0-8827-A54863E8E31D}"/>
              </a:ext>
            </a:extLst>
          </p:cNvPr>
          <p:cNvSpPr/>
          <p:nvPr/>
        </p:nvSpPr>
        <p:spPr>
          <a:xfrm>
            <a:off x="852679" y="2406118"/>
            <a:ext cx="4709160" cy="274320"/>
          </a:xfrm>
          <a:prstGeom prst="rect">
            <a:avLst/>
          </a:prstGeom>
          <a:solidFill>
            <a:srgbClr val="F0F3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TextBox 40">
            <a:extLst>
              <a:ext uri="{FF2B5EF4-FFF2-40B4-BE49-F238E27FC236}">
                <a16:creationId xmlns:a16="http://schemas.microsoft.com/office/drawing/2014/main" id="{5CDA03A5-A076-465E-E480-79BC95485818}"/>
              </a:ext>
            </a:extLst>
          </p:cNvPr>
          <p:cNvSpPr txBox="1"/>
          <p:nvPr/>
        </p:nvSpPr>
        <p:spPr>
          <a:xfrm>
            <a:off x="907543" y="2474028"/>
            <a:ext cx="3337560" cy="138499"/>
          </a:xfrm>
          <a:prstGeom prst="rect">
            <a:avLst/>
          </a:prstGeom>
          <a:noFill/>
        </p:spPr>
        <p:txBody>
          <a:bodyPr wrap="square" lIns="0" tIns="0" rIns="0" bIns="0" anchor="ctr">
            <a:spAutoFit/>
          </a:bodyPr>
          <a:lstStyle/>
          <a:p>
            <a:pPr algn="l"/>
            <a:r>
              <a:rPr sz="900" b="1" dirty="0">
                <a:latin typeface="Host Grotesk"/>
              </a:rPr>
              <a:t>Notification type</a:t>
            </a:r>
          </a:p>
        </p:txBody>
      </p:sp>
      <p:sp>
        <p:nvSpPr>
          <p:cNvPr id="48" name="TextBox 47">
            <a:extLst>
              <a:ext uri="{FF2B5EF4-FFF2-40B4-BE49-F238E27FC236}">
                <a16:creationId xmlns:a16="http://schemas.microsoft.com/office/drawing/2014/main" id="{65C9D9FD-9B5F-D74C-3501-3709CC869BE6}"/>
              </a:ext>
            </a:extLst>
          </p:cNvPr>
          <p:cNvSpPr txBox="1"/>
          <p:nvPr/>
        </p:nvSpPr>
        <p:spPr>
          <a:xfrm>
            <a:off x="4281679" y="2474028"/>
            <a:ext cx="640080" cy="138499"/>
          </a:xfrm>
          <a:prstGeom prst="rect">
            <a:avLst/>
          </a:prstGeom>
          <a:noFill/>
        </p:spPr>
        <p:txBody>
          <a:bodyPr wrap="square" lIns="0" tIns="0" rIns="0" bIns="0" anchor="ctr">
            <a:spAutoFit/>
          </a:bodyPr>
          <a:lstStyle/>
          <a:p>
            <a:pPr algn="ctr"/>
            <a:r>
              <a:rPr sz="900" b="1" dirty="0">
                <a:latin typeface="Host Grotesk"/>
              </a:rPr>
              <a:t>Email</a:t>
            </a:r>
          </a:p>
        </p:txBody>
      </p:sp>
      <p:sp>
        <p:nvSpPr>
          <p:cNvPr id="49" name="TextBox 48">
            <a:extLst>
              <a:ext uri="{FF2B5EF4-FFF2-40B4-BE49-F238E27FC236}">
                <a16:creationId xmlns:a16="http://schemas.microsoft.com/office/drawing/2014/main" id="{5F28E46C-2030-CE07-B5F7-E7DC38AFBFCB}"/>
              </a:ext>
            </a:extLst>
          </p:cNvPr>
          <p:cNvSpPr txBox="1"/>
          <p:nvPr/>
        </p:nvSpPr>
        <p:spPr>
          <a:xfrm>
            <a:off x="4921759" y="2474028"/>
            <a:ext cx="640080" cy="138499"/>
          </a:xfrm>
          <a:prstGeom prst="rect">
            <a:avLst/>
          </a:prstGeom>
          <a:noFill/>
        </p:spPr>
        <p:txBody>
          <a:bodyPr wrap="square" lIns="0" tIns="0" rIns="0" bIns="0" anchor="ctr">
            <a:spAutoFit/>
          </a:bodyPr>
          <a:lstStyle/>
          <a:p>
            <a:pPr algn="ctr"/>
            <a:r>
              <a:rPr sz="900" b="1" dirty="0">
                <a:latin typeface="Host Grotesk"/>
              </a:rPr>
              <a:t>SMS</a:t>
            </a:r>
          </a:p>
        </p:txBody>
      </p:sp>
      <p:sp>
        <p:nvSpPr>
          <p:cNvPr id="50" name="Rectangle 49">
            <a:extLst>
              <a:ext uri="{FF2B5EF4-FFF2-40B4-BE49-F238E27FC236}">
                <a16:creationId xmlns:a16="http://schemas.microsoft.com/office/drawing/2014/main" id="{158D4007-221E-C59B-6F8B-83C620C3D37A}"/>
              </a:ext>
            </a:extLst>
          </p:cNvPr>
          <p:cNvSpPr/>
          <p:nvPr/>
        </p:nvSpPr>
        <p:spPr>
          <a:xfrm>
            <a:off x="852679" y="2680438"/>
            <a:ext cx="4709160" cy="329184"/>
          </a:xfrm>
          <a:prstGeom prst="rect">
            <a:avLst/>
          </a:prstGeom>
          <a:solidFill>
            <a:srgbClr val="FFFFFF"/>
          </a:solidFill>
          <a:ln w="9525">
            <a:solidFill>
              <a:srgbClr val="E6EBE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1" name="TextBox 50">
            <a:extLst>
              <a:ext uri="{FF2B5EF4-FFF2-40B4-BE49-F238E27FC236}">
                <a16:creationId xmlns:a16="http://schemas.microsoft.com/office/drawing/2014/main" id="{51ECC816-ABE8-D254-DB99-E4A2B0F656A5}"/>
              </a:ext>
            </a:extLst>
          </p:cNvPr>
          <p:cNvSpPr txBox="1"/>
          <p:nvPr/>
        </p:nvSpPr>
        <p:spPr>
          <a:xfrm>
            <a:off x="907543" y="2775780"/>
            <a:ext cx="3337560" cy="138499"/>
          </a:xfrm>
          <a:prstGeom prst="rect">
            <a:avLst/>
          </a:prstGeom>
          <a:noFill/>
        </p:spPr>
        <p:txBody>
          <a:bodyPr wrap="square" lIns="0" tIns="0" rIns="0" bIns="0" anchor="ctr">
            <a:spAutoFit/>
          </a:bodyPr>
          <a:lstStyle/>
          <a:p>
            <a:pPr algn="l"/>
            <a:r>
              <a:rPr sz="900" b="0" dirty="0">
                <a:latin typeface="Host Grotesk"/>
              </a:rPr>
              <a:t>Account alerts</a:t>
            </a:r>
          </a:p>
        </p:txBody>
      </p:sp>
      <p:sp>
        <p:nvSpPr>
          <p:cNvPr id="52" name="Rounded Rectangle 51">
            <a:extLst>
              <a:ext uri="{FF2B5EF4-FFF2-40B4-BE49-F238E27FC236}">
                <a16:creationId xmlns:a16="http://schemas.microsoft.com/office/drawing/2014/main" id="{DBF11766-D75A-A16B-4CEB-3E7CBAB41969}"/>
              </a:ext>
            </a:extLst>
          </p:cNvPr>
          <p:cNvSpPr/>
          <p:nvPr/>
        </p:nvSpPr>
        <p:spPr>
          <a:xfrm>
            <a:off x="5177791" y="2781022"/>
            <a:ext cx="128016" cy="128016"/>
          </a:xfrm>
          <a:prstGeom prst="roundRect">
            <a:avLst>
              <a:gd name="adj" fmla="val 20000"/>
            </a:avLst>
          </a:prstGeom>
          <a:solidFill>
            <a:srgbClr val="FFFFFF"/>
          </a:solidFill>
          <a:ln w="12700">
            <a:solidFill>
              <a:srgbClr val="4B575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3" name="Rectangle 52">
            <a:extLst>
              <a:ext uri="{FF2B5EF4-FFF2-40B4-BE49-F238E27FC236}">
                <a16:creationId xmlns:a16="http://schemas.microsoft.com/office/drawing/2014/main" id="{E4114805-1BD5-9D4D-CE26-ABE5EF090534}"/>
              </a:ext>
            </a:extLst>
          </p:cNvPr>
          <p:cNvSpPr/>
          <p:nvPr/>
        </p:nvSpPr>
        <p:spPr>
          <a:xfrm>
            <a:off x="852679" y="3009622"/>
            <a:ext cx="4709160" cy="329184"/>
          </a:xfrm>
          <a:prstGeom prst="rect">
            <a:avLst/>
          </a:prstGeom>
          <a:solidFill>
            <a:srgbClr val="FFFFFF"/>
          </a:solidFill>
          <a:ln w="9525">
            <a:solidFill>
              <a:srgbClr val="E6EBE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4" name="TextBox 53">
            <a:extLst>
              <a:ext uri="{FF2B5EF4-FFF2-40B4-BE49-F238E27FC236}">
                <a16:creationId xmlns:a16="http://schemas.microsoft.com/office/drawing/2014/main" id="{836CFBC2-796E-FC2A-F334-1DC9B94164C2}"/>
              </a:ext>
            </a:extLst>
          </p:cNvPr>
          <p:cNvSpPr txBox="1"/>
          <p:nvPr/>
        </p:nvSpPr>
        <p:spPr>
          <a:xfrm>
            <a:off x="907543" y="3104964"/>
            <a:ext cx="3337560" cy="138499"/>
          </a:xfrm>
          <a:prstGeom prst="rect">
            <a:avLst/>
          </a:prstGeom>
          <a:noFill/>
        </p:spPr>
        <p:txBody>
          <a:bodyPr wrap="square" lIns="0" tIns="0" rIns="0" bIns="0" anchor="ctr">
            <a:spAutoFit/>
          </a:bodyPr>
          <a:lstStyle/>
          <a:p>
            <a:pPr algn="l"/>
            <a:r>
              <a:rPr sz="900" b="0" dirty="0">
                <a:latin typeface="Host Grotesk"/>
              </a:rPr>
              <a:t>Billing alerts</a:t>
            </a:r>
          </a:p>
        </p:txBody>
      </p:sp>
      <p:sp>
        <p:nvSpPr>
          <p:cNvPr id="55" name="Rounded Rectangle 54">
            <a:extLst>
              <a:ext uri="{FF2B5EF4-FFF2-40B4-BE49-F238E27FC236}">
                <a16:creationId xmlns:a16="http://schemas.microsoft.com/office/drawing/2014/main" id="{E5903978-8CA6-3733-6561-B05D8A7C4614}"/>
              </a:ext>
            </a:extLst>
          </p:cNvPr>
          <p:cNvSpPr/>
          <p:nvPr/>
        </p:nvSpPr>
        <p:spPr>
          <a:xfrm>
            <a:off x="5177791" y="3110206"/>
            <a:ext cx="128016" cy="128016"/>
          </a:xfrm>
          <a:prstGeom prst="roundRect">
            <a:avLst>
              <a:gd name="adj" fmla="val 20000"/>
            </a:avLst>
          </a:prstGeom>
          <a:solidFill>
            <a:srgbClr val="FFFFFF"/>
          </a:solidFill>
          <a:ln w="12700">
            <a:solidFill>
              <a:srgbClr val="4B575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6" name="Rectangle 55">
            <a:extLst>
              <a:ext uri="{FF2B5EF4-FFF2-40B4-BE49-F238E27FC236}">
                <a16:creationId xmlns:a16="http://schemas.microsoft.com/office/drawing/2014/main" id="{45E856BA-2189-F768-495D-39DA2DB7F85F}"/>
              </a:ext>
            </a:extLst>
          </p:cNvPr>
          <p:cNvSpPr/>
          <p:nvPr/>
        </p:nvSpPr>
        <p:spPr>
          <a:xfrm>
            <a:off x="852679" y="3338806"/>
            <a:ext cx="4709160" cy="329184"/>
          </a:xfrm>
          <a:prstGeom prst="rect">
            <a:avLst/>
          </a:prstGeom>
          <a:solidFill>
            <a:srgbClr val="FFFFFF"/>
          </a:solidFill>
          <a:ln w="9525">
            <a:solidFill>
              <a:srgbClr val="E6EBE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7" name="TextBox 56">
            <a:extLst>
              <a:ext uri="{FF2B5EF4-FFF2-40B4-BE49-F238E27FC236}">
                <a16:creationId xmlns:a16="http://schemas.microsoft.com/office/drawing/2014/main" id="{F7AAF57E-BD1A-86E4-6A17-860D8C97AE93}"/>
              </a:ext>
            </a:extLst>
          </p:cNvPr>
          <p:cNvSpPr txBox="1"/>
          <p:nvPr/>
        </p:nvSpPr>
        <p:spPr>
          <a:xfrm>
            <a:off x="907543" y="3434148"/>
            <a:ext cx="3337560" cy="138499"/>
          </a:xfrm>
          <a:prstGeom prst="rect">
            <a:avLst/>
          </a:prstGeom>
          <a:noFill/>
        </p:spPr>
        <p:txBody>
          <a:bodyPr wrap="square" lIns="0" tIns="0" rIns="0" bIns="0" anchor="ctr">
            <a:spAutoFit/>
          </a:bodyPr>
          <a:lstStyle/>
          <a:p>
            <a:pPr algn="l"/>
            <a:r>
              <a:rPr sz="900" b="0" dirty="0">
                <a:latin typeface="Host Grotesk"/>
              </a:rPr>
              <a:t>Appointment reminders</a:t>
            </a:r>
          </a:p>
        </p:txBody>
      </p:sp>
      <p:sp>
        <p:nvSpPr>
          <p:cNvPr id="58" name="Rounded Rectangle 57">
            <a:extLst>
              <a:ext uri="{FF2B5EF4-FFF2-40B4-BE49-F238E27FC236}">
                <a16:creationId xmlns:a16="http://schemas.microsoft.com/office/drawing/2014/main" id="{B2BB08E9-E09B-DE8E-1E4B-E92489F6C22C}"/>
              </a:ext>
            </a:extLst>
          </p:cNvPr>
          <p:cNvSpPr/>
          <p:nvPr/>
        </p:nvSpPr>
        <p:spPr>
          <a:xfrm>
            <a:off x="5177791" y="3439390"/>
            <a:ext cx="128016" cy="128016"/>
          </a:xfrm>
          <a:prstGeom prst="roundRect">
            <a:avLst>
              <a:gd name="adj" fmla="val 20000"/>
            </a:avLst>
          </a:prstGeom>
          <a:solidFill>
            <a:srgbClr val="FFFFFF"/>
          </a:solidFill>
          <a:ln w="12700">
            <a:solidFill>
              <a:srgbClr val="4B575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9" name="Rectangle 58">
            <a:extLst>
              <a:ext uri="{FF2B5EF4-FFF2-40B4-BE49-F238E27FC236}">
                <a16:creationId xmlns:a16="http://schemas.microsoft.com/office/drawing/2014/main" id="{125C2905-A4A8-803A-A3FB-FCF2F385738B}"/>
              </a:ext>
            </a:extLst>
          </p:cNvPr>
          <p:cNvSpPr/>
          <p:nvPr/>
        </p:nvSpPr>
        <p:spPr>
          <a:xfrm>
            <a:off x="852679" y="3667990"/>
            <a:ext cx="4709160" cy="329184"/>
          </a:xfrm>
          <a:prstGeom prst="rect">
            <a:avLst/>
          </a:prstGeom>
          <a:solidFill>
            <a:srgbClr val="FFFFFF"/>
          </a:solidFill>
          <a:ln w="9525">
            <a:solidFill>
              <a:srgbClr val="E6EBE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0" name="TextBox 59">
            <a:extLst>
              <a:ext uri="{FF2B5EF4-FFF2-40B4-BE49-F238E27FC236}">
                <a16:creationId xmlns:a16="http://schemas.microsoft.com/office/drawing/2014/main" id="{B0F5BE91-CC50-0490-8E1A-BFA135838BD3}"/>
              </a:ext>
            </a:extLst>
          </p:cNvPr>
          <p:cNvSpPr txBox="1"/>
          <p:nvPr/>
        </p:nvSpPr>
        <p:spPr>
          <a:xfrm>
            <a:off x="907543" y="3763332"/>
            <a:ext cx="3337560" cy="138499"/>
          </a:xfrm>
          <a:prstGeom prst="rect">
            <a:avLst/>
          </a:prstGeom>
          <a:noFill/>
        </p:spPr>
        <p:txBody>
          <a:bodyPr wrap="square" lIns="0" tIns="0" rIns="0" bIns="0" anchor="ctr">
            <a:spAutoFit/>
          </a:bodyPr>
          <a:lstStyle/>
          <a:p>
            <a:pPr algn="l"/>
            <a:r>
              <a:rPr sz="900" b="0" dirty="0">
                <a:latin typeface="Host Grotesk"/>
              </a:rPr>
              <a:t>Marketing messages</a:t>
            </a:r>
          </a:p>
        </p:txBody>
      </p:sp>
      <p:sp>
        <p:nvSpPr>
          <p:cNvPr id="61" name="Rounded Rectangle 60">
            <a:extLst>
              <a:ext uri="{FF2B5EF4-FFF2-40B4-BE49-F238E27FC236}">
                <a16:creationId xmlns:a16="http://schemas.microsoft.com/office/drawing/2014/main" id="{478438EB-E9CA-2065-3ADC-BCA9CAD55B2B}"/>
              </a:ext>
            </a:extLst>
          </p:cNvPr>
          <p:cNvSpPr/>
          <p:nvPr/>
        </p:nvSpPr>
        <p:spPr>
          <a:xfrm>
            <a:off x="5177791" y="3768574"/>
            <a:ext cx="128016" cy="128016"/>
          </a:xfrm>
          <a:prstGeom prst="roundRect">
            <a:avLst>
              <a:gd name="adj" fmla="val 20000"/>
            </a:avLst>
          </a:prstGeom>
          <a:solidFill>
            <a:srgbClr val="FFFFFF"/>
          </a:solidFill>
          <a:ln w="12700">
            <a:solidFill>
              <a:srgbClr val="4B575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2" name="TextBox 61">
            <a:extLst>
              <a:ext uri="{FF2B5EF4-FFF2-40B4-BE49-F238E27FC236}">
                <a16:creationId xmlns:a16="http://schemas.microsoft.com/office/drawing/2014/main" id="{0BD71E60-34C5-EC59-E5FC-0451B0D61362}"/>
              </a:ext>
            </a:extLst>
          </p:cNvPr>
          <p:cNvSpPr txBox="1"/>
          <p:nvPr/>
        </p:nvSpPr>
        <p:spPr>
          <a:xfrm>
            <a:off x="852679" y="4052038"/>
            <a:ext cx="4709160" cy="392415"/>
          </a:xfrm>
          <a:prstGeom prst="rect">
            <a:avLst/>
          </a:prstGeom>
          <a:noFill/>
        </p:spPr>
        <p:txBody>
          <a:bodyPr wrap="square" lIns="0" tIns="0" rIns="0" bIns="0" anchor="t">
            <a:spAutoFit/>
          </a:bodyPr>
          <a:lstStyle/>
          <a:p>
            <a:pPr>
              <a:spcAft>
                <a:spcPts val="400"/>
              </a:spcAft>
            </a:pPr>
            <a:r>
              <a:rPr sz="850" b="0" i="0" dirty="0">
                <a:latin typeface="Host Grotesk"/>
              </a:rPr>
              <a:t>By selecting any SMS option above, you agree to receive text messages from Riverside Shoes at the mobile number on your account. Message frequency varies. </a:t>
            </a:r>
            <a:r>
              <a:rPr lang="en-US" sz="850" dirty="0">
                <a:ea typeface="+mn-lt"/>
                <a:cs typeface="+mn-lt"/>
              </a:rPr>
              <a:t>Message and data rates may apply.</a:t>
            </a:r>
            <a:r>
              <a:rPr lang="en-US" sz="850" dirty="0">
                <a:latin typeface="Host Grotesk"/>
              </a:rPr>
              <a:t> </a:t>
            </a:r>
            <a:r>
              <a:rPr sz="850" b="0" i="0" dirty="0">
                <a:latin typeface="Host Grotesk"/>
              </a:rPr>
              <a:t>Reply STOP to opt out and HELP for help.</a:t>
            </a:r>
            <a:r>
              <a:rPr lang="en-US" sz="850" dirty="0">
                <a:latin typeface="Host Grotesk"/>
              </a:rPr>
              <a:t> </a:t>
            </a:r>
            <a:r>
              <a:rPr lang="en-US" sz="850" dirty="0">
                <a:ea typeface="+mn-lt"/>
                <a:cs typeface="+mn-lt"/>
              </a:rPr>
              <a:t>View our </a:t>
            </a:r>
            <a:r>
              <a:rPr lang="en-US" sz="850" u="sng" dirty="0">
                <a:solidFill>
                  <a:schemeClr val="bg2"/>
                </a:solidFill>
                <a:ea typeface="+mn-lt"/>
                <a:cs typeface="+mn-lt"/>
              </a:rPr>
              <a:t>terms</a:t>
            </a:r>
            <a:r>
              <a:rPr lang="en-US" sz="850" dirty="0">
                <a:ea typeface="+mn-lt"/>
                <a:cs typeface="+mn-lt"/>
              </a:rPr>
              <a:t> &amp; </a:t>
            </a:r>
            <a:r>
              <a:rPr lang="en-US" sz="850" u="sng" dirty="0">
                <a:solidFill>
                  <a:schemeClr val="bg2"/>
                </a:solidFill>
                <a:ea typeface="+mn-lt"/>
                <a:cs typeface="+mn-lt"/>
              </a:rPr>
              <a:t>privacy</a:t>
            </a:r>
            <a:r>
              <a:rPr lang="en-US" sz="850" dirty="0">
                <a:ea typeface="+mn-lt"/>
                <a:cs typeface="+mn-lt"/>
              </a:rPr>
              <a:t>. </a:t>
            </a:r>
            <a:endParaRPr lang="en-US" dirty="0">
              <a:ea typeface="+mn-lt"/>
              <a:cs typeface="+mn-lt"/>
            </a:endParaRPr>
          </a:p>
        </p:txBody>
      </p:sp>
      <p:sp>
        <p:nvSpPr>
          <p:cNvPr id="63" name="Oval 62">
            <a:extLst>
              <a:ext uri="{FF2B5EF4-FFF2-40B4-BE49-F238E27FC236}">
                <a16:creationId xmlns:a16="http://schemas.microsoft.com/office/drawing/2014/main" id="{64508F74-DBAE-46E8-2BCA-22280FEE6B26}"/>
              </a:ext>
            </a:extLst>
          </p:cNvPr>
          <p:cNvSpPr/>
          <p:nvPr/>
        </p:nvSpPr>
        <p:spPr>
          <a:xfrm>
            <a:off x="6339554" y="1455142"/>
            <a:ext cx="365760" cy="365760"/>
          </a:xfrm>
          <a:prstGeom prst="ellips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4" name="TextBox 63">
            <a:extLst>
              <a:ext uri="{FF2B5EF4-FFF2-40B4-BE49-F238E27FC236}">
                <a16:creationId xmlns:a16="http://schemas.microsoft.com/office/drawing/2014/main" id="{D803BDDE-09A1-23A4-24DE-E5158C86AE50}"/>
              </a:ext>
            </a:extLst>
          </p:cNvPr>
          <p:cNvSpPr txBox="1"/>
          <p:nvPr/>
        </p:nvSpPr>
        <p:spPr>
          <a:xfrm>
            <a:off x="6339554" y="1447200"/>
            <a:ext cx="365760" cy="365760"/>
          </a:xfrm>
          <a:prstGeom prst="rect">
            <a:avLst/>
          </a:prstGeom>
          <a:noFill/>
        </p:spPr>
        <p:txBody>
          <a:bodyPr wrap="square" lIns="0" tIns="0" rIns="0" bIns="0" anchor="ctr">
            <a:spAutoFit/>
          </a:bodyPr>
          <a:lstStyle/>
          <a:p>
            <a:pPr algn="ctr"/>
            <a:r>
              <a:rPr sz="1400" b="1">
                <a:solidFill>
                  <a:srgbClr val="FFFFFF"/>
                </a:solidFill>
                <a:latin typeface="Host Grotesk"/>
              </a:rPr>
              <a:t>10</a:t>
            </a:r>
          </a:p>
        </p:txBody>
      </p:sp>
      <p:sp>
        <p:nvSpPr>
          <p:cNvPr id="65" name="TextBox 64">
            <a:extLst>
              <a:ext uri="{FF2B5EF4-FFF2-40B4-BE49-F238E27FC236}">
                <a16:creationId xmlns:a16="http://schemas.microsoft.com/office/drawing/2014/main" id="{E268044C-E3EF-58B0-3EE5-CE8ACBCB1A5A}"/>
              </a:ext>
            </a:extLst>
          </p:cNvPr>
          <p:cNvSpPr txBox="1"/>
          <p:nvPr/>
        </p:nvSpPr>
        <p:spPr>
          <a:xfrm>
            <a:off x="6778467" y="1517811"/>
            <a:ext cx="4434840" cy="276999"/>
          </a:xfrm>
          <a:prstGeom prst="rect">
            <a:avLst/>
          </a:prstGeom>
          <a:noFill/>
        </p:spPr>
        <p:txBody>
          <a:bodyPr wrap="square" lIns="0" tIns="0" rIns="0" bIns="0" anchor="ctr">
            <a:spAutoFit/>
          </a:bodyPr>
          <a:lstStyle/>
          <a:p>
            <a:pPr algn="l"/>
            <a:r>
              <a:rPr b="1" dirty="0">
                <a:solidFill>
                  <a:srgbClr val="000000"/>
                </a:solidFill>
                <a:latin typeface="Host Grotesk SemiBold"/>
              </a:rPr>
              <a:t>Verbal </a:t>
            </a:r>
            <a:r>
              <a:rPr lang="en-GB" b="1" dirty="0">
                <a:solidFill>
                  <a:srgbClr val="000000"/>
                </a:solidFill>
                <a:latin typeface="Host Grotesk SemiBold"/>
              </a:rPr>
              <a:t>o</a:t>
            </a:r>
            <a:r>
              <a:rPr b="1" dirty="0">
                <a:solidFill>
                  <a:srgbClr val="000000"/>
                </a:solidFill>
                <a:latin typeface="Host Grotesk SemiBold"/>
              </a:rPr>
              <a:t>pt-</a:t>
            </a:r>
            <a:r>
              <a:rPr lang="en-GB" b="1" dirty="0" err="1">
                <a:solidFill>
                  <a:srgbClr val="000000"/>
                </a:solidFill>
                <a:latin typeface="Host Grotesk SemiBold"/>
              </a:rPr>
              <a:t>i</a:t>
            </a:r>
            <a:r>
              <a:rPr b="1" dirty="0">
                <a:solidFill>
                  <a:srgbClr val="000000"/>
                </a:solidFill>
                <a:latin typeface="Host Grotesk SemiBold"/>
              </a:rPr>
              <a:t>n</a:t>
            </a:r>
          </a:p>
        </p:txBody>
      </p:sp>
      <p:sp>
        <p:nvSpPr>
          <p:cNvPr id="66" name="TextBox 65">
            <a:extLst>
              <a:ext uri="{FF2B5EF4-FFF2-40B4-BE49-F238E27FC236}">
                <a16:creationId xmlns:a16="http://schemas.microsoft.com/office/drawing/2014/main" id="{20A33827-A390-E6C3-D6A7-FAC7F2D24145}"/>
              </a:ext>
            </a:extLst>
          </p:cNvPr>
          <p:cNvSpPr txBox="1"/>
          <p:nvPr/>
        </p:nvSpPr>
        <p:spPr>
          <a:xfrm>
            <a:off x="6778467" y="1948918"/>
            <a:ext cx="4584651" cy="2687915"/>
          </a:xfrm>
          <a:prstGeom prst="rect">
            <a:avLst/>
          </a:prstGeom>
          <a:noFill/>
        </p:spPr>
        <p:txBody>
          <a:bodyPr wrap="square" lIns="0" tIns="0" rIns="0" bIns="0" anchor="t">
            <a:spAutoFit/>
          </a:bodyPr>
          <a:lstStyle/>
          <a:p>
            <a:r>
              <a:rPr sz="1400" b="1" i="0" dirty="0">
                <a:solidFill>
                  <a:srgbClr val="000000"/>
                </a:solidFill>
                <a:latin typeface="Host Grotesk"/>
              </a:rPr>
              <a:t>Employee:</a:t>
            </a:r>
            <a:r>
              <a:rPr sz="1400" b="1" i="0" dirty="0">
                <a:latin typeface="Host Grotesk"/>
              </a:rPr>
              <a:t> </a:t>
            </a:r>
            <a:r>
              <a:rPr sz="1400" b="0" i="0" dirty="0">
                <a:latin typeface="Host Grotesk" panose="020B0504030402000203" pitchFamily="34" charset="77"/>
              </a:rPr>
              <a:t>“Would you like to receive text messages from Riverside Shoes about your upcoming appointments? Message frequency varies. Message and data rates may apply. Reply STOP to opt out and HELP for help. Consent is not a condition of purchase.</a:t>
            </a:r>
            <a:r>
              <a:rPr lang="en-US" sz="1400" dirty="0">
                <a:latin typeface="Host Grotesk" panose="020B0504030402000203" pitchFamily="34" charset="77"/>
              </a:rPr>
              <a:t> </a:t>
            </a:r>
            <a:r>
              <a:rPr lang="en-US" sz="1400" dirty="0">
                <a:latin typeface="Host Grotesk" panose="020B0504030402000203" pitchFamily="34" charset="77"/>
                <a:ea typeface="+mn-lt"/>
                <a:cs typeface="+mn-lt"/>
              </a:rPr>
              <a:t>Visit </a:t>
            </a:r>
            <a:r>
              <a:rPr lang="en-US" sz="1400" dirty="0" err="1">
                <a:latin typeface="Host Grotesk" panose="020B0504030402000203" pitchFamily="34" charset="77"/>
                <a:ea typeface="+mn-lt"/>
                <a:cs typeface="+mn-lt"/>
              </a:rPr>
              <a:t>riversideshoes.com</a:t>
            </a:r>
            <a:r>
              <a:rPr lang="en-US" sz="1400" dirty="0">
                <a:latin typeface="Host Grotesk" panose="020B0504030402000203" pitchFamily="34" charset="77"/>
                <a:ea typeface="+mn-lt"/>
                <a:cs typeface="+mn-lt"/>
              </a:rPr>
              <a:t>/T&amp;C and </a:t>
            </a:r>
            <a:r>
              <a:rPr lang="en-US" sz="1400" dirty="0" err="1">
                <a:latin typeface="Host Grotesk" panose="020B0504030402000203" pitchFamily="34" charset="77"/>
                <a:ea typeface="+mn-lt"/>
                <a:cs typeface="+mn-lt"/>
              </a:rPr>
              <a:t>riversideshoes.com</a:t>
            </a:r>
            <a:r>
              <a:rPr lang="en-US" sz="1400" dirty="0">
                <a:latin typeface="Host Grotesk" panose="020B0504030402000203" pitchFamily="34" charset="77"/>
                <a:ea typeface="+mn-lt"/>
                <a:cs typeface="+mn-lt"/>
              </a:rPr>
              <a:t>/</a:t>
            </a:r>
            <a:br>
              <a:rPr lang="en-US" sz="1400" dirty="0">
                <a:latin typeface="Host Grotesk" panose="020B0504030402000203" pitchFamily="34" charset="77"/>
                <a:ea typeface="+mn-lt"/>
                <a:cs typeface="+mn-lt"/>
              </a:rPr>
            </a:br>
            <a:r>
              <a:rPr lang="en-US" sz="1400" dirty="0">
                <a:latin typeface="Host Grotesk" panose="020B0504030402000203" pitchFamily="34" charset="77"/>
                <a:ea typeface="+mn-lt"/>
                <a:cs typeface="+mn-lt"/>
              </a:rPr>
              <a:t>privacy-policy see our terms &amp; privacy."</a:t>
            </a:r>
            <a:endParaRPr lang="en-US" sz="1400" dirty="0">
              <a:latin typeface="Host Grotesk" panose="020B0504030402000203" pitchFamily="34" charset="77"/>
            </a:endParaRPr>
          </a:p>
          <a:p>
            <a:endParaRPr lang="en-US" sz="1400" dirty="0">
              <a:solidFill>
                <a:srgbClr val="4B575E"/>
              </a:solidFill>
              <a:latin typeface="Host Grotesk"/>
            </a:endParaRPr>
          </a:p>
          <a:p>
            <a:pPr>
              <a:spcAft>
                <a:spcPts val="800"/>
              </a:spcAft>
            </a:pPr>
            <a:r>
              <a:rPr sz="1400" b="1" i="0" dirty="0">
                <a:solidFill>
                  <a:srgbClr val="000000"/>
                </a:solidFill>
                <a:latin typeface="Host Grotesk"/>
              </a:rPr>
              <a:t>Customer: </a:t>
            </a:r>
            <a:r>
              <a:rPr sz="1400" b="0" i="0" dirty="0">
                <a:latin typeface="Host Grotesk"/>
              </a:rPr>
              <a:t>“Yes.”</a:t>
            </a:r>
            <a:endParaRPr lang="en-US" sz="1400" dirty="0"/>
          </a:p>
          <a:p>
            <a:pPr algn="l">
              <a:spcBef>
                <a:spcPts val="0"/>
              </a:spcBef>
              <a:spcAft>
                <a:spcPts val="800"/>
              </a:spcAft>
            </a:pPr>
            <a:r>
              <a:rPr sz="1400" b="1" i="0" dirty="0">
                <a:solidFill>
                  <a:srgbClr val="000000"/>
                </a:solidFill>
                <a:latin typeface="Host Grotesk"/>
              </a:rPr>
              <a:t>Employee: </a:t>
            </a:r>
            <a:r>
              <a:rPr sz="1400" b="0" i="0" dirty="0">
                <a:latin typeface="Host Grotesk"/>
              </a:rPr>
              <a:t>“Thank you. Your consent has been recorded. You may receive a confirmation text </a:t>
            </a:r>
            <a:br>
              <a:rPr lang="en-GB" sz="1400" b="0" i="0" dirty="0">
                <a:latin typeface="Host Grotesk"/>
              </a:rPr>
            </a:br>
            <a:r>
              <a:rPr sz="1400" b="0" i="0" dirty="0">
                <a:latin typeface="Host Grotesk"/>
              </a:rPr>
              <a:t>message shortly.”</a:t>
            </a:r>
          </a:p>
        </p:txBody>
      </p:sp>
      <p:sp>
        <p:nvSpPr>
          <p:cNvPr id="67" name="Rounded Rectangle 15">
            <a:extLst>
              <a:ext uri="{FF2B5EF4-FFF2-40B4-BE49-F238E27FC236}">
                <a16:creationId xmlns:a16="http://schemas.microsoft.com/office/drawing/2014/main" id="{A13822F5-569B-AD04-22D5-3A863D5A4FA7}"/>
              </a:ext>
            </a:extLst>
          </p:cNvPr>
          <p:cNvSpPr/>
          <p:nvPr/>
        </p:nvSpPr>
        <p:spPr>
          <a:xfrm>
            <a:off x="4531905" y="3767993"/>
            <a:ext cx="128016" cy="128016"/>
          </a:xfrm>
          <a:prstGeom prst="roundRect">
            <a:avLst>
              <a:gd name="adj" fmla="val 20000"/>
            </a:avLst>
          </a:prstGeom>
          <a:solidFill>
            <a:srgbClr val="FFFFFF"/>
          </a:solidFill>
          <a:ln w="12700">
            <a:solidFill>
              <a:srgbClr val="4B575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8" name="Rounded Rectangle 15">
            <a:extLst>
              <a:ext uri="{FF2B5EF4-FFF2-40B4-BE49-F238E27FC236}">
                <a16:creationId xmlns:a16="http://schemas.microsoft.com/office/drawing/2014/main" id="{4928FEF7-148A-60ED-ED98-7FB2EF4827D1}"/>
              </a:ext>
            </a:extLst>
          </p:cNvPr>
          <p:cNvSpPr/>
          <p:nvPr/>
        </p:nvSpPr>
        <p:spPr>
          <a:xfrm>
            <a:off x="4539161" y="3448678"/>
            <a:ext cx="128016" cy="128016"/>
          </a:xfrm>
          <a:prstGeom prst="roundRect">
            <a:avLst>
              <a:gd name="adj" fmla="val 20000"/>
            </a:avLst>
          </a:prstGeom>
          <a:solidFill>
            <a:srgbClr val="FFFFFF"/>
          </a:solidFill>
          <a:ln w="12700">
            <a:solidFill>
              <a:srgbClr val="4B575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9" name="Rounded Rectangle 15">
            <a:extLst>
              <a:ext uri="{FF2B5EF4-FFF2-40B4-BE49-F238E27FC236}">
                <a16:creationId xmlns:a16="http://schemas.microsoft.com/office/drawing/2014/main" id="{C4C562C2-16D5-837D-A093-C7AC9A4BB08C}"/>
              </a:ext>
            </a:extLst>
          </p:cNvPr>
          <p:cNvSpPr/>
          <p:nvPr/>
        </p:nvSpPr>
        <p:spPr>
          <a:xfrm>
            <a:off x="4539161" y="3114850"/>
            <a:ext cx="128016" cy="128016"/>
          </a:xfrm>
          <a:prstGeom prst="roundRect">
            <a:avLst>
              <a:gd name="adj" fmla="val 20000"/>
            </a:avLst>
          </a:prstGeom>
          <a:solidFill>
            <a:srgbClr val="FFFFFF"/>
          </a:solidFill>
          <a:ln w="12700">
            <a:solidFill>
              <a:srgbClr val="4B575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0" name="Rounded Rectangle 15">
            <a:extLst>
              <a:ext uri="{FF2B5EF4-FFF2-40B4-BE49-F238E27FC236}">
                <a16:creationId xmlns:a16="http://schemas.microsoft.com/office/drawing/2014/main" id="{B0074D03-31A9-582B-CADC-93A5E1DBD093}"/>
              </a:ext>
            </a:extLst>
          </p:cNvPr>
          <p:cNvSpPr/>
          <p:nvPr/>
        </p:nvSpPr>
        <p:spPr>
          <a:xfrm>
            <a:off x="4531903" y="2781021"/>
            <a:ext cx="128016" cy="128016"/>
          </a:xfrm>
          <a:prstGeom prst="roundRect">
            <a:avLst>
              <a:gd name="adj" fmla="val 20000"/>
            </a:avLst>
          </a:prstGeom>
          <a:solidFill>
            <a:srgbClr val="FFFFFF"/>
          </a:solidFill>
          <a:ln w="12700">
            <a:solidFill>
              <a:srgbClr val="4B575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42210951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6CA142F-AAE4-466E-40BA-271EC511B09C}"/>
              </a:ext>
            </a:extLst>
          </p:cNvPr>
          <p:cNvSpPr>
            <a:spLocks noGrp="1"/>
          </p:cNvSpPr>
          <p:nvPr>
            <p:ph type="body" sz="quarter" idx="29"/>
          </p:nvPr>
        </p:nvSpPr>
        <p:spPr>
          <a:xfrm>
            <a:off x="222252" y="2219339"/>
            <a:ext cx="3833812" cy="3790425"/>
          </a:xfrm>
          <a:solidFill>
            <a:schemeClr val="accent1"/>
          </a:solidFill>
        </p:spPr>
        <p:txBody>
          <a:bodyPr/>
          <a:lstStyle/>
          <a:p>
            <a:endParaRPr lang="en-US" dirty="0"/>
          </a:p>
          <a:p>
            <a:endParaRPr lang="en-US" dirty="0"/>
          </a:p>
        </p:txBody>
      </p:sp>
      <p:sp>
        <p:nvSpPr>
          <p:cNvPr id="3" name="Text Placeholder 2">
            <a:extLst>
              <a:ext uri="{FF2B5EF4-FFF2-40B4-BE49-F238E27FC236}">
                <a16:creationId xmlns:a16="http://schemas.microsoft.com/office/drawing/2014/main" id="{C396F98F-3D66-FA39-CB0A-857F5C76E781}"/>
              </a:ext>
            </a:extLst>
          </p:cNvPr>
          <p:cNvSpPr>
            <a:spLocks noGrp="1"/>
          </p:cNvSpPr>
          <p:nvPr>
            <p:ph type="body" sz="quarter" idx="19"/>
          </p:nvPr>
        </p:nvSpPr>
        <p:spPr>
          <a:xfrm>
            <a:off x="747522" y="685440"/>
            <a:ext cx="10879136" cy="601200"/>
          </a:xfrm>
        </p:spPr>
        <p:txBody>
          <a:bodyPr/>
          <a:lstStyle/>
          <a:p>
            <a:r>
              <a:rPr lang="en-US" sz="4000" dirty="0"/>
              <a:t>IVR (interactive voice response) opt-in</a:t>
            </a:r>
          </a:p>
          <a:p>
            <a:endParaRPr lang="en-US" dirty="0"/>
          </a:p>
          <a:p>
            <a:endParaRPr lang="en-US" dirty="0"/>
          </a:p>
        </p:txBody>
      </p:sp>
      <p:sp>
        <p:nvSpPr>
          <p:cNvPr id="4" name="Text Placeholder 3">
            <a:extLst>
              <a:ext uri="{FF2B5EF4-FFF2-40B4-BE49-F238E27FC236}">
                <a16:creationId xmlns:a16="http://schemas.microsoft.com/office/drawing/2014/main" id="{EB7962CC-5C2F-8E01-3C8C-432E9773036C}"/>
              </a:ext>
            </a:extLst>
          </p:cNvPr>
          <p:cNvSpPr>
            <a:spLocks noGrp="1"/>
          </p:cNvSpPr>
          <p:nvPr>
            <p:ph type="body" idx="13"/>
          </p:nvPr>
        </p:nvSpPr>
        <p:spPr>
          <a:xfrm>
            <a:off x="223200" y="1292400"/>
            <a:ext cx="9767887" cy="326821"/>
          </a:xfrm>
        </p:spPr>
        <p:txBody>
          <a:bodyPr/>
          <a:lstStyle/>
          <a:p>
            <a:r>
              <a:rPr lang="en-US" dirty="0"/>
              <a:t>A customer calls a toll-free number and provides consent through an IVR prompt.</a:t>
            </a:r>
          </a:p>
        </p:txBody>
      </p:sp>
      <p:sp>
        <p:nvSpPr>
          <p:cNvPr id="5" name="Slide Number Placeholder 4">
            <a:extLst>
              <a:ext uri="{FF2B5EF4-FFF2-40B4-BE49-F238E27FC236}">
                <a16:creationId xmlns:a16="http://schemas.microsoft.com/office/drawing/2014/main" id="{FA79B892-D507-37A8-5DD2-B0FEFBFF7C84}"/>
              </a:ext>
            </a:extLst>
          </p:cNvPr>
          <p:cNvSpPr>
            <a:spLocks noGrp="1"/>
          </p:cNvSpPr>
          <p:nvPr>
            <p:ph type="sldNum" sz="quarter" idx="16"/>
          </p:nvPr>
        </p:nvSpPr>
        <p:spPr/>
        <p:txBody>
          <a:bodyPr/>
          <a:lstStyle/>
          <a:p>
            <a:fld id="{AE086683-F536-42AB-ABBC-F4803DFE8DBC}" type="slidenum">
              <a:rPr lang="en-US" smtClean="0"/>
              <a:pPr/>
              <a:t>31</a:t>
            </a:fld>
            <a:endParaRPr lang="en-US"/>
          </a:p>
        </p:txBody>
      </p:sp>
      <p:sp>
        <p:nvSpPr>
          <p:cNvPr id="6" name="Text Placeholder 5">
            <a:extLst>
              <a:ext uri="{FF2B5EF4-FFF2-40B4-BE49-F238E27FC236}">
                <a16:creationId xmlns:a16="http://schemas.microsoft.com/office/drawing/2014/main" id="{85BD6741-6180-4F8B-3D8F-552B2F5E0A37}"/>
              </a:ext>
            </a:extLst>
          </p:cNvPr>
          <p:cNvSpPr>
            <a:spLocks noGrp="1"/>
          </p:cNvSpPr>
          <p:nvPr>
            <p:ph type="body" sz="quarter" idx="18"/>
          </p:nvPr>
        </p:nvSpPr>
        <p:spPr>
          <a:xfrm>
            <a:off x="432089" y="6343777"/>
            <a:ext cx="11536073" cy="196079"/>
          </a:xfrm>
        </p:spPr>
        <p:txBody>
          <a:bodyPr lIns="0"/>
          <a:lstStyle/>
          <a:p>
            <a:r>
              <a:rPr lang="en-GB" sz="1200" b="1" dirty="0">
                <a:solidFill>
                  <a:srgbClr val="000000"/>
                </a:solidFill>
              </a:rPr>
              <a:t>Note: </a:t>
            </a:r>
            <a:r>
              <a:rPr lang="en-GB" sz="1200" dirty="0">
                <a:solidFill>
                  <a:srgbClr val="4B575E"/>
                </a:solidFill>
              </a:rPr>
              <a:t>Consent obtained via IVR is not a condition of purchase. If the customer chooses not to </a:t>
            </a:r>
            <a:r>
              <a:rPr lang="en-GB" sz="1200" dirty="0" err="1">
                <a:solidFill>
                  <a:srgbClr val="4B575E"/>
                </a:solidFill>
              </a:rPr>
              <a:t>enroll</a:t>
            </a:r>
            <a:r>
              <a:rPr lang="en-GB" sz="1200" dirty="0">
                <a:solidFill>
                  <a:srgbClr val="4B575E"/>
                </a:solidFill>
              </a:rPr>
              <a:t>, they must still be able to continue with their call.</a:t>
            </a:r>
            <a:endParaRPr lang="en-US" sz="1200" dirty="0"/>
          </a:p>
        </p:txBody>
      </p:sp>
      <p:sp>
        <p:nvSpPr>
          <p:cNvPr id="7" name="Text Placeholder 6">
            <a:extLst>
              <a:ext uri="{FF2B5EF4-FFF2-40B4-BE49-F238E27FC236}">
                <a16:creationId xmlns:a16="http://schemas.microsoft.com/office/drawing/2014/main" id="{C61BE784-1B87-A6F2-D0E9-800073AA10AE}"/>
              </a:ext>
            </a:extLst>
          </p:cNvPr>
          <p:cNvSpPr>
            <a:spLocks noGrp="1"/>
          </p:cNvSpPr>
          <p:nvPr>
            <p:ph type="body" sz="quarter" idx="30"/>
          </p:nvPr>
        </p:nvSpPr>
        <p:spPr>
          <a:xfrm>
            <a:off x="4179094" y="2224257"/>
            <a:ext cx="3833812" cy="3785507"/>
          </a:xfrm>
          <a:solidFill>
            <a:schemeClr val="accent1"/>
          </a:solidFill>
        </p:spPr>
        <p:txBody>
          <a:bodyPr/>
          <a:lstStyle/>
          <a:p>
            <a:endParaRPr lang="en-US" dirty="0"/>
          </a:p>
          <a:p>
            <a:endParaRPr lang="en-US" dirty="0"/>
          </a:p>
        </p:txBody>
      </p:sp>
      <p:sp>
        <p:nvSpPr>
          <p:cNvPr id="9" name="Text Placeholder 8">
            <a:extLst>
              <a:ext uri="{FF2B5EF4-FFF2-40B4-BE49-F238E27FC236}">
                <a16:creationId xmlns:a16="http://schemas.microsoft.com/office/drawing/2014/main" id="{186081A1-70C5-A9FF-8E92-8FC5486AAE43}"/>
              </a:ext>
            </a:extLst>
          </p:cNvPr>
          <p:cNvSpPr>
            <a:spLocks noGrp="1"/>
          </p:cNvSpPr>
          <p:nvPr>
            <p:ph type="body" sz="quarter" idx="32"/>
          </p:nvPr>
        </p:nvSpPr>
        <p:spPr>
          <a:xfrm>
            <a:off x="8134349" y="2219339"/>
            <a:ext cx="3833812" cy="3785507"/>
          </a:xfrm>
          <a:solidFill>
            <a:schemeClr val="accent1"/>
          </a:solidFill>
        </p:spPr>
        <p:txBody>
          <a:bodyPr/>
          <a:lstStyle/>
          <a:p>
            <a:endParaRPr lang="en-US" dirty="0"/>
          </a:p>
          <a:p>
            <a:endParaRPr lang="en-US" dirty="0"/>
          </a:p>
        </p:txBody>
      </p:sp>
      <p:sp>
        <p:nvSpPr>
          <p:cNvPr id="13" name="Oval 12">
            <a:extLst>
              <a:ext uri="{FF2B5EF4-FFF2-40B4-BE49-F238E27FC236}">
                <a16:creationId xmlns:a16="http://schemas.microsoft.com/office/drawing/2014/main" id="{28751709-0C17-B92B-B55F-1414C7AEDE8B}"/>
              </a:ext>
            </a:extLst>
          </p:cNvPr>
          <p:cNvSpPr/>
          <p:nvPr/>
        </p:nvSpPr>
        <p:spPr>
          <a:xfrm>
            <a:off x="356109" y="2361417"/>
            <a:ext cx="310896" cy="310896"/>
          </a:xfrm>
          <a:prstGeom prst="ellipse">
            <a:avLst/>
          </a:prstGeom>
          <a:solidFill>
            <a:srgbClr val="186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a:extLst>
              <a:ext uri="{FF2B5EF4-FFF2-40B4-BE49-F238E27FC236}">
                <a16:creationId xmlns:a16="http://schemas.microsoft.com/office/drawing/2014/main" id="{494E7DB1-E89F-FA70-AB1A-2107A3593DB0}"/>
              </a:ext>
            </a:extLst>
          </p:cNvPr>
          <p:cNvSpPr txBox="1"/>
          <p:nvPr/>
        </p:nvSpPr>
        <p:spPr>
          <a:xfrm>
            <a:off x="356109" y="2361417"/>
            <a:ext cx="310896" cy="310896"/>
          </a:xfrm>
          <a:prstGeom prst="rect">
            <a:avLst/>
          </a:prstGeom>
          <a:noFill/>
        </p:spPr>
        <p:txBody>
          <a:bodyPr wrap="square" lIns="0" tIns="0" rIns="0" bIns="0" anchor="ctr">
            <a:spAutoFit/>
          </a:bodyPr>
          <a:lstStyle/>
          <a:p>
            <a:pPr algn="ctr"/>
            <a:r>
              <a:rPr sz="1200" b="1">
                <a:solidFill>
                  <a:srgbClr val="FFFFFF"/>
                </a:solidFill>
                <a:latin typeface="Host Grotesk"/>
              </a:rPr>
              <a:t>1</a:t>
            </a:r>
          </a:p>
        </p:txBody>
      </p:sp>
      <p:sp>
        <p:nvSpPr>
          <p:cNvPr id="15" name="TextBox 14">
            <a:extLst>
              <a:ext uri="{FF2B5EF4-FFF2-40B4-BE49-F238E27FC236}">
                <a16:creationId xmlns:a16="http://schemas.microsoft.com/office/drawing/2014/main" id="{E9A85569-B34C-311A-B70D-6D11086A1E24}"/>
              </a:ext>
            </a:extLst>
          </p:cNvPr>
          <p:cNvSpPr txBox="1"/>
          <p:nvPr/>
        </p:nvSpPr>
        <p:spPr>
          <a:xfrm>
            <a:off x="749300" y="2427431"/>
            <a:ext cx="2814218" cy="215444"/>
          </a:xfrm>
          <a:prstGeom prst="rect">
            <a:avLst/>
          </a:prstGeom>
          <a:noFill/>
        </p:spPr>
        <p:txBody>
          <a:bodyPr wrap="square" lIns="0" tIns="0" rIns="0" bIns="0" anchor="ctr">
            <a:spAutoFit/>
          </a:bodyPr>
          <a:lstStyle/>
          <a:p>
            <a:pPr algn="l"/>
            <a:r>
              <a:rPr sz="1400" b="1" dirty="0">
                <a:solidFill>
                  <a:srgbClr val="000000"/>
                </a:solidFill>
                <a:latin typeface="Host Grotesk SemiBold"/>
              </a:rPr>
              <a:t>IVR Prompt</a:t>
            </a:r>
          </a:p>
        </p:txBody>
      </p:sp>
      <p:sp>
        <p:nvSpPr>
          <p:cNvPr id="18" name="TextBox 17">
            <a:extLst>
              <a:ext uri="{FF2B5EF4-FFF2-40B4-BE49-F238E27FC236}">
                <a16:creationId xmlns:a16="http://schemas.microsoft.com/office/drawing/2014/main" id="{3118BFAD-F51F-847C-1B09-7785F7BB9391}"/>
              </a:ext>
            </a:extLst>
          </p:cNvPr>
          <p:cNvSpPr txBox="1"/>
          <p:nvPr/>
        </p:nvSpPr>
        <p:spPr>
          <a:xfrm>
            <a:off x="221458" y="3633775"/>
            <a:ext cx="3834605" cy="169277"/>
          </a:xfrm>
          <a:prstGeom prst="rect">
            <a:avLst/>
          </a:prstGeom>
          <a:noFill/>
        </p:spPr>
        <p:txBody>
          <a:bodyPr wrap="square" lIns="0" tIns="0" rIns="0" bIns="0" anchor="t">
            <a:spAutoFit/>
          </a:bodyPr>
          <a:lstStyle/>
          <a:p>
            <a:pPr algn="ctr"/>
            <a:r>
              <a:rPr sz="1100" b="1" dirty="0">
                <a:solidFill>
                  <a:srgbClr val="000000"/>
                </a:solidFill>
                <a:latin typeface="Host Grotesk"/>
              </a:rPr>
              <a:t>Calls Riverside Shoes Support</a:t>
            </a:r>
          </a:p>
        </p:txBody>
      </p:sp>
      <p:sp>
        <p:nvSpPr>
          <p:cNvPr id="19" name="TextBox 18">
            <a:extLst>
              <a:ext uri="{FF2B5EF4-FFF2-40B4-BE49-F238E27FC236}">
                <a16:creationId xmlns:a16="http://schemas.microsoft.com/office/drawing/2014/main" id="{64D59745-C114-3053-255E-C2FC88167B90}"/>
              </a:ext>
            </a:extLst>
          </p:cNvPr>
          <p:cNvSpPr txBox="1"/>
          <p:nvPr/>
        </p:nvSpPr>
        <p:spPr>
          <a:xfrm>
            <a:off x="222250" y="3880986"/>
            <a:ext cx="3833813" cy="146194"/>
          </a:xfrm>
          <a:prstGeom prst="rect">
            <a:avLst/>
          </a:prstGeom>
          <a:noFill/>
        </p:spPr>
        <p:txBody>
          <a:bodyPr wrap="square" lIns="0" tIns="0" rIns="0" bIns="0" anchor="t">
            <a:spAutoFit/>
          </a:bodyPr>
          <a:lstStyle/>
          <a:p>
            <a:pPr algn="ctr"/>
            <a:r>
              <a:rPr sz="950" b="0" dirty="0">
                <a:solidFill>
                  <a:srgbClr val="4B575E"/>
                </a:solidFill>
                <a:latin typeface="Host Grotesk"/>
              </a:rPr>
              <a:t>(888) 555-1234</a:t>
            </a:r>
          </a:p>
        </p:txBody>
      </p:sp>
      <p:sp>
        <p:nvSpPr>
          <p:cNvPr id="20" name="TextBox 19">
            <a:extLst>
              <a:ext uri="{FF2B5EF4-FFF2-40B4-BE49-F238E27FC236}">
                <a16:creationId xmlns:a16="http://schemas.microsoft.com/office/drawing/2014/main" id="{38C954CE-A7E5-66C1-B741-3F696FEDA94E}"/>
              </a:ext>
            </a:extLst>
          </p:cNvPr>
          <p:cNvSpPr txBox="1"/>
          <p:nvPr/>
        </p:nvSpPr>
        <p:spPr>
          <a:xfrm>
            <a:off x="432090" y="4377414"/>
            <a:ext cx="2899953" cy="1390124"/>
          </a:xfrm>
          <a:prstGeom prst="rect">
            <a:avLst/>
          </a:prstGeom>
          <a:noFill/>
        </p:spPr>
        <p:txBody>
          <a:bodyPr wrap="square" lIns="0" tIns="0" rIns="0" bIns="0" anchor="t">
            <a:spAutoFit/>
          </a:bodyPr>
          <a:lstStyle/>
          <a:p>
            <a:r>
              <a:rPr sz="900" b="0" dirty="0"/>
              <a:t>“To receive account alerts and service notifications by text message, press 1. Message frequency varies. Message and data rates may apply. Reply STOP to opt out and HELP for help. Consent is not a condition of purchase</a:t>
            </a:r>
            <a:r>
              <a:rPr lang="en-US" sz="900" dirty="0"/>
              <a:t>.</a:t>
            </a:r>
            <a:r>
              <a:rPr lang="en-US" sz="900" dirty="0">
                <a:ea typeface="+mn-lt"/>
                <a:cs typeface="+mn-lt"/>
              </a:rPr>
              <a:t> Visit </a:t>
            </a:r>
            <a:r>
              <a:rPr lang="en-US" sz="900" dirty="0" err="1">
                <a:ea typeface="+mn-lt"/>
                <a:cs typeface="+mn-lt"/>
              </a:rPr>
              <a:t>riversideshoes.com</a:t>
            </a:r>
            <a:r>
              <a:rPr lang="en-US" sz="900" dirty="0">
                <a:ea typeface="+mn-lt"/>
                <a:cs typeface="+mn-lt"/>
              </a:rPr>
              <a:t>/T&amp;C and </a:t>
            </a:r>
          </a:p>
          <a:p>
            <a:pPr>
              <a:spcAft>
                <a:spcPts val="600"/>
              </a:spcAft>
            </a:pPr>
            <a:r>
              <a:rPr lang="en-US" sz="900" dirty="0" err="1">
                <a:ea typeface="+mn-lt"/>
                <a:cs typeface="+mn-lt"/>
              </a:rPr>
              <a:t>riversideshoes.com</a:t>
            </a:r>
            <a:r>
              <a:rPr lang="en-US" sz="900" dirty="0">
                <a:ea typeface="+mn-lt"/>
                <a:cs typeface="+mn-lt"/>
              </a:rPr>
              <a:t>/privacy-policy see our terms &amp; privacy."</a:t>
            </a:r>
            <a:endParaRPr lang="en-US" sz="900" b="0" dirty="0"/>
          </a:p>
          <a:p>
            <a:pPr algn="l">
              <a:spcBef>
                <a:spcPts val="0"/>
              </a:spcBef>
              <a:spcAft>
                <a:spcPts val="400"/>
              </a:spcAft>
            </a:pPr>
            <a:r>
              <a:rPr sz="950" b="1" i="0" dirty="0">
                <a:latin typeface="Host Grotesk"/>
              </a:rPr>
              <a:t>Press 1 to enroll</a:t>
            </a:r>
          </a:p>
          <a:p>
            <a:pPr algn="l">
              <a:spcBef>
                <a:spcPts val="0"/>
              </a:spcBef>
              <a:spcAft>
                <a:spcPts val="400"/>
              </a:spcAft>
            </a:pPr>
            <a:r>
              <a:rPr sz="950" b="0" i="0" dirty="0">
                <a:latin typeface="Host Grotesk"/>
              </a:rPr>
              <a:t>Press 2 to continue without enrolling</a:t>
            </a:r>
          </a:p>
        </p:txBody>
      </p:sp>
      <p:sp>
        <p:nvSpPr>
          <p:cNvPr id="22" name="Oval 21">
            <a:extLst>
              <a:ext uri="{FF2B5EF4-FFF2-40B4-BE49-F238E27FC236}">
                <a16:creationId xmlns:a16="http://schemas.microsoft.com/office/drawing/2014/main" id="{9FE0B474-44A3-E47E-DC7F-D8BD2B2A8EDE}"/>
              </a:ext>
            </a:extLst>
          </p:cNvPr>
          <p:cNvSpPr/>
          <p:nvPr/>
        </p:nvSpPr>
        <p:spPr>
          <a:xfrm>
            <a:off x="4303852" y="2361417"/>
            <a:ext cx="310896" cy="310896"/>
          </a:xfrm>
          <a:prstGeom prst="ellipse">
            <a:avLst/>
          </a:prstGeom>
          <a:solidFill>
            <a:srgbClr val="186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a:extLst>
              <a:ext uri="{FF2B5EF4-FFF2-40B4-BE49-F238E27FC236}">
                <a16:creationId xmlns:a16="http://schemas.microsoft.com/office/drawing/2014/main" id="{40E9F4A1-0193-AE47-809A-2F09F051FAFF}"/>
              </a:ext>
            </a:extLst>
          </p:cNvPr>
          <p:cNvSpPr txBox="1"/>
          <p:nvPr/>
        </p:nvSpPr>
        <p:spPr>
          <a:xfrm>
            <a:off x="4303852" y="2361417"/>
            <a:ext cx="310896" cy="310896"/>
          </a:xfrm>
          <a:prstGeom prst="rect">
            <a:avLst/>
          </a:prstGeom>
          <a:noFill/>
        </p:spPr>
        <p:txBody>
          <a:bodyPr wrap="square" lIns="0" tIns="0" rIns="0" bIns="0" anchor="ctr">
            <a:spAutoFit/>
          </a:bodyPr>
          <a:lstStyle/>
          <a:p>
            <a:pPr algn="ctr"/>
            <a:r>
              <a:rPr sz="1200" b="1">
                <a:solidFill>
                  <a:srgbClr val="FFFFFF"/>
                </a:solidFill>
                <a:latin typeface="Host Grotesk"/>
              </a:rPr>
              <a:t>2</a:t>
            </a:r>
          </a:p>
        </p:txBody>
      </p:sp>
      <p:sp>
        <p:nvSpPr>
          <p:cNvPr id="24" name="TextBox 23">
            <a:extLst>
              <a:ext uri="{FF2B5EF4-FFF2-40B4-BE49-F238E27FC236}">
                <a16:creationId xmlns:a16="http://schemas.microsoft.com/office/drawing/2014/main" id="{BF7417B9-CFA4-63B7-0B26-697427D32D0E}"/>
              </a:ext>
            </a:extLst>
          </p:cNvPr>
          <p:cNvSpPr txBox="1"/>
          <p:nvPr/>
        </p:nvSpPr>
        <p:spPr>
          <a:xfrm>
            <a:off x="4697044" y="2427431"/>
            <a:ext cx="2814218" cy="215444"/>
          </a:xfrm>
          <a:prstGeom prst="rect">
            <a:avLst/>
          </a:prstGeom>
          <a:noFill/>
        </p:spPr>
        <p:txBody>
          <a:bodyPr wrap="square" lIns="0" tIns="0" rIns="0" bIns="0" anchor="ctr">
            <a:spAutoFit/>
          </a:bodyPr>
          <a:lstStyle/>
          <a:p>
            <a:pPr algn="l"/>
            <a:r>
              <a:rPr sz="1400" b="1" dirty="0">
                <a:solidFill>
                  <a:srgbClr val="000000"/>
                </a:solidFill>
                <a:latin typeface="Host Grotesk SemiBold"/>
              </a:rPr>
              <a:t>Consent Recorded</a:t>
            </a:r>
          </a:p>
        </p:txBody>
      </p:sp>
      <p:sp>
        <p:nvSpPr>
          <p:cNvPr id="27" name="TextBox 26">
            <a:extLst>
              <a:ext uri="{FF2B5EF4-FFF2-40B4-BE49-F238E27FC236}">
                <a16:creationId xmlns:a16="http://schemas.microsoft.com/office/drawing/2014/main" id="{410C5D6C-B23E-F5C4-00B5-915ACB37718D}"/>
              </a:ext>
            </a:extLst>
          </p:cNvPr>
          <p:cNvSpPr txBox="1"/>
          <p:nvPr/>
        </p:nvSpPr>
        <p:spPr>
          <a:xfrm>
            <a:off x="4177507" y="3631379"/>
            <a:ext cx="3834605" cy="169277"/>
          </a:xfrm>
          <a:prstGeom prst="rect">
            <a:avLst/>
          </a:prstGeom>
          <a:noFill/>
        </p:spPr>
        <p:txBody>
          <a:bodyPr wrap="square" lIns="0" tIns="0" rIns="0" bIns="0" anchor="t">
            <a:spAutoFit/>
          </a:bodyPr>
          <a:lstStyle/>
          <a:p>
            <a:pPr algn="ctr"/>
            <a:r>
              <a:rPr sz="1100" b="1" dirty="0">
                <a:solidFill>
                  <a:srgbClr val="000000"/>
                </a:solidFill>
                <a:latin typeface="Host Grotesk"/>
              </a:rPr>
              <a:t>Customer presses 1</a:t>
            </a:r>
          </a:p>
        </p:txBody>
      </p:sp>
      <p:sp>
        <p:nvSpPr>
          <p:cNvPr id="28" name="TextBox 27">
            <a:extLst>
              <a:ext uri="{FF2B5EF4-FFF2-40B4-BE49-F238E27FC236}">
                <a16:creationId xmlns:a16="http://schemas.microsoft.com/office/drawing/2014/main" id="{5E07A814-301A-F1E1-DB5A-578597C82727}"/>
              </a:ext>
            </a:extLst>
          </p:cNvPr>
          <p:cNvSpPr txBox="1"/>
          <p:nvPr/>
        </p:nvSpPr>
        <p:spPr>
          <a:xfrm>
            <a:off x="4367256" y="4380984"/>
            <a:ext cx="3051962" cy="438582"/>
          </a:xfrm>
          <a:prstGeom prst="rect">
            <a:avLst/>
          </a:prstGeom>
          <a:noFill/>
        </p:spPr>
        <p:txBody>
          <a:bodyPr wrap="square" lIns="0" tIns="0" rIns="0" bIns="0" anchor="t">
            <a:spAutoFit/>
          </a:bodyPr>
          <a:lstStyle/>
          <a:p>
            <a:pPr algn="l">
              <a:spcBef>
                <a:spcPts val="0"/>
              </a:spcBef>
              <a:spcAft>
                <a:spcPts val="400"/>
              </a:spcAft>
            </a:pPr>
            <a:r>
              <a:rPr sz="950" b="0" dirty="0">
                <a:latin typeface="Host Grotesk"/>
              </a:rPr>
              <a:t>“Thank you. Your consent has been recorded. A confirmation text message will be sent to your mobile device.”</a:t>
            </a:r>
          </a:p>
        </p:txBody>
      </p:sp>
      <p:sp>
        <p:nvSpPr>
          <p:cNvPr id="30" name="Oval 29">
            <a:extLst>
              <a:ext uri="{FF2B5EF4-FFF2-40B4-BE49-F238E27FC236}">
                <a16:creationId xmlns:a16="http://schemas.microsoft.com/office/drawing/2014/main" id="{400AF509-09B1-EEC4-9BFC-29BB503458EC}"/>
              </a:ext>
            </a:extLst>
          </p:cNvPr>
          <p:cNvSpPr/>
          <p:nvPr/>
        </p:nvSpPr>
        <p:spPr>
          <a:xfrm>
            <a:off x="8265037" y="2361417"/>
            <a:ext cx="310896" cy="310896"/>
          </a:xfrm>
          <a:prstGeom prst="ellipse">
            <a:avLst/>
          </a:prstGeom>
          <a:solidFill>
            <a:srgbClr val="186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TextBox 30">
            <a:extLst>
              <a:ext uri="{FF2B5EF4-FFF2-40B4-BE49-F238E27FC236}">
                <a16:creationId xmlns:a16="http://schemas.microsoft.com/office/drawing/2014/main" id="{B8F8BCFF-8E57-1F44-4754-E302BE616C3C}"/>
              </a:ext>
            </a:extLst>
          </p:cNvPr>
          <p:cNvSpPr txBox="1"/>
          <p:nvPr/>
        </p:nvSpPr>
        <p:spPr>
          <a:xfrm>
            <a:off x="8265037" y="2361417"/>
            <a:ext cx="310896" cy="310896"/>
          </a:xfrm>
          <a:prstGeom prst="rect">
            <a:avLst/>
          </a:prstGeom>
          <a:noFill/>
        </p:spPr>
        <p:txBody>
          <a:bodyPr wrap="square" lIns="0" tIns="0" rIns="0" bIns="0" anchor="ctr">
            <a:spAutoFit/>
          </a:bodyPr>
          <a:lstStyle/>
          <a:p>
            <a:pPr algn="ctr"/>
            <a:r>
              <a:rPr sz="1200" b="1">
                <a:solidFill>
                  <a:srgbClr val="FFFFFF"/>
                </a:solidFill>
                <a:latin typeface="Host Grotesk"/>
              </a:rPr>
              <a:t>3</a:t>
            </a:r>
          </a:p>
        </p:txBody>
      </p:sp>
      <p:sp>
        <p:nvSpPr>
          <p:cNvPr id="32" name="TextBox 31">
            <a:extLst>
              <a:ext uri="{FF2B5EF4-FFF2-40B4-BE49-F238E27FC236}">
                <a16:creationId xmlns:a16="http://schemas.microsoft.com/office/drawing/2014/main" id="{3AFBB98C-125C-2203-5E76-23F4603322C8}"/>
              </a:ext>
            </a:extLst>
          </p:cNvPr>
          <p:cNvSpPr txBox="1"/>
          <p:nvPr/>
        </p:nvSpPr>
        <p:spPr>
          <a:xfrm>
            <a:off x="8658229" y="2427431"/>
            <a:ext cx="2814218" cy="215444"/>
          </a:xfrm>
          <a:prstGeom prst="rect">
            <a:avLst/>
          </a:prstGeom>
          <a:noFill/>
        </p:spPr>
        <p:txBody>
          <a:bodyPr wrap="square" lIns="0" tIns="0" rIns="0" bIns="0" anchor="ctr">
            <a:spAutoFit/>
          </a:bodyPr>
          <a:lstStyle/>
          <a:p>
            <a:pPr algn="l"/>
            <a:r>
              <a:rPr sz="1400" b="1" dirty="0">
                <a:solidFill>
                  <a:srgbClr val="000000"/>
                </a:solidFill>
                <a:latin typeface="Host Grotesk SemiBold"/>
              </a:rPr>
              <a:t>Confirmation Message</a:t>
            </a:r>
          </a:p>
        </p:txBody>
      </p:sp>
      <p:sp>
        <p:nvSpPr>
          <p:cNvPr id="41" name="Oval 40">
            <a:extLst>
              <a:ext uri="{FF2B5EF4-FFF2-40B4-BE49-F238E27FC236}">
                <a16:creationId xmlns:a16="http://schemas.microsoft.com/office/drawing/2014/main" id="{8074A6AF-5345-2810-88A0-A12F46B06170}"/>
              </a:ext>
            </a:extLst>
          </p:cNvPr>
          <p:cNvSpPr/>
          <p:nvPr/>
        </p:nvSpPr>
        <p:spPr>
          <a:xfrm>
            <a:off x="400050" y="782312"/>
            <a:ext cx="347472" cy="347472"/>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2" name="TextBox 41">
            <a:extLst>
              <a:ext uri="{FF2B5EF4-FFF2-40B4-BE49-F238E27FC236}">
                <a16:creationId xmlns:a16="http://schemas.microsoft.com/office/drawing/2014/main" id="{0F4305F9-464D-DCE4-C73B-FDB1346889AC}"/>
              </a:ext>
            </a:extLst>
          </p:cNvPr>
          <p:cNvSpPr txBox="1"/>
          <p:nvPr/>
        </p:nvSpPr>
        <p:spPr>
          <a:xfrm>
            <a:off x="400050" y="797814"/>
            <a:ext cx="347472" cy="347472"/>
          </a:xfrm>
          <a:prstGeom prst="rect">
            <a:avLst/>
          </a:prstGeom>
          <a:noFill/>
        </p:spPr>
        <p:txBody>
          <a:bodyPr wrap="square" lIns="0" tIns="0" rIns="0" bIns="0" anchor="ctr">
            <a:spAutoFit/>
          </a:bodyPr>
          <a:lstStyle/>
          <a:p>
            <a:pPr algn="ctr"/>
            <a:r>
              <a:rPr sz="1500" b="1" dirty="0">
                <a:solidFill>
                  <a:srgbClr val="FFFFFF"/>
                </a:solidFill>
                <a:latin typeface="Host Grotesk"/>
              </a:rPr>
              <a:t>11</a:t>
            </a:r>
          </a:p>
        </p:txBody>
      </p:sp>
      <p:pic>
        <p:nvPicPr>
          <p:cNvPr id="43" name="Graphic 42">
            <a:extLst>
              <a:ext uri="{FF2B5EF4-FFF2-40B4-BE49-F238E27FC236}">
                <a16:creationId xmlns:a16="http://schemas.microsoft.com/office/drawing/2014/main" id="{EF8D5B2E-0D31-1FC8-BBB8-8CB03B9100A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802656" y="2982809"/>
            <a:ext cx="602994" cy="602994"/>
          </a:xfrm>
          <a:prstGeom prst="rect">
            <a:avLst/>
          </a:prstGeom>
        </p:spPr>
      </p:pic>
      <p:grpSp>
        <p:nvGrpSpPr>
          <p:cNvPr id="49" name="Group 48">
            <a:extLst>
              <a:ext uri="{FF2B5EF4-FFF2-40B4-BE49-F238E27FC236}">
                <a16:creationId xmlns:a16="http://schemas.microsoft.com/office/drawing/2014/main" id="{A70B1000-C8EF-7748-8190-10C23B8100A3}"/>
              </a:ext>
            </a:extLst>
          </p:cNvPr>
          <p:cNvGrpSpPr/>
          <p:nvPr/>
        </p:nvGrpSpPr>
        <p:grpSpPr>
          <a:xfrm>
            <a:off x="1939008" y="3086223"/>
            <a:ext cx="395689" cy="397375"/>
            <a:chOff x="2809562" y="2674052"/>
            <a:chExt cx="413999" cy="415763"/>
          </a:xfrm>
        </p:grpSpPr>
        <p:sp>
          <p:nvSpPr>
            <p:cNvPr id="47" name="Oval 46">
              <a:extLst>
                <a:ext uri="{FF2B5EF4-FFF2-40B4-BE49-F238E27FC236}">
                  <a16:creationId xmlns:a16="http://schemas.microsoft.com/office/drawing/2014/main" id="{19D2A7A0-BD0D-ADD8-59FF-381989A25EB9}"/>
                </a:ext>
              </a:extLst>
            </p:cNvPr>
            <p:cNvSpPr/>
            <p:nvPr/>
          </p:nvSpPr>
          <p:spPr>
            <a:xfrm>
              <a:off x="2809562" y="2674052"/>
              <a:ext cx="413999" cy="415763"/>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endParaRPr lang="en-US" sz="1500">
                <a:solidFill>
                  <a:schemeClr val="tx1"/>
                </a:solidFill>
                <a:cs typeface="Arial" panose="020B0604020202020204" pitchFamily="34" charset="0"/>
              </a:endParaRPr>
            </a:p>
          </p:txBody>
        </p:sp>
        <p:pic>
          <p:nvPicPr>
            <p:cNvPr id="46" name="Graphic 45">
              <a:extLst>
                <a:ext uri="{FF2B5EF4-FFF2-40B4-BE49-F238E27FC236}">
                  <a16:creationId xmlns:a16="http://schemas.microsoft.com/office/drawing/2014/main" id="{CDFBC25C-9737-1941-4F28-113CDBA5073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846816" y="2701436"/>
              <a:ext cx="339491" cy="339491"/>
            </a:xfrm>
            <a:prstGeom prst="rect">
              <a:avLst/>
            </a:prstGeom>
          </p:spPr>
        </p:pic>
      </p:grpSp>
      <p:grpSp>
        <p:nvGrpSpPr>
          <p:cNvPr id="54" name="Group 53">
            <a:extLst>
              <a:ext uri="{FF2B5EF4-FFF2-40B4-BE49-F238E27FC236}">
                <a16:creationId xmlns:a16="http://schemas.microsoft.com/office/drawing/2014/main" id="{233970E6-1E57-0C92-D5F9-3013594451F3}"/>
              </a:ext>
            </a:extLst>
          </p:cNvPr>
          <p:cNvGrpSpPr/>
          <p:nvPr/>
        </p:nvGrpSpPr>
        <p:grpSpPr>
          <a:xfrm>
            <a:off x="8554937" y="3086222"/>
            <a:ext cx="3020801" cy="1913261"/>
            <a:chOff x="3939463" y="2566551"/>
            <a:chExt cx="3020801" cy="1913261"/>
          </a:xfrm>
          <a:effectLst>
            <a:outerShdw blurRad="50800" dist="38100" dir="2700000" algn="tl" rotWithShape="0">
              <a:prstClr val="black">
                <a:alpha val="20000"/>
              </a:prstClr>
            </a:outerShdw>
          </a:effectLst>
        </p:grpSpPr>
        <p:sp>
          <p:nvSpPr>
            <p:cNvPr id="55" name="Rounded Rectangle 54">
              <a:extLst>
                <a:ext uri="{FF2B5EF4-FFF2-40B4-BE49-F238E27FC236}">
                  <a16:creationId xmlns:a16="http://schemas.microsoft.com/office/drawing/2014/main" id="{96AE75F3-FD37-5FC7-8273-BCD239909652}"/>
                </a:ext>
              </a:extLst>
            </p:cNvPr>
            <p:cNvSpPr/>
            <p:nvPr/>
          </p:nvSpPr>
          <p:spPr>
            <a:xfrm>
              <a:off x="3939463" y="2566551"/>
              <a:ext cx="3020801" cy="1913261"/>
            </a:xfrm>
            <a:prstGeom prst="roundRect">
              <a:avLst>
                <a:gd name="adj" fmla="val 993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endParaRPr lang="en-US" sz="1500" dirty="0">
                <a:solidFill>
                  <a:schemeClr val="tx1"/>
                </a:solidFill>
                <a:cs typeface="Arial" panose="020B0604020202020204" pitchFamily="34" charset="0"/>
              </a:endParaRPr>
            </a:p>
          </p:txBody>
        </p:sp>
        <p:grpSp>
          <p:nvGrpSpPr>
            <p:cNvPr id="56" name="Group 55">
              <a:extLst>
                <a:ext uri="{FF2B5EF4-FFF2-40B4-BE49-F238E27FC236}">
                  <a16:creationId xmlns:a16="http://schemas.microsoft.com/office/drawing/2014/main" id="{4F33CF9B-966E-15CB-B058-5D7BA0A57B2A}"/>
                </a:ext>
              </a:extLst>
            </p:cNvPr>
            <p:cNvGrpSpPr/>
            <p:nvPr/>
          </p:nvGrpSpPr>
          <p:grpSpPr>
            <a:xfrm>
              <a:off x="4153755" y="2742890"/>
              <a:ext cx="2653400" cy="1718495"/>
              <a:chOff x="4153755" y="2742890"/>
              <a:chExt cx="2653400" cy="1718495"/>
            </a:xfrm>
          </p:grpSpPr>
          <p:sp>
            <p:nvSpPr>
              <p:cNvPr id="57" name="TextBox 56">
                <a:extLst>
                  <a:ext uri="{FF2B5EF4-FFF2-40B4-BE49-F238E27FC236}">
                    <a16:creationId xmlns:a16="http://schemas.microsoft.com/office/drawing/2014/main" id="{606C6366-7D39-CA39-EEF5-1B261A48FFC5}"/>
                  </a:ext>
                </a:extLst>
              </p:cNvPr>
              <p:cNvSpPr txBox="1"/>
              <p:nvPr/>
            </p:nvSpPr>
            <p:spPr>
              <a:xfrm>
                <a:off x="4160019" y="2742890"/>
                <a:ext cx="1071411" cy="147092"/>
              </a:xfrm>
              <a:prstGeom prst="rect">
                <a:avLst/>
              </a:prstGeom>
              <a:noFill/>
            </p:spPr>
            <p:txBody>
              <a:bodyPr wrap="square" lIns="0" tIns="0" rIns="0" bIns="0" rtlCol="0">
                <a:spAutoFit/>
              </a:bodyPr>
              <a:lstStyle/>
              <a:p>
                <a:pPr algn="l">
                  <a:lnSpc>
                    <a:spcPct val="110000"/>
                  </a:lnSpc>
                  <a:spcBef>
                    <a:spcPts val="225"/>
                  </a:spcBef>
                  <a:spcAft>
                    <a:spcPts val="225"/>
                  </a:spcAft>
                </a:pPr>
                <a:r>
                  <a:rPr lang="en-US" sz="900" b="1" dirty="0">
                    <a:solidFill>
                      <a:schemeClr val="tx2"/>
                    </a:solidFill>
                    <a:cs typeface="Arial" panose="020B0604020202020204" pitchFamily="34" charset="0"/>
                  </a:rPr>
                  <a:t>Messages</a:t>
                </a:r>
              </a:p>
            </p:txBody>
          </p:sp>
          <p:sp>
            <p:nvSpPr>
              <p:cNvPr id="58" name="TextBox 57">
                <a:extLst>
                  <a:ext uri="{FF2B5EF4-FFF2-40B4-BE49-F238E27FC236}">
                    <a16:creationId xmlns:a16="http://schemas.microsoft.com/office/drawing/2014/main" id="{47C658DF-41C9-A787-A08A-C266473E8804}"/>
                  </a:ext>
                </a:extLst>
              </p:cNvPr>
              <p:cNvSpPr txBox="1"/>
              <p:nvPr/>
            </p:nvSpPr>
            <p:spPr>
              <a:xfrm>
                <a:off x="6436927" y="2742890"/>
                <a:ext cx="370228" cy="147092"/>
              </a:xfrm>
              <a:prstGeom prst="rect">
                <a:avLst/>
              </a:prstGeom>
              <a:noFill/>
            </p:spPr>
            <p:txBody>
              <a:bodyPr wrap="square" lIns="0" tIns="0" rIns="0" bIns="0" rtlCol="0">
                <a:spAutoFit/>
              </a:bodyPr>
              <a:lstStyle/>
              <a:p>
                <a:pPr algn="l">
                  <a:lnSpc>
                    <a:spcPct val="110000"/>
                  </a:lnSpc>
                  <a:spcBef>
                    <a:spcPts val="225"/>
                  </a:spcBef>
                  <a:spcAft>
                    <a:spcPts val="225"/>
                  </a:spcAft>
                </a:pPr>
                <a:r>
                  <a:rPr lang="en-US" sz="900" b="1" dirty="0">
                    <a:solidFill>
                      <a:schemeClr val="tx1">
                        <a:lumMod val="50000"/>
                        <a:lumOff val="50000"/>
                      </a:schemeClr>
                    </a:solidFill>
                    <a:cs typeface="Arial" panose="020B0604020202020204" pitchFamily="34" charset="0"/>
                  </a:rPr>
                  <a:t>Now</a:t>
                </a:r>
              </a:p>
            </p:txBody>
          </p:sp>
          <p:sp>
            <p:nvSpPr>
              <p:cNvPr id="59" name="TextBox 58">
                <a:extLst>
                  <a:ext uri="{FF2B5EF4-FFF2-40B4-BE49-F238E27FC236}">
                    <a16:creationId xmlns:a16="http://schemas.microsoft.com/office/drawing/2014/main" id="{4514FE8F-481F-C7DC-8982-DC3AEE4796BA}"/>
                  </a:ext>
                </a:extLst>
              </p:cNvPr>
              <p:cNvSpPr txBox="1"/>
              <p:nvPr/>
            </p:nvSpPr>
            <p:spPr>
              <a:xfrm>
                <a:off x="4160019" y="2976895"/>
                <a:ext cx="1873922" cy="228781"/>
              </a:xfrm>
              <a:prstGeom prst="rect">
                <a:avLst/>
              </a:prstGeom>
              <a:noFill/>
            </p:spPr>
            <p:txBody>
              <a:bodyPr wrap="square" lIns="0" tIns="0" rIns="0" bIns="0" rtlCol="0">
                <a:spAutoFit/>
              </a:bodyPr>
              <a:lstStyle/>
              <a:p>
                <a:pPr algn="l">
                  <a:lnSpc>
                    <a:spcPct val="110000"/>
                  </a:lnSpc>
                  <a:spcBef>
                    <a:spcPts val="225"/>
                  </a:spcBef>
                  <a:spcAft>
                    <a:spcPts val="225"/>
                  </a:spcAft>
                </a:pPr>
                <a:r>
                  <a:rPr lang="en-US" sz="1400" b="1" dirty="0">
                    <a:solidFill>
                      <a:schemeClr val="tx2"/>
                    </a:solidFill>
                    <a:cs typeface="Arial" panose="020B0604020202020204" pitchFamily="34" charset="0"/>
                  </a:rPr>
                  <a:t>Riverside Shoes alerts</a:t>
                </a:r>
              </a:p>
            </p:txBody>
          </p:sp>
          <p:sp>
            <p:nvSpPr>
              <p:cNvPr id="60" name="TextBox 59">
                <a:extLst>
                  <a:ext uri="{FF2B5EF4-FFF2-40B4-BE49-F238E27FC236}">
                    <a16:creationId xmlns:a16="http://schemas.microsoft.com/office/drawing/2014/main" id="{C8EE2E9A-69B2-7F80-618A-0FBE4ADFA7EC}"/>
                  </a:ext>
                </a:extLst>
              </p:cNvPr>
              <p:cNvSpPr txBox="1"/>
              <p:nvPr/>
            </p:nvSpPr>
            <p:spPr>
              <a:xfrm>
                <a:off x="4153755" y="3214890"/>
                <a:ext cx="2653400" cy="1246495"/>
              </a:xfrm>
              <a:prstGeom prst="rect">
                <a:avLst/>
              </a:prstGeom>
              <a:noFill/>
            </p:spPr>
            <p:txBody>
              <a:bodyPr wrap="square" lIns="0" tIns="0" rIns="0" bIns="0" rtlCol="0">
                <a:spAutoFit/>
              </a:bodyPr>
              <a:lstStyle/>
              <a:p>
                <a:r>
                  <a:rPr lang="en-GB" sz="900" dirty="0"/>
                  <a:t>Riverside Shoes: You are enrolled to receive recurring account alerts and service notifications.</a:t>
                </a:r>
              </a:p>
              <a:p>
                <a:endParaRPr lang="en-GB" sz="900" dirty="0"/>
              </a:p>
              <a:p>
                <a:r>
                  <a:rPr lang="en-GB" sz="900" dirty="0"/>
                  <a:t>Message frequency varies. </a:t>
                </a:r>
                <a:r>
                  <a:rPr lang="en-GB" sz="900" dirty="0" err="1"/>
                  <a:t>Msg</a:t>
                </a:r>
                <a:r>
                  <a:rPr lang="en-GB" sz="900" dirty="0"/>
                  <a:t> &amp; data rates </a:t>
                </a:r>
                <a:br>
                  <a:rPr lang="en-GB" sz="900" dirty="0"/>
                </a:br>
                <a:r>
                  <a:rPr lang="en-GB" sz="900" dirty="0"/>
                  <a:t>may apply.</a:t>
                </a:r>
              </a:p>
              <a:p>
                <a:endParaRPr lang="en-GB" sz="900" dirty="0"/>
              </a:p>
              <a:p>
                <a:r>
                  <a:rPr lang="en-GB" sz="900" dirty="0"/>
                  <a:t>Reply HELP for help or STOP to cancel. </a:t>
                </a:r>
                <a:br>
                  <a:rPr lang="en-GB" sz="900" dirty="0"/>
                </a:br>
                <a:r>
                  <a:rPr lang="en-US" sz="900" dirty="0">
                    <a:ea typeface="+mn-lt"/>
                    <a:cs typeface="+mn-lt"/>
                  </a:rPr>
                  <a:t>View our </a:t>
                </a:r>
                <a:r>
                  <a:rPr lang="en-US" sz="900" u="sng" dirty="0">
                    <a:solidFill>
                      <a:schemeClr val="bg2"/>
                    </a:solidFill>
                    <a:ea typeface="+mn-lt"/>
                    <a:cs typeface="+mn-lt"/>
                  </a:rPr>
                  <a:t>terms</a:t>
                </a:r>
                <a:r>
                  <a:rPr lang="en-US" sz="900" i="1" dirty="0">
                    <a:ea typeface="+mn-lt"/>
                    <a:cs typeface="+mn-lt"/>
                  </a:rPr>
                  <a:t> </a:t>
                </a:r>
                <a:r>
                  <a:rPr lang="en-US" sz="900" dirty="0">
                    <a:ea typeface="+mn-lt"/>
                    <a:cs typeface="+mn-lt"/>
                  </a:rPr>
                  <a:t>&amp; </a:t>
                </a:r>
                <a:r>
                  <a:rPr lang="en-US" sz="900" u="sng" dirty="0">
                    <a:solidFill>
                      <a:schemeClr val="bg2"/>
                    </a:solidFill>
                    <a:ea typeface="+mn-lt"/>
                    <a:cs typeface="+mn-lt"/>
                  </a:rPr>
                  <a:t>privacy</a:t>
                </a:r>
                <a:r>
                  <a:rPr lang="en-US" sz="900" dirty="0">
                    <a:ea typeface="+mn-lt"/>
                    <a:cs typeface="+mn-lt"/>
                  </a:rPr>
                  <a:t>. </a:t>
                </a:r>
                <a:r>
                  <a:rPr lang="en-GB" sz="900" dirty="0"/>
                  <a:t> </a:t>
                </a:r>
              </a:p>
              <a:p>
                <a:endParaRPr lang="en-GB" sz="900" dirty="0"/>
              </a:p>
            </p:txBody>
          </p:sp>
        </p:grpSp>
      </p:grpSp>
    </p:spTree>
    <p:extLst>
      <p:ext uri="{BB962C8B-B14F-4D97-AF65-F5344CB8AC3E}">
        <p14:creationId xmlns:p14="http://schemas.microsoft.com/office/powerpoint/2010/main" val="5977555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76854F-A5B6-A445-1F89-289EDAE66C51}"/>
            </a:ext>
          </a:extLst>
        </p:cNvPr>
        <p:cNvGrpSpPr/>
        <p:nvPr/>
      </p:nvGrpSpPr>
      <p:grpSpPr>
        <a:xfrm>
          <a:off x="0" y="0"/>
          <a:ext cx="0" cy="0"/>
          <a:chOff x="0" y="0"/>
          <a:chExt cx="0" cy="0"/>
        </a:xfrm>
      </p:grpSpPr>
      <p:sp>
        <p:nvSpPr>
          <p:cNvPr id="30" name="Text Placeholder 1">
            <a:extLst>
              <a:ext uri="{FF2B5EF4-FFF2-40B4-BE49-F238E27FC236}">
                <a16:creationId xmlns:a16="http://schemas.microsoft.com/office/drawing/2014/main" id="{1480436D-E27B-0353-D1C7-0FFF288FE062}"/>
              </a:ext>
            </a:extLst>
          </p:cNvPr>
          <p:cNvSpPr>
            <a:spLocks noGrp="1"/>
          </p:cNvSpPr>
          <p:nvPr>
            <p:ph type="body" sz="quarter" idx="29"/>
          </p:nvPr>
        </p:nvSpPr>
        <p:spPr>
          <a:xfrm>
            <a:off x="222252" y="2220913"/>
            <a:ext cx="3833812" cy="4289878"/>
          </a:xfrm>
          <a:solidFill>
            <a:schemeClr val="accent1"/>
          </a:solidFill>
        </p:spPr>
        <p:txBody>
          <a:bodyPr/>
          <a:lstStyle/>
          <a:p>
            <a:endParaRPr lang="en-US" dirty="0"/>
          </a:p>
          <a:p>
            <a:endParaRPr lang="en-US" dirty="0"/>
          </a:p>
        </p:txBody>
      </p:sp>
      <p:sp>
        <p:nvSpPr>
          <p:cNvPr id="31" name="Text Placeholder 6">
            <a:extLst>
              <a:ext uri="{FF2B5EF4-FFF2-40B4-BE49-F238E27FC236}">
                <a16:creationId xmlns:a16="http://schemas.microsoft.com/office/drawing/2014/main" id="{DC67A92B-FA79-3070-762F-0388C6765475}"/>
              </a:ext>
            </a:extLst>
          </p:cNvPr>
          <p:cNvSpPr>
            <a:spLocks noGrp="1"/>
          </p:cNvSpPr>
          <p:nvPr>
            <p:ph type="body" sz="quarter" idx="30"/>
          </p:nvPr>
        </p:nvSpPr>
        <p:spPr>
          <a:xfrm>
            <a:off x="4179094" y="2225831"/>
            <a:ext cx="3833812" cy="4289878"/>
          </a:xfrm>
          <a:solidFill>
            <a:schemeClr val="accent1"/>
          </a:solidFill>
        </p:spPr>
        <p:txBody>
          <a:bodyPr/>
          <a:lstStyle/>
          <a:p>
            <a:endParaRPr lang="en-US" dirty="0"/>
          </a:p>
          <a:p>
            <a:endParaRPr lang="en-US" dirty="0"/>
          </a:p>
        </p:txBody>
      </p:sp>
      <p:sp>
        <p:nvSpPr>
          <p:cNvPr id="32" name="Text Placeholder 8">
            <a:extLst>
              <a:ext uri="{FF2B5EF4-FFF2-40B4-BE49-F238E27FC236}">
                <a16:creationId xmlns:a16="http://schemas.microsoft.com/office/drawing/2014/main" id="{26E46C5B-3A80-70CD-5543-FB48C22BD3CE}"/>
              </a:ext>
            </a:extLst>
          </p:cNvPr>
          <p:cNvSpPr>
            <a:spLocks noGrp="1"/>
          </p:cNvSpPr>
          <p:nvPr>
            <p:ph type="body" sz="quarter" idx="32"/>
          </p:nvPr>
        </p:nvSpPr>
        <p:spPr>
          <a:xfrm>
            <a:off x="8134349" y="2220913"/>
            <a:ext cx="3833812" cy="4289878"/>
          </a:xfrm>
          <a:solidFill>
            <a:schemeClr val="accent1"/>
          </a:solidFill>
        </p:spPr>
        <p:txBody>
          <a:bodyPr/>
          <a:lstStyle/>
          <a:p>
            <a:endParaRPr lang="en-US" dirty="0"/>
          </a:p>
          <a:p>
            <a:endParaRPr lang="en-US" dirty="0"/>
          </a:p>
        </p:txBody>
      </p:sp>
      <p:sp>
        <p:nvSpPr>
          <p:cNvPr id="3" name="Text Placeholder 2">
            <a:extLst>
              <a:ext uri="{FF2B5EF4-FFF2-40B4-BE49-F238E27FC236}">
                <a16:creationId xmlns:a16="http://schemas.microsoft.com/office/drawing/2014/main" id="{6F3CA309-E9D8-2BD0-3D4B-960CC37CC11E}"/>
              </a:ext>
            </a:extLst>
          </p:cNvPr>
          <p:cNvSpPr>
            <a:spLocks noGrp="1"/>
          </p:cNvSpPr>
          <p:nvPr>
            <p:ph type="body" sz="quarter" idx="19"/>
          </p:nvPr>
        </p:nvSpPr>
        <p:spPr>
          <a:xfrm>
            <a:off x="724239" y="685800"/>
            <a:ext cx="11243922" cy="601200"/>
          </a:xfrm>
        </p:spPr>
        <p:txBody>
          <a:bodyPr/>
          <a:lstStyle/>
          <a:p>
            <a:r>
              <a:rPr lang="en-US" sz="4000" dirty="0"/>
              <a:t>Mobile deep link opt-in</a:t>
            </a:r>
          </a:p>
          <a:p>
            <a:endParaRPr lang="en-US" dirty="0"/>
          </a:p>
        </p:txBody>
      </p:sp>
      <p:sp>
        <p:nvSpPr>
          <p:cNvPr id="4" name="Text Placeholder 3">
            <a:extLst>
              <a:ext uri="{FF2B5EF4-FFF2-40B4-BE49-F238E27FC236}">
                <a16:creationId xmlns:a16="http://schemas.microsoft.com/office/drawing/2014/main" id="{DF5FF16B-CE2D-C438-9FF7-284CFCCCA1EA}"/>
              </a:ext>
            </a:extLst>
          </p:cNvPr>
          <p:cNvSpPr>
            <a:spLocks noGrp="1"/>
          </p:cNvSpPr>
          <p:nvPr>
            <p:ph type="body" idx="13"/>
          </p:nvPr>
        </p:nvSpPr>
        <p:spPr>
          <a:xfrm>
            <a:off x="222250" y="1292400"/>
            <a:ext cx="11182553" cy="326821"/>
          </a:xfrm>
        </p:spPr>
        <p:txBody>
          <a:bodyPr/>
          <a:lstStyle/>
          <a:p>
            <a:r>
              <a:rPr lang="en-US" dirty="0"/>
              <a:t>Users tap a button to open their messaging app with a pre-populated opt-in message.</a:t>
            </a:r>
          </a:p>
        </p:txBody>
      </p:sp>
      <p:sp>
        <p:nvSpPr>
          <p:cNvPr id="5" name="Slide Number Placeholder 4">
            <a:extLst>
              <a:ext uri="{FF2B5EF4-FFF2-40B4-BE49-F238E27FC236}">
                <a16:creationId xmlns:a16="http://schemas.microsoft.com/office/drawing/2014/main" id="{85645F76-D746-B06F-908D-5369B4195563}"/>
              </a:ext>
            </a:extLst>
          </p:cNvPr>
          <p:cNvSpPr>
            <a:spLocks noGrp="1"/>
          </p:cNvSpPr>
          <p:nvPr>
            <p:ph type="sldNum" sz="quarter" idx="16"/>
          </p:nvPr>
        </p:nvSpPr>
        <p:spPr/>
        <p:txBody>
          <a:bodyPr/>
          <a:lstStyle/>
          <a:p>
            <a:fld id="{AE086683-F536-42AB-ABBC-F4803DFE8DBC}" type="slidenum">
              <a:rPr lang="en-US" smtClean="0"/>
              <a:pPr/>
              <a:t>32</a:t>
            </a:fld>
            <a:endParaRPr lang="en-US"/>
          </a:p>
        </p:txBody>
      </p:sp>
      <p:sp>
        <p:nvSpPr>
          <p:cNvPr id="45" name="Oval 44">
            <a:extLst>
              <a:ext uri="{FF2B5EF4-FFF2-40B4-BE49-F238E27FC236}">
                <a16:creationId xmlns:a16="http://schemas.microsoft.com/office/drawing/2014/main" id="{B3F32B85-681E-6C10-36C3-2FA9398361EE}"/>
              </a:ext>
            </a:extLst>
          </p:cNvPr>
          <p:cNvSpPr/>
          <p:nvPr/>
        </p:nvSpPr>
        <p:spPr>
          <a:xfrm>
            <a:off x="399155" y="2420662"/>
            <a:ext cx="310896" cy="310896"/>
          </a:xfrm>
          <a:prstGeom prst="ellipse">
            <a:avLst/>
          </a:prstGeom>
          <a:solidFill>
            <a:srgbClr val="186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6" name="TextBox 45">
            <a:extLst>
              <a:ext uri="{FF2B5EF4-FFF2-40B4-BE49-F238E27FC236}">
                <a16:creationId xmlns:a16="http://schemas.microsoft.com/office/drawing/2014/main" id="{9657F27E-3FC8-98BC-AD46-E9BD097681E1}"/>
              </a:ext>
            </a:extLst>
          </p:cNvPr>
          <p:cNvSpPr txBox="1"/>
          <p:nvPr/>
        </p:nvSpPr>
        <p:spPr>
          <a:xfrm>
            <a:off x="399155" y="2420662"/>
            <a:ext cx="310896" cy="310896"/>
          </a:xfrm>
          <a:prstGeom prst="rect">
            <a:avLst/>
          </a:prstGeom>
          <a:noFill/>
        </p:spPr>
        <p:txBody>
          <a:bodyPr wrap="square" lIns="0" tIns="0" rIns="0" bIns="0" anchor="ctr">
            <a:spAutoFit/>
          </a:bodyPr>
          <a:lstStyle/>
          <a:p>
            <a:pPr algn="ctr"/>
            <a:r>
              <a:rPr sz="1200" b="1" dirty="0">
                <a:solidFill>
                  <a:srgbClr val="FFFFFF"/>
                </a:solidFill>
                <a:latin typeface="Host Grotesk"/>
              </a:rPr>
              <a:t>1</a:t>
            </a:r>
          </a:p>
        </p:txBody>
      </p:sp>
      <p:sp>
        <p:nvSpPr>
          <p:cNvPr id="47" name="TextBox 46">
            <a:extLst>
              <a:ext uri="{FF2B5EF4-FFF2-40B4-BE49-F238E27FC236}">
                <a16:creationId xmlns:a16="http://schemas.microsoft.com/office/drawing/2014/main" id="{E9ED025B-C721-47C0-7F7D-3F01801FCBA0}"/>
              </a:ext>
            </a:extLst>
          </p:cNvPr>
          <p:cNvSpPr txBox="1"/>
          <p:nvPr/>
        </p:nvSpPr>
        <p:spPr>
          <a:xfrm>
            <a:off x="792346" y="2410570"/>
            <a:ext cx="2814218" cy="215444"/>
          </a:xfrm>
          <a:prstGeom prst="rect">
            <a:avLst/>
          </a:prstGeom>
          <a:noFill/>
        </p:spPr>
        <p:txBody>
          <a:bodyPr wrap="square" lIns="0" tIns="0" rIns="0" bIns="0" anchor="ctr">
            <a:spAutoFit/>
          </a:bodyPr>
          <a:lstStyle/>
          <a:p>
            <a:pPr algn="l"/>
            <a:r>
              <a:rPr sz="1400" b="1" dirty="0">
                <a:solidFill>
                  <a:srgbClr val="000000"/>
                </a:solidFill>
                <a:latin typeface="Host Grotesk SemiBold"/>
              </a:rPr>
              <a:t>User taps to opt in</a:t>
            </a:r>
          </a:p>
        </p:txBody>
      </p:sp>
      <p:sp>
        <p:nvSpPr>
          <p:cNvPr id="48" name="Rounded Rectangle 47">
            <a:extLst>
              <a:ext uri="{FF2B5EF4-FFF2-40B4-BE49-F238E27FC236}">
                <a16:creationId xmlns:a16="http://schemas.microsoft.com/office/drawing/2014/main" id="{78E466D8-8D9B-3FCC-E4A0-F201B827DD22}"/>
              </a:ext>
            </a:extLst>
          </p:cNvPr>
          <p:cNvSpPr/>
          <p:nvPr/>
        </p:nvSpPr>
        <p:spPr>
          <a:xfrm>
            <a:off x="463163" y="2850430"/>
            <a:ext cx="3051962" cy="310896"/>
          </a:xfrm>
          <a:prstGeom prst="roundRect">
            <a:avLst>
              <a:gd name="adj" fmla="val 35000"/>
            </a:avLst>
          </a:prstGeom>
          <a:solidFill>
            <a:srgbClr val="FFFFFF"/>
          </a:solidFill>
          <a:ln w="12700">
            <a:solidFill>
              <a:srgbClr val="E6EBE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9" name="Oval 48">
            <a:extLst>
              <a:ext uri="{FF2B5EF4-FFF2-40B4-BE49-F238E27FC236}">
                <a16:creationId xmlns:a16="http://schemas.microsoft.com/office/drawing/2014/main" id="{94A4D52F-A1BB-6C72-30FD-BE5FE6C61371}"/>
              </a:ext>
            </a:extLst>
          </p:cNvPr>
          <p:cNvSpPr/>
          <p:nvPr/>
        </p:nvSpPr>
        <p:spPr>
          <a:xfrm>
            <a:off x="591179" y="2969302"/>
            <a:ext cx="68580" cy="68580"/>
          </a:xfrm>
          <a:prstGeom prst="ellipse">
            <a:avLst/>
          </a:prstGeom>
          <a:solidFill>
            <a:srgbClr val="8F9AA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0" name="Oval 49">
            <a:extLst>
              <a:ext uri="{FF2B5EF4-FFF2-40B4-BE49-F238E27FC236}">
                <a16:creationId xmlns:a16="http://schemas.microsoft.com/office/drawing/2014/main" id="{98554580-B486-F448-17B2-5E9348847437}"/>
              </a:ext>
            </a:extLst>
          </p:cNvPr>
          <p:cNvSpPr/>
          <p:nvPr/>
        </p:nvSpPr>
        <p:spPr>
          <a:xfrm>
            <a:off x="728339" y="2969302"/>
            <a:ext cx="68580" cy="68580"/>
          </a:xfrm>
          <a:prstGeom prst="ellipse">
            <a:avLst/>
          </a:prstGeom>
          <a:solidFill>
            <a:srgbClr val="8F9AA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1" name="Oval 50">
            <a:extLst>
              <a:ext uri="{FF2B5EF4-FFF2-40B4-BE49-F238E27FC236}">
                <a16:creationId xmlns:a16="http://schemas.microsoft.com/office/drawing/2014/main" id="{70CACBBE-27C2-0CC9-6799-D110E56DADE1}"/>
              </a:ext>
            </a:extLst>
          </p:cNvPr>
          <p:cNvSpPr/>
          <p:nvPr/>
        </p:nvSpPr>
        <p:spPr>
          <a:xfrm>
            <a:off x="865499" y="2969302"/>
            <a:ext cx="68580" cy="68580"/>
          </a:xfrm>
          <a:prstGeom prst="ellipse">
            <a:avLst/>
          </a:prstGeom>
          <a:solidFill>
            <a:srgbClr val="8F9AA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2" name="Rounded Rectangle 51">
            <a:extLst>
              <a:ext uri="{FF2B5EF4-FFF2-40B4-BE49-F238E27FC236}">
                <a16:creationId xmlns:a16="http://schemas.microsoft.com/office/drawing/2014/main" id="{228DA686-2A4F-074A-4A2A-6AACD8D94153}"/>
              </a:ext>
            </a:extLst>
          </p:cNvPr>
          <p:cNvSpPr/>
          <p:nvPr/>
        </p:nvSpPr>
        <p:spPr>
          <a:xfrm>
            <a:off x="993515" y="2909866"/>
            <a:ext cx="2393594" cy="164592"/>
          </a:xfrm>
          <a:prstGeom prst="roundRect">
            <a:avLst>
              <a:gd name="adj" fmla="val 50000"/>
            </a:avLst>
          </a:prstGeom>
          <a:solidFill>
            <a:srgbClr val="F7F9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3" name="TextBox 52">
            <a:extLst>
              <a:ext uri="{FF2B5EF4-FFF2-40B4-BE49-F238E27FC236}">
                <a16:creationId xmlns:a16="http://schemas.microsoft.com/office/drawing/2014/main" id="{58737C5F-2C41-E9AC-51A4-DDBF47D94204}"/>
              </a:ext>
            </a:extLst>
          </p:cNvPr>
          <p:cNvSpPr txBox="1"/>
          <p:nvPr/>
        </p:nvSpPr>
        <p:spPr>
          <a:xfrm>
            <a:off x="1066667" y="2909866"/>
            <a:ext cx="2320442" cy="164592"/>
          </a:xfrm>
          <a:prstGeom prst="rect">
            <a:avLst/>
          </a:prstGeom>
          <a:noFill/>
        </p:spPr>
        <p:txBody>
          <a:bodyPr wrap="square" lIns="0" tIns="0" rIns="0" bIns="0" anchor="ctr">
            <a:spAutoFit/>
          </a:bodyPr>
          <a:lstStyle/>
          <a:p>
            <a:pPr algn="l"/>
            <a:r>
              <a:rPr sz="900" b="0">
                <a:solidFill>
                  <a:srgbClr val="4B575E"/>
                </a:solidFill>
                <a:latin typeface="Host Grotesk"/>
              </a:rPr>
              <a:t>store.riversideshoes.com</a:t>
            </a:r>
          </a:p>
        </p:txBody>
      </p:sp>
      <p:sp>
        <p:nvSpPr>
          <p:cNvPr id="54" name="TextBox 53">
            <a:extLst>
              <a:ext uri="{FF2B5EF4-FFF2-40B4-BE49-F238E27FC236}">
                <a16:creationId xmlns:a16="http://schemas.microsoft.com/office/drawing/2014/main" id="{1FAF5502-628E-F08C-3A47-B8199EBB5A70}"/>
              </a:ext>
            </a:extLst>
          </p:cNvPr>
          <p:cNvSpPr txBox="1"/>
          <p:nvPr/>
        </p:nvSpPr>
        <p:spPr>
          <a:xfrm>
            <a:off x="463163" y="3252766"/>
            <a:ext cx="3051962" cy="502920"/>
          </a:xfrm>
          <a:prstGeom prst="rect">
            <a:avLst/>
          </a:prstGeom>
          <a:noFill/>
        </p:spPr>
        <p:txBody>
          <a:bodyPr wrap="square" lIns="0" tIns="0" rIns="0" bIns="0" anchor="t">
            <a:spAutoFit/>
          </a:bodyPr>
          <a:lstStyle/>
          <a:p>
            <a:pPr algn="l"/>
            <a:r>
              <a:rPr sz="1300" b="1">
                <a:solidFill>
                  <a:srgbClr val="000000"/>
                </a:solidFill>
                <a:latin typeface="Host Grotesk SemiBold"/>
              </a:rPr>
              <a:t>Stay in the loop.
Don't miss out.</a:t>
            </a:r>
          </a:p>
        </p:txBody>
      </p:sp>
      <p:sp>
        <p:nvSpPr>
          <p:cNvPr id="55" name="TextBox 54">
            <a:extLst>
              <a:ext uri="{FF2B5EF4-FFF2-40B4-BE49-F238E27FC236}">
                <a16:creationId xmlns:a16="http://schemas.microsoft.com/office/drawing/2014/main" id="{F9E1C958-13C0-E25A-9037-9E680C9E8B2A}"/>
              </a:ext>
            </a:extLst>
          </p:cNvPr>
          <p:cNvSpPr txBox="1"/>
          <p:nvPr/>
        </p:nvSpPr>
        <p:spPr>
          <a:xfrm>
            <a:off x="463163" y="3847126"/>
            <a:ext cx="3051962" cy="457561"/>
          </a:xfrm>
          <a:prstGeom prst="rect">
            <a:avLst/>
          </a:prstGeom>
          <a:noFill/>
        </p:spPr>
        <p:txBody>
          <a:bodyPr wrap="square" lIns="0" tIns="0" rIns="0" bIns="0" anchor="t">
            <a:spAutoFit/>
          </a:bodyPr>
          <a:lstStyle/>
          <a:p>
            <a:pPr algn="l">
              <a:spcBef>
                <a:spcPts val="0"/>
              </a:spcBef>
              <a:spcAft>
                <a:spcPts val="200"/>
              </a:spcAft>
            </a:pPr>
            <a:r>
              <a:rPr sz="880" b="0" i="0" dirty="0">
                <a:latin typeface="Host Grotesk"/>
              </a:rPr>
              <a:t>◇ Exclusive offers</a:t>
            </a:r>
          </a:p>
          <a:p>
            <a:pPr algn="l">
              <a:spcBef>
                <a:spcPts val="0"/>
              </a:spcBef>
              <a:spcAft>
                <a:spcPts val="200"/>
              </a:spcAft>
            </a:pPr>
            <a:r>
              <a:rPr sz="880" b="0" i="0" dirty="0">
                <a:latin typeface="Host Grotesk"/>
              </a:rPr>
              <a:t>☐ New product drops</a:t>
            </a:r>
          </a:p>
          <a:p>
            <a:pPr algn="l">
              <a:spcBef>
                <a:spcPts val="0"/>
              </a:spcBef>
              <a:spcAft>
                <a:spcPts val="400"/>
              </a:spcAft>
            </a:pPr>
            <a:r>
              <a:rPr sz="880" b="0" i="0" dirty="0">
                <a:latin typeface="Host Grotesk"/>
              </a:rPr>
              <a:t>🛒 Shopping cart reminders</a:t>
            </a:r>
          </a:p>
        </p:txBody>
      </p:sp>
      <p:sp>
        <p:nvSpPr>
          <p:cNvPr id="56" name="Rounded Rectangle 55">
            <a:extLst>
              <a:ext uri="{FF2B5EF4-FFF2-40B4-BE49-F238E27FC236}">
                <a16:creationId xmlns:a16="http://schemas.microsoft.com/office/drawing/2014/main" id="{EB467566-93C9-F7D6-0B5B-7FDD5305BAC4}"/>
              </a:ext>
            </a:extLst>
          </p:cNvPr>
          <p:cNvSpPr/>
          <p:nvPr/>
        </p:nvSpPr>
        <p:spPr>
          <a:xfrm>
            <a:off x="463163" y="4670086"/>
            <a:ext cx="3051962" cy="329184"/>
          </a:xfrm>
          <a:prstGeom prst="roundRect">
            <a:avLst>
              <a:gd name="adj" fmla="val 50000"/>
            </a:avLst>
          </a:prstGeom>
          <a:solidFill>
            <a:srgbClr val="186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7" name="TextBox 56">
            <a:extLst>
              <a:ext uri="{FF2B5EF4-FFF2-40B4-BE49-F238E27FC236}">
                <a16:creationId xmlns:a16="http://schemas.microsoft.com/office/drawing/2014/main" id="{0BEC30CC-1C4B-F61D-17A3-F05B663A9473}"/>
              </a:ext>
            </a:extLst>
          </p:cNvPr>
          <p:cNvSpPr txBox="1"/>
          <p:nvPr/>
        </p:nvSpPr>
        <p:spPr>
          <a:xfrm>
            <a:off x="463163" y="4670086"/>
            <a:ext cx="3051962" cy="329184"/>
          </a:xfrm>
          <a:prstGeom prst="rect">
            <a:avLst/>
          </a:prstGeom>
          <a:noFill/>
        </p:spPr>
        <p:txBody>
          <a:bodyPr wrap="square" lIns="0" tIns="0" rIns="0" bIns="0" anchor="ctr">
            <a:spAutoFit/>
          </a:bodyPr>
          <a:lstStyle/>
          <a:p>
            <a:pPr algn="ctr"/>
            <a:r>
              <a:rPr sz="950" b="1">
                <a:solidFill>
                  <a:srgbClr val="FFFFFF"/>
                </a:solidFill>
                <a:latin typeface="Host Grotesk"/>
              </a:rPr>
              <a:t>Opt in for SMS</a:t>
            </a:r>
          </a:p>
        </p:txBody>
      </p:sp>
      <p:sp>
        <p:nvSpPr>
          <p:cNvPr id="59" name="Oval 58">
            <a:extLst>
              <a:ext uri="{FF2B5EF4-FFF2-40B4-BE49-F238E27FC236}">
                <a16:creationId xmlns:a16="http://schemas.microsoft.com/office/drawing/2014/main" id="{7D38398E-D40D-4DD6-63EF-716DCB8C34E4}"/>
              </a:ext>
            </a:extLst>
          </p:cNvPr>
          <p:cNvSpPr/>
          <p:nvPr/>
        </p:nvSpPr>
        <p:spPr>
          <a:xfrm>
            <a:off x="4357816" y="2420662"/>
            <a:ext cx="310896" cy="310896"/>
          </a:xfrm>
          <a:prstGeom prst="ellipse">
            <a:avLst/>
          </a:prstGeom>
          <a:solidFill>
            <a:srgbClr val="186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0" name="TextBox 59">
            <a:extLst>
              <a:ext uri="{FF2B5EF4-FFF2-40B4-BE49-F238E27FC236}">
                <a16:creationId xmlns:a16="http://schemas.microsoft.com/office/drawing/2014/main" id="{B79D5AA5-5D66-142D-B28D-108EA1E61219}"/>
              </a:ext>
            </a:extLst>
          </p:cNvPr>
          <p:cNvSpPr txBox="1"/>
          <p:nvPr/>
        </p:nvSpPr>
        <p:spPr>
          <a:xfrm>
            <a:off x="4357816" y="2420662"/>
            <a:ext cx="310896" cy="310896"/>
          </a:xfrm>
          <a:prstGeom prst="rect">
            <a:avLst/>
          </a:prstGeom>
          <a:noFill/>
        </p:spPr>
        <p:txBody>
          <a:bodyPr wrap="square" lIns="0" tIns="0" rIns="0" bIns="0" anchor="ctr">
            <a:spAutoFit/>
          </a:bodyPr>
          <a:lstStyle/>
          <a:p>
            <a:pPr algn="ctr"/>
            <a:r>
              <a:rPr sz="1200" b="1" dirty="0">
                <a:solidFill>
                  <a:srgbClr val="FFFFFF"/>
                </a:solidFill>
                <a:latin typeface="Host Grotesk"/>
              </a:rPr>
              <a:t>2</a:t>
            </a:r>
          </a:p>
        </p:txBody>
      </p:sp>
      <p:sp>
        <p:nvSpPr>
          <p:cNvPr id="61" name="TextBox 60">
            <a:extLst>
              <a:ext uri="{FF2B5EF4-FFF2-40B4-BE49-F238E27FC236}">
                <a16:creationId xmlns:a16="http://schemas.microsoft.com/office/drawing/2014/main" id="{E321D5AF-FBC6-18DE-FCBD-9BF1ECF064F9}"/>
              </a:ext>
            </a:extLst>
          </p:cNvPr>
          <p:cNvSpPr txBox="1"/>
          <p:nvPr/>
        </p:nvSpPr>
        <p:spPr>
          <a:xfrm>
            <a:off x="4751008" y="2378955"/>
            <a:ext cx="2814218" cy="430887"/>
          </a:xfrm>
          <a:prstGeom prst="rect">
            <a:avLst/>
          </a:prstGeom>
          <a:noFill/>
        </p:spPr>
        <p:txBody>
          <a:bodyPr wrap="square" lIns="0" tIns="0" rIns="0" bIns="0" anchor="ctr">
            <a:spAutoFit/>
          </a:bodyPr>
          <a:lstStyle/>
          <a:p>
            <a:pPr algn="l"/>
            <a:r>
              <a:rPr sz="1400" b="1" dirty="0">
                <a:solidFill>
                  <a:srgbClr val="000000"/>
                </a:solidFill>
                <a:latin typeface="Host Grotesk SemiBold"/>
              </a:rPr>
              <a:t>Messaging app opens with </a:t>
            </a:r>
            <a:endParaRPr lang="en-GB" sz="1400" b="1" dirty="0">
              <a:solidFill>
                <a:srgbClr val="000000"/>
              </a:solidFill>
              <a:latin typeface="Host Grotesk SemiBold"/>
            </a:endParaRPr>
          </a:p>
          <a:p>
            <a:pPr algn="l"/>
            <a:r>
              <a:rPr sz="1400" b="1" dirty="0">
                <a:solidFill>
                  <a:srgbClr val="000000"/>
                </a:solidFill>
                <a:latin typeface="Host Grotesk SemiBold"/>
              </a:rPr>
              <a:t>pre-populated message</a:t>
            </a:r>
          </a:p>
        </p:txBody>
      </p:sp>
      <p:sp>
        <p:nvSpPr>
          <p:cNvPr id="69" name="Oval 68">
            <a:extLst>
              <a:ext uri="{FF2B5EF4-FFF2-40B4-BE49-F238E27FC236}">
                <a16:creationId xmlns:a16="http://schemas.microsoft.com/office/drawing/2014/main" id="{56F7C51B-4F06-FBA2-C351-0C7173CD88EF}"/>
              </a:ext>
            </a:extLst>
          </p:cNvPr>
          <p:cNvSpPr/>
          <p:nvPr/>
        </p:nvSpPr>
        <p:spPr>
          <a:xfrm>
            <a:off x="8323707" y="2420662"/>
            <a:ext cx="310896" cy="310896"/>
          </a:xfrm>
          <a:prstGeom prst="ellipse">
            <a:avLst/>
          </a:prstGeom>
          <a:solidFill>
            <a:srgbClr val="186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0" name="TextBox 69">
            <a:extLst>
              <a:ext uri="{FF2B5EF4-FFF2-40B4-BE49-F238E27FC236}">
                <a16:creationId xmlns:a16="http://schemas.microsoft.com/office/drawing/2014/main" id="{0FCA3280-36C4-38AC-635D-3A001F96AF41}"/>
              </a:ext>
            </a:extLst>
          </p:cNvPr>
          <p:cNvSpPr txBox="1"/>
          <p:nvPr/>
        </p:nvSpPr>
        <p:spPr>
          <a:xfrm>
            <a:off x="8323707" y="2420662"/>
            <a:ext cx="310896" cy="310896"/>
          </a:xfrm>
          <a:prstGeom prst="rect">
            <a:avLst/>
          </a:prstGeom>
          <a:noFill/>
        </p:spPr>
        <p:txBody>
          <a:bodyPr wrap="square" lIns="0" tIns="0" rIns="0" bIns="0" anchor="ctr">
            <a:spAutoFit/>
          </a:bodyPr>
          <a:lstStyle/>
          <a:p>
            <a:pPr algn="ctr"/>
            <a:r>
              <a:rPr sz="1200" b="1">
                <a:solidFill>
                  <a:srgbClr val="FFFFFF"/>
                </a:solidFill>
                <a:latin typeface="Host Grotesk"/>
              </a:rPr>
              <a:t>3</a:t>
            </a:r>
          </a:p>
        </p:txBody>
      </p:sp>
      <p:sp>
        <p:nvSpPr>
          <p:cNvPr id="71" name="TextBox 70">
            <a:extLst>
              <a:ext uri="{FF2B5EF4-FFF2-40B4-BE49-F238E27FC236}">
                <a16:creationId xmlns:a16="http://schemas.microsoft.com/office/drawing/2014/main" id="{91A2549A-3ADB-3F82-6594-0DE8AEFFEB2F}"/>
              </a:ext>
            </a:extLst>
          </p:cNvPr>
          <p:cNvSpPr txBox="1"/>
          <p:nvPr/>
        </p:nvSpPr>
        <p:spPr>
          <a:xfrm>
            <a:off x="8716899" y="2410570"/>
            <a:ext cx="2814218" cy="215444"/>
          </a:xfrm>
          <a:prstGeom prst="rect">
            <a:avLst/>
          </a:prstGeom>
          <a:noFill/>
        </p:spPr>
        <p:txBody>
          <a:bodyPr wrap="square" lIns="0" tIns="0" rIns="0" bIns="0" anchor="ctr">
            <a:spAutoFit/>
          </a:bodyPr>
          <a:lstStyle/>
          <a:p>
            <a:pPr algn="l"/>
            <a:r>
              <a:rPr sz="1400" b="1" dirty="0">
                <a:solidFill>
                  <a:srgbClr val="000000"/>
                </a:solidFill>
                <a:latin typeface="Host Grotesk SemiBold"/>
              </a:rPr>
              <a:t>Confirmation message</a:t>
            </a:r>
          </a:p>
        </p:txBody>
      </p:sp>
      <p:sp>
        <p:nvSpPr>
          <p:cNvPr id="78" name="TextBox 77">
            <a:extLst>
              <a:ext uri="{FF2B5EF4-FFF2-40B4-BE49-F238E27FC236}">
                <a16:creationId xmlns:a16="http://schemas.microsoft.com/office/drawing/2014/main" id="{6BD10A37-1AFD-AC5E-3629-1D62B2D67874}"/>
              </a:ext>
            </a:extLst>
          </p:cNvPr>
          <p:cNvSpPr txBox="1"/>
          <p:nvPr/>
        </p:nvSpPr>
        <p:spPr>
          <a:xfrm>
            <a:off x="591104" y="5200984"/>
            <a:ext cx="2878328" cy="577081"/>
          </a:xfrm>
          <a:prstGeom prst="rect">
            <a:avLst/>
          </a:prstGeom>
          <a:noFill/>
        </p:spPr>
        <p:txBody>
          <a:bodyPr wrap="square" lIns="0" tIns="0" rIns="0" bIns="0" anchor="t">
            <a:spAutoFit/>
          </a:bodyPr>
          <a:lstStyle/>
          <a:p>
            <a:pPr>
              <a:spcAft>
                <a:spcPts val="400"/>
              </a:spcAft>
            </a:pPr>
            <a:r>
              <a:rPr lang="en-US" sz="750" dirty="0">
                <a:latin typeface="Host Grotesk"/>
              </a:rPr>
              <a:t>By tapping this button, you</a:t>
            </a:r>
            <a:r>
              <a:rPr lang="en-US" sz="750" b="0" i="0" dirty="0">
                <a:latin typeface="Host Grotesk"/>
              </a:rPr>
              <a:t> </a:t>
            </a:r>
            <a:r>
              <a:rPr lang="en-US" sz="750" dirty="0">
                <a:latin typeface="Host Grotesk"/>
              </a:rPr>
              <a:t>agree to receive </a:t>
            </a:r>
            <a:r>
              <a:rPr sz="750" b="0" i="0" dirty="0">
                <a:latin typeface="Host Grotesk"/>
              </a:rPr>
              <a:t>recurring automated marketing messages from Riverside Shoes Store (e.g. exclusive offers, new product drops, shopping cart reminders</a:t>
            </a:r>
            <a:r>
              <a:rPr lang="en-US" sz="750" dirty="0">
                <a:latin typeface="Host Grotesk"/>
              </a:rPr>
              <a:t>). Msg &amp; data rates may apply. Msg frequency varies. Reply HELP for help, STOP to cancel. </a:t>
            </a:r>
            <a:r>
              <a:rPr lang="en-US" sz="750" dirty="0">
                <a:ea typeface="+mn-lt"/>
                <a:cs typeface="+mn-lt"/>
              </a:rPr>
              <a:t>View our </a:t>
            </a:r>
            <a:r>
              <a:rPr lang="en-US" sz="750" u="sng" dirty="0">
                <a:solidFill>
                  <a:schemeClr val="bg2"/>
                </a:solidFill>
                <a:ea typeface="+mn-lt"/>
                <a:cs typeface="+mn-lt"/>
              </a:rPr>
              <a:t>terms</a:t>
            </a:r>
            <a:r>
              <a:rPr lang="en-US" sz="750" dirty="0">
                <a:ea typeface="+mn-lt"/>
                <a:cs typeface="+mn-lt"/>
              </a:rPr>
              <a:t> &amp; </a:t>
            </a:r>
            <a:r>
              <a:rPr lang="en-US" sz="750" u="sng" dirty="0">
                <a:solidFill>
                  <a:schemeClr val="bg2"/>
                </a:solidFill>
                <a:ea typeface="+mn-lt"/>
                <a:cs typeface="+mn-lt"/>
              </a:rPr>
              <a:t>privacy</a:t>
            </a:r>
            <a:r>
              <a:rPr lang="en-US" sz="750" dirty="0">
                <a:ea typeface="+mn-lt"/>
                <a:cs typeface="+mn-lt"/>
              </a:rPr>
              <a:t>. </a:t>
            </a:r>
            <a:endParaRPr lang="en-US" sz="750" dirty="0">
              <a:latin typeface="Host Grotesk"/>
            </a:endParaRPr>
          </a:p>
        </p:txBody>
      </p:sp>
      <p:sp>
        <p:nvSpPr>
          <p:cNvPr id="2" name="Oval 1">
            <a:extLst>
              <a:ext uri="{FF2B5EF4-FFF2-40B4-BE49-F238E27FC236}">
                <a16:creationId xmlns:a16="http://schemas.microsoft.com/office/drawing/2014/main" id="{034371F5-93B6-A0DE-1B81-9D69D1BB3BAF}"/>
              </a:ext>
            </a:extLst>
          </p:cNvPr>
          <p:cNvSpPr/>
          <p:nvPr/>
        </p:nvSpPr>
        <p:spPr>
          <a:xfrm>
            <a:off x="400050" y="782312"/>
            <a:ext cx="347472" cy="347472"/>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a:extLst>
              <a:ext uri="{FF2B5EF4-FFF2-40B4-BE49-F238E27FC236}">
                <a16:creationId xmlns:a16="http://schemas.microsoft.com/office/drawing/2014/main" id="{F8811852-D2C7-5AF3-65C4-0AA8FB2ACD1D}"/>
              </a:ext>
            </a:extLst>
          </p:cNvPr>
          <p:cNvSpPr txBox="1"/>
          <p:nvPr/>
        </p:nvSpPr>
        <p:spPr>
          <a:xfrm>
            <a:off x="400050" y="856134"/>
            <a:ext cx="347472" cy="230832"/>
          </a:xfrm>
          <a:prstGeom prst="rect">
            <a:avLst/>
          </a:prstGeom>
          <a:noFill/>
        </p:spPr>
        <p:txBody>
          <a:bodyPr wrap="square" lIns="0" tIns="0" rIns="0" bIns="0" anchor="ctr">
            <a:spAutoFit/>
          </a:bodyPr>
          <a:lstStyle/>
          <a:p>
            <a:pPr algn="ctr"/>
            <a:r>
              <a:rPr lang="en-GB" sz="1500" b="1" dirty="0">
                <a:solidFill>
                  <a:srgbClr val="FFFFFF"/>
                </a:solidFill>
                <a:latin typeface="Host Grotesk"/>
              </a:rPr>
              <a:t>12</a:t>
            </a:r>
            <a:endParaRPr sz="1500" b="1" dirty="0">
              <a:solidFill>
                <a:srgbClr val="FFFFFF"/>
              </a:solidFill>
              <a:latin typeface="Host Grotesk"/>
            </a:endParaRPr>
          </a:p>
        </p:txBody>
      </p:sp>
      <p:grpSp>
        <p:nvGrpSpPr>
          <p:cNvPr id="15" name="Group 14">
            <a:extLst>
              <a:ext uri="{FF2B5EF4-FFF2-40B4-BE49-F238E27FC236}">
                <a16:creationId xmlns:a16="http://schemas.microsoft.com/office/drawing/2014/main" id="{3F2E62A3-B7A4-B9B9-512C-9C50F2723F1D}"/>
              </a:ext>
            </a:extLst>
          </p:cNvPr>
          <p:cNvGrpSpPr/>
          <p:nvPr/>
        </p:nvGrpSpPr>
        <p:grpSpPr>
          <a:xfrm>
            <a:off x="4437404" y="3468352"/>
            <a:ext cx="3020801" cy="1366326"/>
            <a:chOff x="3939463" y="2566552"/>
            <a:chExt cx="3020801" cy="1366326"/>
          </a:xfrm>
          <a:effectLst>
            <a:outerShdw blurRad="50800" dist="38100" dir="2700000" algn="tl" rotWithShape="0">
              <a:prstClr val="black">
                <a:alpha val="20000"/>
              </a:prstClr>
            </a:outerShdw>
          </a:effectLst>
        </p:grpSpPr>
        <p:sp>
          <p:nvSpPr>
            <p:cNvPr id="16" name="Rounded Rectangle 15">
              <a:extLst>
                <a:ext uri="{FF2B5EF4-FFF2-40B4-BE49-F238E27FC236}">
                  <a16:creationId xmlns:a16="http://schemas.microsoft.com/office/drawing/2014/main" id="{4312333A-96E6-9C20-B663-59873936AA96}"/>
                </a:ext>
              </a:extLst>
            </p:cNvPr>
            <p:cNvSpPr/>
            <p:nvPr/>
          </p:nvSpPr>
          <p:spPr>
            <a:xfrm>
              <a:off x="3939463" y="2566552"/>
              <a:ext cx="3020801" cy="1366326"/>
            </a:xfrm>
            <a:prstGeom prst="roundRect">
              <a:avLst>
                <a:gd name="adj" fmla="val 993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endParaRPr lang="en-US" sz="1500" dirty="0">
                <a:solidFill>
                  <a:schemeClr val="tx1"/>
                </a:solidFill>
                <a:cs typeface="Arial" panose="020B0604020202020204" pitchFamily="34" charset="0"/>
              </a:endParaRPr>
            </a:p>
          </p:txBody>
        </p:sp>
        <p:grpSp>
          <p:nvGrpSpPr>
            <p:cNvPr id="17" name="Group 16">
              <a:extLst>
                <a:ext uri="{FF2B5EF4-FFF2-40B4-BE49-F238E27FC236}">
                  <a16:creationId xmlns:a16="http://schemas.microsoft.com/office/drawing/2014/main" id="{0D360B28-08BD-F407-C6EB-852A82FE06F2}"/>
                </a:ext>
              </a:extLst>
            </p:cNvPr>
            <p:cNvGrpSpPr/>
            <p:nvPr/>
          </p:nvGrpSpPr>
          <p:grpSpPr>
            <a:xfrm>
              <a:off x="4153755" y="2742890"/>
              <a:ext cx="2653400" cy="1113752"/>
              <a:chOff x="4153755" y="2742890"/>
              <a:chExt cx="2653400" cy="1113752"/>
            </a:xfrm>
          </p:grpSpPr>
          <p:sp>
            <p:nvSpPr>
              <p:cNvPr id="18" name="TextBox 17">
                <a:extLst>
                  <a:ext uri="{FF2B5EF4-FFF2-40B4-BE49-F238E27FC236}">
                    <a16:creationId xmlns:a16="http://schemas.microsoft.com/office/drawing/2014/main" id="{7C2452E6-AAC0-20DB-94B7-82BC472C590C}"/>
                  </a:ext>
                </a:extLst>
              </p:cNvPr>
              <p:cNvSpPr txBox="1"/>
              <p:nvPr/>
            </p:nvSpPr>
            <p:spPr>
              <a:xfrm>
                <a:off x="4160019" y="2742890"/>
                <a:ext cx="1071411" cy="147092"/>
              </a:xfrm>
              <a:prstGeom prst="rect">
                <a:avLst/>
              </a:prstGeom>
              <a:noFill/>
            </p:spPr>
            <p:txBody>
              <a:bodyPr wrap="square" lIns="0" tIns="0" rIns="0" bIns="0" rtlCol="0">
                <a:spAutoFit/>
              </a:bodyPr>
              <a:lstStyle/>
              <a:p>
                <a:pPr algn="l">
                  <a:lnSpc>
                    <a:spcPct val="110000"/>
                  </a:lnSpc>
                  <a:spcBef>
                    <a:spcPts val="225"/>
                  </a:spcBef>
                  <a:spcAft>
                    <a:spcPts val="225"/>
                  </a:spcAft>
                </a:pPr>
                <a:r>
                  <a:rPr lang="en-US" sz="900" b="1" dirty="0">
                    <a:solidFill>
                      <a:schemeClr val="tx2"/>
                    </a:solidFill>
                    <a:cs typeface="Arial" panose="020B0604020202020204" pitchFamily="34" charset="0"/>
                  </a:rPr>
                  <a:t>New Message</a:t>
                </a:r>
              </a:p>
            </p:txBody>
          </p:sp>
          <p:sp>
            <p:nvSpPr>
              <p:cNvPr id="19" name="TextBox 18">
                <a:extLst>
                  <a:ext uri="{FF2B5EF4-FFF2-40B4-BE49-F238E27FC236}">
                    <a16:creationId xmlns:a16="http://schemas.microsoft.com/office/drawing/2014/main" id="{B8086A93-74BB-A157-B588-8AC947D36E45}"/>
                  </a:ext>
                </a:extLst>
              </p:cNvPr>
              <p:cNvSpPr txBox="1"/>
              <p:nvPr/>
            </p:nvSpPr>
            <p:spPr>
              <a:xfrm>
                <a:off x="6436927" y="2742890"/>
                <a:ext cx="370228" cy="147092"/>
              </a:xfrm>
              <a:prstGeom prst="rect">
                <a:avLst/>
              </a:prstGeom>
              <a:noFill/>
            </p:spPr>
            <p:txBody>
              <a:bodyPr wrap="square" lIns="0" tIns="0" rIns="0" bIns="0" rtlCol="0">
                <a:spAutoFit/>
              </a:bodyPr>
              <a:lstStyle/>
              <a:p>
                <a:pPr algn="l">
                  <a:lnSpc>
                    <a:spcPct val="110000"/>
                  </a:lnSpc>
                  <a:spcBef>
                    <a:spcPts val="225"/>
                  </a:spcBef>
                  <a:spcAft>
                    <a:spcPts val="225"/>
                  </a:spcAft>
                </a:pPr>
                <a:r>
                  <a:rPr lang="en-US" sz="900" b="1" dirty="0">
                    <a:solidFill>
                      <a:schemeClr val="tx1">
                        <a:lumMod val="50000"/>
                        <a:lumOff val="50000"/>
                      </a:schemeClr>
                    </a:solidFill>
                    <a:cs typeface="Arial" panose="020B0604020202020204" pitchFamily="34" charset="0"/>
                  </a:rPr>
                  <a:t>Now</a:t>
                </a:r>
              </a:p>
            </p:txBody>
          </p:sp>
          <p:sp>
            <p:nvSpPr>
              <p:cNvPr id="21" name="TextBox 20">
                <a:extLst>
                  <a:ext uri="{FF2B5EF4-FFF2-40B4-BE49-F238E27FC236}">
                    <a16:creationId xmlns:a16="http://schemas.microsoft.com/office/drawing/2014/main" id="{260384B0-ADE9-A304-1778-4CC350551606}"/>
                  </a:ext>
                </a:extLst>
              </p:cNvPr>
              <p:cNvSpPr txBox="1"/>
              <p:nvPr/>
            </p:nvSpPr>
            <p:spPr>
              <a:xfrm>
                <a:off x="4153755" y="3025645"/>
                <a:ext cx="2488843" cy="830997"/>
              </a:xfrm>
              <a:prstGeom prst="rect">
                <a:avLst/>
              </a:prstGeom>
              <a:noFill/>
            </p:spPr>
            <p:txBody>
              <a:bodyPr wrap="square" lIns="0" tIns="0" rIns="0" bIns="0" rtlCol="0">
                <a:spAutoFit/>
              </a:bodyPr>
              <a:lstStyle/>
              <a:p>
                <a:r>
                  <a:rPr lang="en-GB" sz="900" dirty="0"/>
                  <a:t>Send this text to subscribe to recurring automated marketing messages from Riverside Shoes Store (e.g. exclusive offers, new product drops, shopping cart reminders) (ref: RS-8F42K). View our </a:t>
                </a:r>
                <a:r>
                  <a:rPr lang="en-GB" sz="900" u="sng" dirty="0">
                    <a:solidFill>
                      <a:schemeClr val="bg2"/>
                    </a:solidFill>
                  </a:rPr>
                  <a:t>terms</a:t>
                </a:r>
                <a:r>
                  <a:rPr lang="en-GB" sz="900" dirty="0"/>
                  <a:t> &amp; </a:t>
                </a:r>
                <a:r>
                  <a:rPr lang="en-GB" sz="900" u="sng" dirty="0">
                    <a:solidFill>
                      <a:schemeClr val="bg2"/>
                    </a:solidFill>
                  </a:rPr>
                  <a:t>privacy</a:t>
                </a:r>
                <a:r>
                  <a:rPr lang="en-GB" sz="900" dirty="0"/>
                  <a:t>. </a:t>
                </a:r>
              </a:p>
              <a:p>
                <a:endParaRPr lang="en-GB" sz="900" dirty="0"/>
              </a:p>
            </p:txBody>
          </p:sp>
        </p:grpSp>
      </p:grpSp>
      <p:grpSp>
        <p:nvGrpSpPr>
          <p:cNvPr id="22" name="Group 21">
            <a:extLst>
              <a:ext uri="{FF2B5EF4-FFF2-40B4-BE49-F238E27FC236}">
                <a16:creationId xmlns:a16="http://schemas.microsoft.com/office/drawing/2014/main" id="{970334EF-0503-C089-08B2-C3A9CC969ED8}"/>
              </a:ext>
            </a:extLst>
          </p:cNvPr>
          <p:cNvGrpSpPr/>
          <p:nvPr/>
        </p:nvGrpSpPr>
        <p:grpSpPr>
          <a:xfrm>
            <a:off x="8403295" y="3485172"/>
            <a:ext cx="3020801" cy="1366326"/>
            <a:chOff x="3939463" y="2566551"/>
            <a:chExt cx="3020801" cy="1366326"/>
          </a:xfrm>
          <a:effectLst>
            <a:outerShdw blurRad="50800" dist="38100" dir="2700000" algn="tl" rotWithShape="0">
              <a:prstClr val="black">
                <a:alpha val="20000"/>
              </a:prstClr>
            </a:outerShdw>
          </a:effectLst>
        </p:grpSpPr>
        <p:sp>
          <p:nvSpPr>
            <p:cNvPr id="23" name="Rounded Rectangle 22">
              <a:extLst>
                <a:ext uri="{FF2B5EF4-FFF2-40B4-BE49-F238E27FC236}">
                  <a16:creationId xmlns:a16="http://schemas.microsoft.com/office/drawing/2014/main" id="{E38B558B-48D1-4E58-7356-3735DD407675}"/>
                </a:ext>
              </a:extLst>
            </p:cNvPr>
            <p:cNvSpPr/>
            <p:nvPr/>
          </p:nvSpPr>
          <p:spPr>
            <a:xfrm>
              <a:off x="3939463" y="2566551"/>
              <a:ext cx="3020801" cy="1366326"/>
            </a:xfrm>
            <a:prstGeom prst="roundRect">
              <a:avLst>
                <a:gd name="adj" fmla="val 993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endParaRPr lang="en-US" sz="1500" dirty="0">
                <a:solidFill>
                  <a:schemeClr val="tx1"/>
                </a:solidFill>
                <a:cs typeface="Arial" panose="020B0604020202020204" pitchFamily="34" charset="0"/>
              </a:endParaRPr>
            </a:p>
          </p:txBody>
        </p:sp>
        <p:grpSp>
          <p:nvGrpSpPr>
            <p:cNvPr id="24" name="Group 23">
              <a:extLst>
                <a:ext uri="{FF2B5EF4-FFF2-40B4-BE49-F238E27FC236}">
                  <a16:creationId xmlns:a16="http://schemas.microsoft.com/office/drawing/2014/main" id="{91AFE7AF-FFB2-543A-D45C-FFD5B0029034}"/>
                </a:ext>
              </a:extLst>
            </p:cNvPr>
            <p:cNvGrpSpPr/>
            <p:nvPr/>
          </p:nvGrpSpPr>
          <p:grpSpPr>
            <a:xfrm>
              <a:off x="4153755" y="2742890"/>
              <a:ext cx="2653400" cy="840878"/>
              <a:chOff x="4153755" y="2742890"/>
              <a:chExt cx="2653400" cy="840878"/>
            </a:xfrm>
          </p:grpSpPr>
          <p:sp>
            <p:nvSpPr>
              <p:cNvPr id="25" name="TextBox 24">
                <a:extLst>
                  <a:ext uri="{FF2B5EF4-FFF2-40B4-BE49-F238E27FC236}">
                    <a16:creationId xmlns:a16="http://schemas.microsoft.com/office/drawing/2014/main" id="{477F3507-3D92-DE40-5910-7333BDD1E3E4}"/>
                  </a:ext>
                </a:extLst>
              </p:cNvPr>
              <p:cNvSpPr txBox="1"/>
              <p:nvPr/>
            </p:nvSpPr>
            <p:spPr>
              <a:xfrm>
                <a:off x="4160019" y="2742890"/>
                <a:ext cx="1188963" cy="147092"/>
              </a:xfrm>
              <a:prstGeom prst="rect">
                <a:avLst/>
              </a:prstGeom>
              <a:noFill/>
            </p:spPr>
            <p:txBody>
              <a:bodyPr wrap="square" lIns="0" tIns="0" rIns="0" bIns="0" rtlCol="0">
                <a:spAutoFit/>
              </a:bodyPr>
              <a:lstStyle/>
              <a:p>
                <a:pPr algn="l">
                  <a:lnSpc>
                    <a:spcPct val="110000"/>
                  </a:lnSpc>
                  <a:spcBef>
                    <a:spcPts val="225"/>
                  </a:spcBef>
                  <a:spcAft>
                    <a:spcPts val="225"/>
                  </a:spcAft>
                </a:pPr>
                <a:r>
                  <a:rPr lang="en-US" sz="900" b="1" dirty="0">
                    <a:solidFill>
                      <a:schemeClr val="tx2"/>
                    </a:solidFill>
                    <a:cs typeface="Arial" panose="020B0604020202020204" pitchFamily="34" charset="0"/>
                  </a:rPr>
                  <a:t>Riverside shoes store</a:t>
                </a:r>
              </a:p>
            </p:txBody>
          </p:sp>
          <p:sp>
            <p:nvSpPr>
              <p:cNvPr id="26" name="TextBox 25">
                <a:extLst>
                  <a:ext uri="{FF2B5EF4-FFF2-40B4-BE49-F238E27FC236}">
                    <a16:creationId xmlns:a16="http://schemas.microsoft.com/office/drawing/2014/main" id="{871A114B-701E-EDB1-410C-D9FE0AA73D19}"/>
                  </a:ext>
                </a:extLst>
              </p:cNvPr>
              <p:cNvSpPr txBox="1"/>
              <p:nvPr/>
            </p:nvSpPr>
            <p:spPr>
              <a:xfrm>
                <a:off x="6436927" y="2742890"/>
                <a:ext cx="370228" cy="147092"/>
              </a:xfrm>
              <a:prstGeom prst="rect">
                <a:avLst/>
              </a:prstGeom>
              <a:noFill/>
            </p:spPr>
            <p:txBody>
              <a:bodyPr wrap="square" lIns="0" tIns="0" rIns="0" bIns="0" rtlCol="0">
                <a:spAutoFit/>
              </a:bodyPr>
              <a:lstStyle/>
              <a:p>
                <a:pPr algn="l">
                  <a:lnSpc>
                    <a:spcPct val="110000"/>
                  </a:lnSpc>
                  <a:spcBef>
                    <a:spcPts val="225"/>
                  </a:spcBef>
                  <a:spcAft>
                    <a:spcPts val="225"/>
                  </a:spcAft>
                </a:pPr>
                <a:r>
                  <a:rPr lang="en-US" sz="900" b="1" dirty="0">
                    <a:solidFill>
                      <a:schemeClr val="tx1">
                        <a:lumMod val="50000"/>
                        <a:lumOff val="50000"/>
                      </a:schemeClr>
                    </a:solidFill>
                    <a:cs typeface="Arial" panose="020B0604020202020204" pitchFamily="34" charset="0"/>
                  </a:rPr>
                  <a:t>Now</a:t>
                </a:r>
              </a:p>
            </p:txBody>
          </p:sp>
          <p:sp>
            <p:nvSpPr>
              <p:cNvPr id="28" name="TextBox 27">
                <a:extLst>
                  <a:ext uri="{FF2B5EF4-FFF2-40B4-BE49-F238E27FC236}">
                    <a16:creationId xmlns:a16="http://schemas.microsoft.com/office/drawing/2014/main" id="{3F870710-F2DA-9E16-5D29-C116CE31072A}"/>
                  </a:ext>
                </a:extLst>
              </p:cNvPr>
              <p:cNvSpPr txBox="1"/>
              <p:nvPr/>
            </p:nvSpPr>
            <p:spPr>
              <a:xfrm>
                <a:off x="4153755" y="3029770"/>
                <a:ext cx="2653400" cy="553998"/>
              </a:xfrm>
              <a:prstGeom prst="rect">
                <a:avLst/>
              </a:prstGeom>
              <a:noFill/>
            </p:spPr>
            <p:txBody>
              <a:bodyPr wrap="square" lIns="0" tIns="0" rIns="0" bIns="0" rtlCol="0">
                <a:spAutoFit/>
              </a:bodyPr>
              <a:lstStyle/>
              <a:p>
                <a:r>
                  <a:rPr lang="en-GB" sz="900" dirty="0"/>
                  <a:t>Welcome! </a:t>
                </a:r>
                <a:r>
                  <a:rPr lang="en-GB" sz="900" dirty="0" err="1"/>
                  <a:t>Msg</a:t>
                </a:r>
                <a:r>
                  <a:rPr lang="en-GB" sz="900" dirty="0"/>
                  <a:t> &amp; data rates may apply. </a:t>
                </a:r>
                <a:r>
                  <a:rPr lang="en-GB" sz="900" dirty="0" err="1"/>
                  <a:t>Msg</a:t>
                </a:r>
                <a:r>
                  <a:rPr lang="en-GB" sz="900" dirty="0"/>
                  <a:t> frequency varies. Reply HELP for help, STOP to cancel. View our </a:t>
                </a:r>
                <a:r>
                  <a:rPr lang="en-GB" sz="900" u="sng" dirty="0">
                    <a:solidFill>
                      <a:schemeClr val="bg2"/>
                    </a:solidFill>
                  </a:rPr>
                  <a:t>terms</a:t>
                </a:r>
                <a:r>
                  <a:rPr lang="en-GB" sz="900" dirty="0"/>
                  <a:t> &amp; </a:t>
                </a:r>
                <a:r>
                  <a:rPr lang="en-GB" sz="900" u="sng" dirty="0">
                    <a:solidFill>
                      <a:schemeClr val="bg2"/>
                    </a:solidFill>
                  </a:rPr>
                  <a:t>privacy</a:t>
                </a:r>
                <a:r>
                  <a:rPr lang="en-GB" sz="900" dirty="0"/>
                  <a:t>. </a:t>
                </a:r>
              </a:p>
              <a:p>
                <a:endParaRPr lang="en-GB" sz="900" dirty="0"/>
              </a:p>
            </p:txBody>
          </p:sp>
        </p:grpSp>
      </p:grpSp>
    </p:spTree>
    <p:extLst>
      <p:ext uri="{BB962C8B-B14F-4D97-AF65-F5344CB8AC3E}">
        <p14:creationId xmlns:p14="http://schemas.microsoft.com/office/powerpoint/2010/main" val="19531038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8152E8-1060-47A7-2405-EE0919FD18A9}"/>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960001B0-0E98-A957-A79F-302A01E95C96}"/>
              </a:ext>
            </a:extLst>
          </p:cNvPr>
          <p:cNvSpPr>
            <a:spLocks noGrp="1"/>
          </p:cNvSpPr>
          <p:nvPr>
            <p:ph type="body" sz="quarter" idx="29"/>
          </p:nvPr>
        </p:nvSpPr>
        <p:spPr>
          <a:xfrm>
            <a:off x="222252" y="2291556"/>
            <a:ext cx="2844798" cy="3945731"/>
          </a:xfrm>
          <a:solidFill>
            <a:schemeClr val="accent1"/>
          </a:solidFill>
        </p:spPr>
        <p:txBody>
          <a:bodyPr/>
          <a:lstStyle/>
          <a:p>
            <a:endParaRPr lang="en-US" dirty="0"/>
          </a:p>
          <a:p>
            <a:endParaRPr lang="en-US" dirty="0"/>
          </a:p>
        </p:txBody>
      </p:sp>
      <p:sp>
        <p:nvSpPr>
          <p:cNvPr id="49" name="Rounded Rectangle 48">
            <a:extLst>
              <a:ext uri="{FF2B5EF4-FFF2-40B4-BE49-F238E27FC236}">
                <a16:creationId xmlns:a16="http://schemas.microsoft.com/office/drawing/2014/main" id="{0D851B2A-0005-7AD3-FA63-96750F35C5C0}"/>
              </a:ext>
            </a:extLst>
          </p:cNvPr>
          <p:cNvSpPr/>
          <p:nvPr/>
        </p:nvSpPr>
        <p:spPr>
          <a:xfrm>
            <a:off x="436430" y="4258896"/>
            <a:ext cx="2473579" cy="329184"/>
          </a:xfrm>
          <a:prstGeom prst="roundRect">
            <a:avLst>
              <a:gd name="adj" fmla="val 18000"/>
            </a:avLst>
          </a:prstGeom>
          <a:solidFill>
            <a:srgbClr val="F7F9FA"/>
          </a:solidFill>
          <a:ln w="12700">
            <a:solidFill>
              <a:srgbClr val="E6EBE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 Placeholder 2">
            <a:extLst>
              <a:ext uri="{FF2B5EF4-FFF2-40B4-BE49-F238E27FC236}">
                <a16:creationId xmlns:a16="http://schemas.microsoft.com/office/drawing/2014/main" id="{80209D72-83C2-16DD-B68B-8EE0797A8C44}"/>
              </a:ext>
            </a:extLst>
          </p:cNvPr>
          <p:cNvSpPr>
            <a:spLocks noGrp="1"/>
          </p:cNvSpPr>
          <p:nvPr>
            <p:ph type="body" sz="quarter" idx="19"/>
          </p:nvPr>
        </p:nvSpPr>
        <p:spPr>
          <a:xfrm>
            <a:off x="685800" y="685800"/>
            <a:ext cx="11282361" cy="601200"/>
          </a:xfrm>
        </p:spPr>
        <p:txBody>
          <a:bodyPr/>
          <a:lstStyle/>
          <a:p>
            <a:r>
              <a:rPr lang="en-US" sz="4000" dirty="0"/>
              <a:t>Age-gated opt-in (web form with DOB)</a:t>
            </a:r>
          </a:p>
        </p:txBody>
      </p:sp>
      <p:sp>
        <p:nvSpPr>
          <p:cNvPr id="4" name="Text Placeholder 3">
            <a:extLst>
              <a:ext uri="{FF2B5EF4-FFF2-40B4-BE49-F238E27FC236}">
                <a16:creationId xmlns:a16="http://schemas.microsoft.com/office/drawing/2014/main" id="{C7C9273F-D8B2-9898-72DD-FC6E62A80FD2}"/>
              </a:ext>
            </a:extLst>
          </p:cNvPr>
          <p:cNvSpPr>
            <a:spLocks noGrp="1"/>
          </p:cNvSpPr>
          <p:nvPr>
            <p:ph type="body" idx="13"/>
          </p:nvPr>
        </p:nvSpPr>
        <p:spPr>
          <a:xfrm>
            <a:off x="222250" y="1369414"/>
            <a:ext cx="9767887" cy="261418"/>
          </a:xfrm>
        </p:spPr>
        <p:txBody>
          <a:bodyPr/>
          <a:lstStyle/>
          <a:p>
            <a:r>
              <a:rPr lang="en-US" sz="1600" dirty="0"/>
              <a:t>Users enter their date of birth on the website to verify they are 21+ before completing the SMS opt-in.</a:t>
            </a:r>
          </a:p>
        </p:txBody>
      </p:sp>
      <p:sp>
        <p:nvSpPr>
          <p:cNvPr id="5" name="Slide Number Placeholder 4">
            <a:extLst>
              <a:ext uri="{FF2B5EF4-FFF2-40B4-BE49-F238E27FC236}">
                <a16:creationId xmlns:a16="http://schemas.microsoft.com/office/drawing/2014/main" id="{EB6A840C-BC77-BB7E-C54E-8F6FD102CD75}"/>
              </a:ext>
            </a:extLst>
          </p:cNvPr>
          <p:cNvSpPr>
            <a:spLocks noGrp="1"/>
          </p:cNvSpPr>
          <p:nvPr>
            <p:ph type="sldNum" sz="quarter" idx="16"/>
          </p:nvPr>
        </p:nvSpPr>
        <p:spPr/>
        <p:txBody>
          <a:bodyPr/>
          <a:lstStyle/>
          <a:p>
            <a:fld id="{AE086683-F536-42AB-ABBC-F4803DFE8DBC}" type="slidenum">
              <a:rPr lang="en-US" smtClean="0"/>
              <a:pPr/>
              <a:t>33</a:t>
            </a:fld>
            <a:endParaRPr lang="en-US"/>
          </a:p>
        </p:txBody>
      </p:sp>
      <p:sp>
        <p:nvSpPr>
          <p:cNvPr id="7" name="Text Placeholder 6">
            <a:extLst>
              <a:ext uri="{FF2B5EF4-FFF2-40B4-BE49-F238E27FC236}">
                <a16:creationId xmlns:a16="http://schemas.microsoft.com/office/drawing/2014/main" id="{F6DBAAB7-47B0-2D27-7F4E-2F79FB5E9A76}"/>
              </a:ext>
            </a:extLst>
          </p:cNvPr>
          <p:cNvSpPr>
            <a:spLocks noGrp="1"/>
          </p:cNvSpPr>
          <p:nvPr>
            <p:ph type="body" sz="quarter" idx="30"/>
          </p:nvPr>
        </p:nvSpPr>
        <p:spPr>
          <a:xfrm>
            <a:off x="3189288" y="2291556"/>
            <a:ext cx="2844798" cy="3945731"/>
          </a:xfrm>
          <a:solidFill>
            <a:schemeClr val="accent1"/>
          </a:solidFill>
        </p:spPr>
        <p:txBody>
          <a:bodyPr/>
          <a:lstStyle/>
          <a:p>
            <a:endParaRPr lang="en-US" dirty="0"/>
          </a:p>
          <a:p>
            <a:endParaRPr lang="en-US" dirty="0"/>
          </a:p>
        </p:txBody>
      </p:sp>
      <p:sp>
        <p:nvSpPr>
          <p:cNvPr id="9" name="Text Placeholder 8">
            <a:extLst>
              <a:ext uri="{FF2B5EF4-FFF2-40B4-BE49-F238E27FC236}">
                <a16:creationId xmlns:a16="http://schemas.microsoft.com/office/drawing/2014/main" id="{D22B335D-27BA-D6F7-7C57-2FF170A4FBD3}"/>
              </a:ext>
            </a:extLst>
          </p:cNvPr>
          <p:cNvSpPr>
            <a:spLocks noGrp="1"/>
          </p:cNvSpPr>
          <p:nvPr>
            <p:ph type="body" sz="quarter" idx="32"/>
          </p:nvPr>
        </p:nvSpPr>
        <p:spPr>
          <a:xfrm>
            <a:off x="6156327" y="2291556"/>
            <a:ext cx="2844798" cy="3945731"/>
          </a:xfrm>
          <a:solidFill>
            <a:schemeClr val="accent1"/>
          </a:solidFill>
        </p:spPr>
        <p:txBody>
          <a:bodyPr/>
          <a:lstStyle/>
          <a:p>
            <a:endParaRPr lang="en-US" dirty="0"/>
          </a:p>
          <a:p>
            <a:endParaRPr lang="en-US" dirty="0"/>
          </a:p>
        </p:txBody>
      </p:sp>
      <p:sp>
        <p:nvSpPr>
          <p:cNvPr id="11" name="Text Placeholder 10">
            <a:extLst>
              <a:ext uri="{FF2B5EF4-FFF2-40B4-BE49-F238E27FC236}">
                <a16:creationId xmlns:a16="http://schemas.microsoft.com/office/drawing/2014/main" id="{860F44BA-FC1E-14A2-80E7-EF29BDB2823E}"/>
              </a:ext>
            </a:extLst>
          </p:cNvPr>
          <p:cNvSpPr>
            <a:spLocks noGrp="1"/>
          </p:cNvSpPr>
          <p:nvPr>
            <p:ph type="body" sz="quarter" idx="34"/>
          </p:nvPr>
        </p:nvSpPr>
        <p:spPr>
          <a:xfrm>
            <a:off x="9132817" y="2291556"/>
            <a:ext cx="2844798" cy="3945731"/>
          </a:xfrm>
          <a:solidFill>
            <a:schemeClr val="accent1"/>
          </a:solidFill>
        </p:spPr>
        <p:txBody>
          <a:bodyPr/>
          <a:lstStyle/>
          <a:p>
            <a:pPr marL="0" indent="0">
              <a:buNone/>
            </a:pPr>
            <a:endParaRPr lang="en-US" dirty="0"/>
          </a:p>
          <a:p>
            <a:pPr marL="0" indent="0">
              <a:buNone/>
            </a:pPr>
            <a:endParaRPr lang="en-US" dirty="0"/>
          </a:p>
        </p:txBody>
      </p:sp>
      <p:sp>
        <p:nvSpPr>
          <p:cNvPr id="15" name="Oval 14">
            <a:extLst>
              <a:ext uri="{FF2B5EF4-FFF2-40B4-BE49-F238E27FC236}">
                <a16:creationId xmlns:a16="http://schemas.microsoft.com/office/drawing/2014/main" id="{4DCE1851-633A-11B2-F58D-01579CE6297C}"/>
              </a:ext>
            </a:extLst>
          </p:cNvPr>
          <p:cNvSpPr/>
          <p:nvPr/>
        </p:nvSpPr>
        <p:spPr>
          <a:xfrm>
            <a:off x="351544" y="2438973"/>
            <a:ext cx="310896" cy="310896"/>
          </a:xfrm>
          <a:prstGeom prst="ellipse">
            <a:avLst/>
          </a:prstGeom>
          <a:solidFill>
            <a:srgbClr val="186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a:extLst>
              <a:ext uri="{FF2B5EF4-FFF2-40B4-BE49-F238E27FC236}">
                <a16:creationId xmlns:a16="http://schemas.microsoft.com/office/drawing/2014/main" id="{E65B6CA7-53CF-FD32-4132-AFD87A89E0BB}"/>
              </a:ext>
            </a:extLst>
          </p:cNvPr>
          <p:cNvSpPr txBox="1"/>
          <p:nvPr/>
        </p:nvSpPr>
        <p:spPr>
          <a:xfrm>
            <a:off x="351544" y="2438973"/>
            <a:ext cx="310896" cy="310896"/>
          </a:xfrm>
          <a:prstGeom prst="rect">
            <a:avLst/>
          </a:prstGeom>
          <a:noFill/>
        </p:spPr>
        <p:txBody>
          <a:bodyPr wrap="square" lIns="0" tIns="0" rIns="0" bIns="0" anchor="ctr">
            <a:spAutoFit/>
          </a:bodyPr>
          <a:lstStyle/>
          <a:p>
            <a:pPr algn="ctr"/>
            <a:r>
              <a:rPr sz="1200" b="1" dirty="0">
                <a:solidFill>
                  <a:srgbClr val="FFFFFF"/>
                </a:solidFill>
                <a:latin typeface="Host Grotesk"/>
              </a:rPr>
              <a:t>1</a:t>
            </a:r>
          </a:p>
        </p:txBody>
      </p:sp>
      <p:sp>
        <p:nvSpPr>
          <p:cNvPr id="17" name="TextBox 16">
            <a:extLst>
              <a:ext uri="{FF2B5EF4-FFF2-40B4-BE49-F238E27FC236}">
                <a16:creationId xmlns:a16="http://schemas.microsoft.com/office/drawing/2014/main" id="{930609AC-1669-8329-D5AA-A7B27C20F4DF}"/>
              </a:ext>
            </a:extLst>
          </p:cNvPr>
          <p:cNvSpPr txBox="1"/>
          <p:nvPr/>
        </p:nvSpPr>
        <p:spPr>
          <a:xfrm>
            <a:off x="744735" y="2504987"/>
            <a:ext cx="1916353" cy="215444"/>
          </a:xfrm>
          <a:prstGeom prst="rect">
            <a:avLst/>
          </a:prstGeom>
          <a:noFill/>
        </p:spPr>
        <p:txBody>
          <a:bodyPr wrap="square" lIns="0" tIns="0" rIns="0" bIns="0" anchor="ctr">
            <a:spAutoFit/>
          </a:bodyPr>
          <a:lstStyle/>
          <a:p>
            <a:r>
              <a:rPr lang="en-GB" sz="1400" b="1" dirty="0">
                <a:solidFill>
                  <a:srgbClr val="000000"/>
                </a:solidFill>
                <a:latin typeface="Host Grotesk SemiBold"/>
              </a:rPr>
              <a:t>Website call to action</a:t>
            </a:r>
          </a:p>
        </p:txBody>
      </p:sp>
      <p:sp>
        <p:nvSpPr>
          <p:cNvPr id="19" name="Oval 18">
            <a:extLst>
              <a:ext uri="{FF2B5EF4-FFF2-40B4-BE49-F238E27FC236}">
                <a16:creationId xmlns:a16="http://schemas.microsoft.com/office/drawing/2014/main" id="{1CC68A02-22A1-CC7A-9FEE-6D9E46447FB9}"/>
              </a:ext>
            </a:extLst>
          </p:cNvPr>
          <p:cNvSpPr/>
          <p:nvPr/>
        </p:nvSpPr>
        <p:spPr>
          <a:xfrm>
            <a:off x="452128" y="2923605"/>
            <a:ext cx="54864" cy="54864"/>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Oval 29">
            <a:extLst>
              <a:ext uri="{FF2B5EF4-FFF2-40B4-BE49-F238E27FC236}">
                <a16:creationId xmlns:a16="http://schemas.microsoft.com/office/drawing/2014/main" id="{E27403FC-4A97-1D11-4762-30BC052E4177}"/>
              </a:ext>
            </a:extLst>
          </p:cNvPr>
          <p:cNvSpPr/>
          <p:nvPr/>
        </p:nvSpPr>
        <p:spPr>
          <a:xfrm>
            <a:off x="3299299" y="2442211"/>
            <a:ext cx="310896" cy="310896"/>
          </a:xfrm>
          <a:prstGeom prst="ellipse">
            <a:avLst/>
          </a:prstGeom>
          <a:solidFill>
            <a:srgbClr val="186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TextBox 30">
            <a:extLst>
              <a:ext uri="{FF2B5EF4-FFF2-40B4-BE49-F238E27FC236}">
                <a16:creationId xmlns:a16="http://schemas.microsoft.com/office/drawing/2014/main" id="{EF737250-78D8-CEED-2CF1-5EC5C746C377}"/>
              </a:ext>
            </a:extLst>
          </p:cNvPr>
          <p:cNvSpPr txBox="1"/>
          <p:nvPr/>
        </p:nvSpPr>
        <p:spPr>
          <a:xfrm>
            <a:off x="3299299" y="2442211"/>
            <a:ext cx="310896" cy="310896"/>
          </a:xfrm>
          <a:prstGeom prst="rect">
            <a:avLst/>
          </a:prstGeom>
          <a:noFill/>
        </p:spPr>
        <p:txBody>
          <a:bodyPr wrap="square" lIns="0" tIns="0" rIns="0" bIns="0" anchor="ctr">
            <a:spAutoFit/>
          </a:bodyPr>
          <a:lstStyle/>
          <a:p>
            <a:pPr algn="ctr"/>
            <a:r>
              <a:rPr sz="1200" b="1">
                <a:solidFill>
                  <a:srgbClr val="FFFFFF"/>
                </a:solidFill>
                <a:latin typeface="Host Grotesk"/>
              </a:rPr>
              <a:t>2</a:t>
            </a:r>
          </a:p>
        </p:txBody>
      </p:sp>
      <p:sp>
        <p:nvSpPr>
          <p:cNvPr id="32" name="TextBox 31">
            <a:extLst>
              <a:ext uri="{FF2B5EF4-FFF2-40B4-BE49-F238E27FC236}">
                <a16:creationId xmlns:a16="http://schemas.microsoft.com/office/drawing/2014/main" id="{9F0F6B04-AC8E-8CF9-FB04-5F2EC9E86529}"/>
              </a:ext>
            </a:extLst>
          </p:cNvPr>
          <p:cNvSpPr txBox="1"/>
          <p:nvPr/>
        </p:nvSpPr>
        <p:spPr>
          <a:xfrm>
            <a:off x="3692491" y="2508225"/>
            <a:ext cx="2154097" cy="215444"/>
          </a:xfrm>
          <a:prstGeom prst="rect">
            <a:avLst/>
          </a:prstGeom>
          <a:noFill/>
        </p:spPr>
        <p:txBody>
          <a:bodyPr wrap="square" lIns="0" tIns="0" rIns="0" bIns="0" anchor="ctr">
            <a:spAutoFit/>
          </a:bodyPr>
          <a:lstStyle/>
          <a:p>
            <a:r>
              <a:rPr lang="en-GB" sz="1400" b="1" dirty="0">
                <a:solidFill>
                  <a:srgbClr val="000000"/>
                </a:solidFill>
                <a:latin typeface="Host Grotesk SemiBold"/>
              </a:rPr>
              <a:t>Age verification (eligible)</a:t>
            </a:r>
          </a:p>
        </p:txBody>
      </p:sp>
      <p:sp>
        <p:nvSpPr>
          <p:cNvPr id="40" name="Oval 39">
            <a:extLst>
              <a:ext uri="{FF2B5EF4-FFF2-40B4-BE49-F238E27FC236}">
                <a16:creationId xmlns:a16="http://schemas.microsoft.com/office/drawing/2014/main" id="{A71EE9C5-DFFB-E57F-DF53-C64F4E14E9F4}"/>
              </a:ext>
            </a:extLst>
          </p:cNvPr>
          <p:cNvSpPr/>
          <p:nvPr/>
        </p:nvSpPr>
        <p:spPr>
          <a:xfrm>
            <a:off x="6238281" y="2435086"/>
            <a:ext cx="310896" cy="310896"/>
          </a:xfrm>
          <a:prstGeom prst="ellipse">
            <a:avLst/>
          </a:prstGeom>
          <a:solidFill>
            <a:srgbClr val="186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TextBox 40">
            <a:extLst>
              <a:ext uri="{FF2B5EF4-FFF2-40B4-BE49-F238E27FC236}">
                <a16:creationId xmlns:a16="http://schemas.microsoft.com/office/drawing/2014/main" id="{DB01A2D2-50F3-90B9-113D-44A276576E38}"/>
              </a:ext>
            </a:extLst>
          </p:cNvPr>
          <p:cNvSpPr txBox="1"/>
          <p:nvPr/>
        </p:nvSpPr>
        <p:spPr>
          <a:xfrm>
            <a:off x="6238281" y="2435086"/>
            <a:ext cx="310896" cy="310896"/>
          </a:xfrm>
          <a:prstGeom prst="rect">
            <a:avLst/>
          </a:prstGeom>
          <a:noFill/>
        </p:spPr>
        <p:txBody>
          <a:bodyPr wrap="square" lIns="0" tIns="0" rIns="0" bIns="0" anchor="ctr">
            <a:spAutoFit/>
          </a:bodyPr>
          <a:lstStyle/>
          <a:p>
            <a:pPr algn="ctr"/>
            <a:r>
              <a:rPr sz="1200" b="1">
                <a:solidFill>
                  <a:srgbClr val="FFFFFF"/>
                </a:solidFill>
                <a:latin typeface="Host Grotesk"/>
              </a:rPr>
              <a:t>3</a:t>
            </a:r>
          </a:p>
        </p:txBody>
      </p:sp>
      <p:sp>
        <p:nvSpPr>
          <p:cNvPr id="42" name="TextBox 41">
            <a:extLst>
              <a:ext uri="{FF2B5EF4-FFF2-40B4-BE49-F238E27FC236}">
                <a16:creationId xmlns:a16="http://schemas.microsoft.com/office/drawing/2014/main" id="{F6D9A463-9A09-CD99-5F16-73D2D5D08E08}"/>
              </a:ext>
            </a:extLst>
          </p:cNvPr>
          <p:cNvSpPr txBox="1"/>
          <p:nvPr/>
        </p:nvSpPr>
        <p:spPr>
          <a:xfrm>
            <a:off x="6631473" y="2393379"/>
            <a:ext cx="2369652" cy="430887"/>
          </a:xfrm>
          <a:prstGeom prst="rect">
            <a:avLst/>
          </a:prstGeom>
          <a:noFill/>
        </p:spPr>
        <p:txBody>
          <a:bodyPr wrap="square" lIns="0" tIns="0" rIns="0" bIns="0" anchor="ctr">
            <a:spAutoFit/>
          </a:bodyPr>
          <a:lstStyle/>
          <a:p>
            <a:r>
              <a:rPr lang="en-GB" sz="1400" b="1" dirty="0">
                <a:solidFill>
                  <a:srgbClr val="000000"/>
                </a:solidFill>
                <a:latin typeface="Host Grotesk SemiBold"/>
              </a:rPr>
              <a:t>Welcome message </a:t>
            </a:r>
            <a:br>
              <a:rPr lang="en-GB" sz="1400" b="1" dirty="0">
                <a:solidFill>
                  <a:srgbClr val="000000"/>
                </a:solidFill>
                <a:latin typeface="Host Grotesk SemiBold"/>
              </a:rPr>
            </a:br>
            <a:r>
              <a:rPr lang="en-GB" sz="1400" b="1" dirty="0">
                <a:solidFill>
                  <a:srgbClr val="000000"/>
                </a:solidFill>
                <a:latin typeface="Host Grotesk SemiBold"/>
              </a:rPr>
              <a:t>(21+ User)</a:t>
            </a:r>
          </a:p>
        </p:txBody>
      </p:sp>
      <p:sp>
        <p:nvSpPr>
          <p:cNvPr id="50" name="Oval 49">
            <a:extLst>
              <a:ext uri="{FF2B5EF4-FFF2-40B4-BE49-F238E27FC236}">
                <a16:creationId xmlns:a16="http://schemas.microsoft.com/office/drawing/2014/main" id="{7AD41050-2A23-C3C6-4582-3739790A01A3}"/>
              </a:ext>
            </a:extLst>
          </p:cNvPr>
          <p:cNvSpPr/>
          <p:nvPr/>
        </p:nvSpPr>
        <p:spPr>
          <a:xfrm>
            <a:off x="9229159" y="2433067"/>
            <a:ext cx="310896" cy="310896"/>
          </a:xfrm>
          <a:prstGeom prst="ellipse">
            <a:avLst/>
          </a:prstGeom>
          <a:solidFill>
            <a:srgbClr val="186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1" name="TextBox 50">
            <a:extLst>
              <a:ext uri="{FF2B5EF4-FFF2-40B4-BE49-F238E27FC236}">
                <a16:creationId xmlns:a16="http://schemas.microsoft.com/office/drawing/2014/main" id="{F2D2C6A4-77FE-5849-F426-C3BB9D1751C6}"/>
              </a:ext>
            </a:extLst>
          </p:cNvPr>
          <p:cNvSpPr txBox="1"/>
          <p:nvPr/>
        </p:nvSpPr>
        <p:spPr>
          <a:xfrm>
            <a:off x="9229159" y="2433067"/>
            <a:ext cx="310896" cy="310896"/>
          </a:xfrm>
          <a:prstGeom prst="rect">
            <a:avLst/>
          </a:prstGeom>
          <a:noFill/>
        </p:spPr>
        <p:txBody>
          <a:bodyPr wrap="square" lIns="0" tIns="0" rIns="0" bIns="0" anchor="ctr">
            <a:spAutoFit/>
          </a:bodyPr>
          <a:lstStyle/>
          <a:p>
            <a:pPr algn="ctr"/>
            <a:r>
              <a:rPr sz="1200" b="1" dirty="0">
                <a:solidFill>
                  <a:srgbClr val="FFFFFF"/>
                </a:solidFill>
                <a:latin typeface="Host Grotesk"/>
              </a:rPr>
              <a:t>4</a:t>
            </a:r>
          </a:p>
        </p:txBody>
      </p:sp>
      <p:sp>
        <p:nvSpPr>
          <p:cNvPr id="52" name="TextBox 51">
            <a:extLst>
              <a:ext uri="{FF2B5EF4-FFF2-40B4-BE49-F238E27FC236}">
                <a16:creationId xmlns:a16="http://schemas.microsoft.com/office/drawing/2014/main" id="{DCE9FBB4-4605-2BE7-6B6A-6ADBA7B62464}"/>
              </a:ext>
            </a:extLst>
          </p:cNvPr>
          <p:cNvSpPr txBox="1"/>
          <p:nvPr/>
        </p:nvSpPr>
        <p:spPr>
          <a:xfrm>
            <a:off x="9622351" y="2499081"/>
            <a:ext cx="1916353" cy="215444"/>
          </a:xfrm>
          <a:prstGeom prst="rect">
            <a:avLst/>
          </a:prstGeom>
          <a:noFill/>
        </p:spPr>
        <p:txBody>
          <a:bodyPr wrap="square" lIns="0" tIns="0" rIns="0" bIns="0" anchor="ctr">
            <a:spAutoFit/>
          </a:bodyPr>
          <a:lstStyle/>
          <a:p>
            <a:r>
              <a:rPr lang="en-GB" sz="1400" b="1" dirty="0">
                <a:solidFill>
                  <a:srgbClr val="000000"/>
                </a:solidFill>
                <a:latin typeface="Host Grotesk SemiBold"/>
              </a:rPr>
              <a:t>Underage flow</a:t>
            </a:r>
          </a:p>
        </p:txBody>
      </p:sp>
      <p:sp>
        <p:nvSpPr>
          <p:cNvPr id="74" name="Oval 73">
            <a:extLst>
              <a:ext uri="{FF2B5EF4-FFF2-40B4-BE49-F238E27FC236}">
                <a16:creationId xmlns:a16="http://schemas.microsoft.com/office/drawing/2014/main" id="{EABB313C-2332-C842-B736-3CDA3AC5420F}"/>
              </a:ext>
            </a:extLst>
          </p:cNvPr>
          <p:cNvSpPr/>
          <p:nvPr/>
        </p:nvSpPr>
        <p:spPr>
          <a:xfrm>
            <a:off x="400050" y="731262"/>
            <a:ext cx="347472" cy="347472"/>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5" name="TextBox 74">
            <a:extLst>
              <a:ext uri="{FF2B5EF4-FFF2-40B4-BE49-F238E27FC236}">
                <a16:creationId xmlns:a16="http://schemas.microsoft.com/office/drawing/2014/main" id="{EA3F27CD-88E3-F983-DEE2-2F4FA8C5B0C7}"/>
              </a:ext>
            </a:extLst>
          </p:cNvPr>
          <p:cNvSpPr txBox="1"/>
          <p:nvPr/>
        </p:nvSpPr>
        <p:spPr>
          <a:xfrm>
            <a:off x="400050" y="789582"/>
            <a:ext cx="347472" cy="230832"/>
          </a:xfrm>
          <a:prstGeom prst="rect">
            <a:avLst/>
          </a:prstGeom>
          <a:noFill/>
        </p:spPr>
        <p:txBody>
          <a:bodyPr wrap="square" lIns="0" tIns="0" rIns="0" bIns="0" anchor="ctr">
            <a:spAutoFit/>
          </a:bodyPr>
          <a:lstStyle/>
          <a:p>
            <a:pPr algn="ctr"/>
            <a:r>
              <a:rPr lang="en-GB" sz="1500" b="1" dirty="0">
                <a:solidFill>
                  <a:srgbClr val="FFFFFF"/>
                </a:solidFill>
                <a:latin typeface="Host Grotesk"/>
              </a:rPr>
              <a:t>13</a:t>
            </a:r>
          </a:p>
        </p:txBody>
      </p:sp>
      <p:grpSp>
        <p:nvGrpSpPr>
          <p:cNvPr id="8" name="Group 7">
            <a:extLst>
              <a:ext uri="{FF2B5EF4-FFF2-40B4-BE49-F238E27FC236}">
                <a16:creationId xmlns:a16="http://schemas.microsoft.com/office/drawing/2014/main" id="{55D7451B-2B3A-412F-6208-073A50519CE9}"/>
              </a:ext>
            </a:extLst>
          </p:cNvPr>
          <p:cNvGrpSpPr/>
          <p:nvPr/>
        </p:nvGrpSpPr>
        <p:grpSpPr>
          <a:xfrm>
            <a:off x="436430" y="3345953"/>
            <a:ext cx="2410195" cy="2566053"/>
            <a:chOff x="674002" y="2273228"/>
            <a:chExt cx="2410195" cy="2566053"/>
          </a:xfrm>
        </p:grpSpPr>
        <p:sp>
          <p:nvSpPr>
            <p:cNvPr id="10" name="Rounded Rectangle 9">
              <a:extLst>
                <a:ext uri="{FF2B5EF4-FFF2-40B4-BE49-F238E27FC236}">
                  <a16:creationId xmlns:a16="http://schemas.microsoft.com/office/drawing/2014/main" id="{A54B3233-54C8-32DF-4802-32DBF7D7C1B7}"/>
                </a:ext>
              </a:extLst>
            </p:cNvPr>
            <p:cNvSpPr/>
            <p:nvPr/>
          </p:nvSpPr>
          <p:spPr>
            <a:xfrm>
              <a:off x="674002" y="2273228"/>
              <a:ext cx="2410195" cy="310896"/>
            </a:xfrm>
            <a:prstGeom prst="roundRect">
              <a:avLst>
                <a:gd name="adj" fmla="val 35000"/>
              </a:avLst>
            </a:prstGeom>
            <a:solidFill>
              <a:srgbClr val="FFFFFF"/>
            </a:solidFill>
            <a:ln w="12700">
              <a:solidFill>
                <a:srgbClr val="E6EBE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Oval 11">
              <a:extLst>
                <a:ext uri="{FF2B5EF4-FFF2-40B4-BE49-F238E27FC236}">
                  <a16:creationId xmlns:a16="http://schemas.microsoft.com/office/drawing/2014/main" id="{05B9BB8C-8497-61B4-5F52-67339C3F9AA4}"/>
                </a:ext>
              </a:extLst>
            </p:cNvPr>
            <p:cNvSpPr/>
            <p:nvPr/>
          </p:nvSpPr>
          <p:spPr>
            <a:xfrm>
              <a:off x="802018" y="2392100"/>
              <a:ext cx="68580" cy="68580"/>
            </a:xfrm>
            <a:prstGeom prst="ellipse">
              <a:avLst/>
            </a:prstGeom>
            <a:solidFill>
              <a:srgbClr val="8F9AA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Oval 12">
              <a:extLst>
                <a:ext uri="{FF2B5EF4-FFF2-40B4-BE49-F238E27FC236}">
                  <a16:creationId xmlns:a16="http://schemas.microsoft.com/office/drawing/2014/main" id="{9518F1FE-DDE9-F7A1-6E5C-690615FA6D1E}"/>
                </a:ext>
              </a:extLst>
            </p:cNvPr>
            <p:cNvSpPr/>
            <p:nvPr/>
          </p:nvSpPr>
          <p:spPr>
            <a:xfrm>
              <a:off x="939178" y="2392100"/>
              <a:ext cx="68580" cy="68580"/>
            </a:xfrm>
            <a:prstGeom prst="ellipse">
              <a:avLst/>
            </a:prstGeom>
            <a:solidFill>
              <a:srgbClr val="8F9AA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Oval 13">
              <a:extLst>
                <a:ext uri="{FF2B5EF4-FFF2-40B4-BE49-F238E27FC236}">
                  <a16:creationId xmlns:a16="http://schemas.microsoft.com/office/drawing/2014/main" id="{45D4F749-F0E9-D121-7F54-34D6E3AA1D2A}"/>
                </a:ext>
              </a:extLst>
            </p:cNvPr>
            <p:cNvSpPr/>
            <p:nvPr/>
          </p:nvSpPr>
          <p:spPr>
            <a:xfrm>
              <a:off x="1076338" y="2392100"/>
              <a:ext cx="68580" cy="68580"/>
            </a:xfrm>
            <a:prstGeom prst="ellipse">
              <a:avLst/>
            </a:prstGeom>
            <a:solidFill>
              <a:srgbClr val="8F9AA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Rounded Rectangle 28">
              <a:extLst>
                <a:ext uri="{FF2B5EF4-FFF2-40B4-BE49-F238E27FC236}">
                  <a16:creationId xmlns:a16="http://schemas.microsoft.com/office/drawing/2014/main" id="{E7240F3E-FD08-09B1-4D94-46F0D5D0193E}"/>
                </a:ext>
              </a:extLst>
            </p:cNvPr>
            <p:cNvSpPr/>
            <p:nvPr/>
          </p:nvSpPr>
          <p:spPr>
            <a:xfrm>
              <a:off x="1204355" y="2332664"/>
              <a:ext cx="1829440" cy="181796"/>
            </a:xfrm>
            <a:prstGeom prst="roundRect">
              <a:avLst>
                <a:gd name="adj" fmla="val 50000"/>
              </a:avLst>
            </a:prstGeom>
            <a:solidFill>
              <a:srgbClr val="F7F9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TextBox 38">
              <a:extLst>
                <a:ext uri="{FF2B5EF4-FFF2-40B4-BE49-F238E27FC236}">
                  <a16:creationId xmlns:a16="http://schemas.microsoft.com/office/drawing/2014/main" id="{87953E3E-30F6-A5C5-1E5B-3DB17861A19B}"/>
                </a:ext>
              </a:extLst>
            </p:cNvPr>
            <p:cNvSpPr txBox="1"/>
            <p:nvPr/>
          </p:nvSpPr>
          <p:spPr>
            <a:xfrm>
              <a:off x="1277507" y="2345710"/>
              <a:ext cx="1756288" cy="138499"/>
            </a:xfrm>
            <a:prstGeom prst="rect">
              <a:avLst/>
            </a:prstGeom>
            <a:noFill/>
          </p:spPr>
          <p:txBody>
            <a:bodyPr wrap="square" lIns="0" tIns="0" rIns="0" bIns="0" anchor="ctr">
              <a:spAutoFit/>
            </a:bodyPr>
            <a:lstStyle/>
            <a:p>
              <a:pPr algn="l"/>
              <a:r>
                <a:rPr sz="900" b="0" dirty="0" err="1">
                  <a:solidFill>
                    <a:srgbClr val="4B575E"/>
                  </a:solidFill>
                  <a:latin typeface="Host Grotesk"/>
                </a:rPr>
                <a:t>riversideshoes.com</a:t>
              </a:r>
              <a:r>
                <a:rPr sz="900" b="0" dirty="0">
                  <a:solidFill>
                    <a:srgbClr val="4B575E"/>
                  </a:solidFill>
                  <a:latin typeface="Host Grotesk"/>
                </a:rPr>
                <a:t>/verify-age</a:t>
              </a:r>
            </a:p>
          </p:txBody>
        </p:sp>
        <p:sp>
          <p:nvSpPr>
            <p:cNvPr id="43" name="TextBox 42">
              <a:extLst>
                <a:ext uri="{FF2B5EF4-FFF2-40B4-BE49-F238E27FC236}">
                  <a16:creationId xmlns:a16="http://schemas.microsoft.com/office/drawing/2014/main" id="{3808C791-8A0D-F3E8-7DD6-D663556F435A}"/>
                </a:ext>
              </a:extLst>
            </p:cNvPr>
            <p:cNvSpPr txBox="1"/>
            <p:nvPr/>
          </p:nvSpPr>
          <p:spPr>
            <a:xfrm>
              <a:off x="674002" y="2657276"/>
              <a:ext cx="2410195" cy="138499"/>
            </a:xfrm>
            <a:prstGeom prst="rect">
              <a:avLst/>
            </a:prstGeom>
            <a:noFill/>
          </p:spPr>
          <p:txBody>
            <a:bodyPr wrap="square" lIns="0" tIns="0" rIns="0" bIns="0" anchor="t">
              <a:spAutoFit/>
            </a:bodyPr>
            <a:lstStyle/>
            <a:p>
              <a:pPr algn="l">
                <a:spcBef>
                  <a:spcPts val="0"/>
                </a:spcBef>
                <a:spcAft>
                  <a:spcPts val="400"/>
                </a:spcAft>
              </a:pPr>
              <a:r>
                <a:rPr sz="900" b="1" i="0" dirty="0">
                  <a:latin typeface="Host Grotesk"/>
                </a:rPr>
                <a:t>Must be 21+ to participate.</a:t>
              </a:r>
              <a:endParaRPr lang="en-US" sz="900" b="0" i="0" dirty="0">
                <a:latin typeface="Host Grotesk"/>
              </a:endParaRPr>
            </a:p>
          </p:txBody>
        </p:sp>
        <p:sp>
          <p:nvSpPr>
            <p:cNvPr id="44" name="TextBox 43">
              <a:extLst>
                <a:ext uri="{FF2B5EF4-FFF2-40B4-BE49-F238E27FC236}">
                  <a16:creationId xmlns:a16="http://schemas.microsoft.com/office/drawing/2014/main" id="{E5332FBC-256F-DB06-13D2-2FDADB838A4F}"/>
                </a:ext>
              </a:extLst>
            </p:cNvPr>
            <p:cNvSpPr txBox="1"/>
            <p:nvPr/>
          </p:nvSpPr>
          <p:spPr>
            <a:xfrm>
              <a:off x="674002" y="2992478"/>
              <a:ext cx="2410195" cy="161583"/>
            </a:xfrm>
            <a:prstGeom prst="rect">
              <a:avLst/>
            </a:prstGeom>
            <a:noFill/>
          </p:spPr>
          <p:txBody>
            <a:bodyPr wrap="square" lIns="0" tIns="0" rIns="0" bIns="0" anchor="t">
              <a:spAutoFit/>
            </a:bodyPr>
            <a:lstStyle/>
            <a:p>
              <a:pPr algn="l"/>
              <a:r>
                <a:rPr sz="1050" b="1" dirty="0">
                  <a:latin typeface="Host Grotesk"/>
                </a:rPr>
                <a:t>Date of birth</a:t>
              </a:r>
            </a:p>
          </p:txBody>
        </p:sp>
        <p:sp>
          <p:nvSpPr>
            <p:cNvPr id="45" name="TextBox 44">
              <a:extLst>
                <a:ext uri="{FF2B5EF4-FFF2-40B4-BE49-F238E27FC236}">
                  <a16:creationId xmlns:a16="http://schemas.microsoft.com/office/drawing/2014/main" id="{CF3B1AA8-4C51-78E2-012C-7D5322EC42BC}"/>
                </a:ext>
              </a:extLst>
            </p:cNvPr>
            <p:cNvSpPr txBox="1"/>
            <p:nvPr/>
          </p:nvSpPr>
          <p:spPr>
            <a:xfrm>
              <a:off x="744564" y="3269972"/>
              <a:ext cx="2339633" cy="161583"/>
            </a:xfrm>
            <a:prstGeom prst="rect">
              <a:avLst/>
            </a:prstGeom>
            <a:noFill/>
          </p:spPr>
          <p:txBody>
            <a:bodyPr wrap="square" lIns="0" tIns="0" rIns="0" bIns="0" anchor="ctr">
              <a:spAutoFit/>
            </a:bodyPr>
            <a:lstStyle/>
            <a:p>
              <a:pPr algn="l"/>
              <a:r>
                <a:rPr sz="1050" b="0" dirty="0">
                  <a:solidFill>
                    <a:srgbClr val="8F9AA1"/>
                  </a:solidFill>
                  <a:latin typeface="Host Grotesk"/>
                </a:rPr>
                <a:t>MM / DD / YYYY</a:t>
              </a:r>
            </a:p>
          </p:txBody>
        </p:sp>
        <p:sp>
          <p:nvSpPr>
            <p:cNvPr id="47" name="TextBox 46">
              <a:extLst>
                <a:ext uri="{FF2B5EF4-FFF2-40B4-BE49-F238E27FC236}">
                  <a16:creationId xmlns:a16="http://schemas.microsoft.com/office/drawing/2014/main" id="{8579C5BA-4531-B9BB-2D4A-5FA60F932A37}"/>
                </a:ext>
              </a:extLst>
            </p:cNvPr>
            <p:cNvSpPr txBox="1"/>
            <p:nvPr/>
          </p:nvSpPr>
          <p:spPr>
            <a:xfrm>
              <a:off x="923372" y="3608175"/>
              <a:ext cx="1834793" cy="1231106"/>
            </a:xfrm>
            <a:prstGeom prst="rect">
              <a:avLst/>
            </a:prstGeom>
            <a:noFill/>
          </p:spPr>
          <p:txBody>
            <a:bodyPr wrap="square" lIns="0" tIns="0" rIns="0" bIns="0" anchor="t">
              <a:spAutoFit/>
            </a:bodyPr>
            <a:lstStyle/>
            <a:p>
              <a:r>
                <a:rPr lang="en-US" sz="800" dirty="0">
                  <a:latin typeface="Host Grotesk"/>
                </a:rPr>
                <a:t>I</a:t>
              </a:r>
              <a:r>
                <a:rPr sz="800" b="0" dirty="0">
                  <a:latin typeface="Host Grotesk"/>
                </a:rPr>
                <a:t> agree to receive recurring text </a:t>
              </a:r>
              <a:br>
                <a:rPr lang="en-GB" sz="800" b="0" dirty="0">
                  <a:latin typeface="Host Grotesk"/>
                </a:rPr>
              </a:br>
              <a:r>
                <a:rPr sz="800" b="0" dirty="0">
                  <a:latin typeface="Host Grotesk"/>
                </a:rPr>
                <a:t>messages from Riverside Shoes regarding</a:t>
              </a:r>
              <a:r>
                <a:rPr lang="en-US" sz="800" dirty="0">
                  <a:latin typeface="Host Grotesk"/>
                </a:rPr>
                <a:t> order </a:t>
              </a:r>
              <a:r>
                <a:rPr sz="800" b="0" dirty="0">
                  <a:latin typeface="Host Grotesk"/>
                </a:rPr>
                <a:t>updates, </a:t>
              </a:r>
              <a:r>
                <a:rPr lang="en-US" sz="800" dirty="0">
                  <a:latin typeface="Host Grotesk"/>
                </a:rPr>
                <a:t>shipment notifications, pickup reminders, and account alerts</a:t>
              </a:r>
              <a:r>
                <a:rPr sz="800" b="0" dirty="0">
                  <a:latin typeface="Host Grotesk"/>
                </a:rPr>
                <a:t>. Message frequency varies. Message and data rates may apply. Reply STOP to opt out and HELP for help. Consent</a:t>
              </a:r>
              <a:r>
                <a:rPr lang="en-GB" sz="800" b="0" dirty="0">
                  <a:latin typeface="Host Grotesk"/>
                </a:rPr>
                <a:t> </a:t>
              </a:r>
              <a:r>
                <a:rPr sz="800" b="0" dirty="0">
                  <a:latin typeface="Host Grotesk"/>
                </a:rPr>
                <a:t>is not a condition of purchase.</a:t>
              </a:r>
              <a:r>
                <a:rPr lang="en-US" sz="800" dirty="0">
                  <a:latin typeface="Host Grotesk"/>
                </a:rPr>
                <a:t> </a:t>
              </a:r>
              <a:r>
                <a:rPr lang="en-US" sz="800" dirty="0">
                  <a:ea typeface="+mn-lt"/>
                  <a:cs typeface="+mn-lt"/>
                </a:rPr>
                <a:t>View our </a:t>
              </a:r>
              <a:r>
                <a:rPr lang="en-US" sz="800" u="sng" dirty="0">
                  <a:solidFill>
                    <a:schemeClr val="bg2"/>
                  </a:solidFill>
                  <a:ea typeface="+mn-lt"/>
                  <a:cs typeface="+mn-lt"/>
                </a:rPr>
                <a:t>terms</a:t>
              </a:r>
              <a:r>
                <a:rPr lang="en-US" sz="800" i="1" dirty="0">
                  <a:ea typeface="+mn-lt"/>
                  <a:cs typeface="+mn-lt"/>
                </a:rPr>
                <a:t> </a:t>
              </a:r>
              <a:r>
                <a:rPr lang="en-US" sz="800" dirty="0">
                  <a:ea typeface="+mn-lt"/>
                  <a:cs typeface="+mn-lt"/>
                </a:rPr>
                <a:t>&amp; </a:t>
              </a:r>
              <a:r>
                <a:rPr lang="en-US" sz="800" u="sng" dirty="0">
                  <a:solidFill>
                    <a:schemeClr val="bg2"/>
                  </a:solidFill>
                  <a:ea typeface="+mn-lt"/>
                  <a:cs typeface="+mn-lt"/>
                </a:rPr>
                <a:t>privacy</a:t>
              </a:r>
              <a:r>
                <a:rPr lang="en-US" sz="800" dirty="0">
                  <a:ea typeface="+mn-lt"/>
                  <a:cs typeface="+mn-lt"/>
                </a:rPr>
                <a:t>. </a:t>
              </a:r>
              <a:endParaRPr sz="800" b="0" dirty="0">
                <a:latin typeface="Host Grotesk"/>
              </a:endParaRPr>
            </a:p>
          </p:txBody>
        </p:sp>
      </p:grpSp>
      <p:sp>
        <p:nvSpPr>
          <p:cNvPr id="48" name="Shape 13">
            <a:extLst>
              <a:ext uri="{FF2B5EF4-FFF2-40B4-BE49-F238E27FC236}">
                <a16:creationId xmlns:a16="http://schemas.microsoft.com/office/drawing/2014/main" id="{DBFA3D0E-C58C-6E0D-AD66-D83C72468B55}"/>
              </a:ext>
            </a:extLst>
          </p:cNvPr>
          <p:cNvSpPr/>
          <p:nvPr/>
        </p:nvSpPr>
        <p:spPr>
          <a:xfrm>
            <a:off x="438014" y="4682468"/>
            <a:ext cx="137956" cy="138499"/>
          </a:xfrm>
          <a:prstGeom prst="roundRect">
            <a:avLst>
              <a:gd name="adj" fmla="val 11905"/>
            </a:avLst>
          </a:prstGeom>
          <a:solidFill>
            <a:schemeClr val="bg1"/>
          </a:solidFill>
          <a:ln w="12700">
            <a:solidFill>
              <a:srgbClr val="D3D9DE"/>
            </a:solidFill>
            <a:prstDash val="solid"/>
          </a:ln>
        </p:spPr>
        <p:txBody>
          <a:bodyPr/>
          <a:lstStyle/>
          <a:p>
            <a:endParaRPr lang="en-US" dirty="0"/>
          </a:p>
        </p:txBody>
      </p:sp>
      <p:grpSp>
        <p:nvGrpSpPr>
          <p:cNvPr id="92" name="Group 91">
            <a:extLst>
              <a:ext uri="{FF2B5EF4-FFF2-40B4-BE49-F238E27FC236}">
                <a16:creationId xmlns:a16="http://schemas.microsoft.com/office/drawing/2014/main" id="{CB97EDC7-E1F2-5176-C0F2-ACC45209734D}"/>
              </a:ext>
            </a:extLst>
          </p:cNvPr>
          <p:cNvGrpSpPr/>
          <p:nvPr/>
        </p:nvGrpSpPr>
        <p:grpSpPr>
          <a:xfrm>
            <a:off x="3198094" y="3313949"/>
            <a:ext cx="2835992" cy="1631281"/>
            <a:chOff x="3198094" y="2902031"/>
            <a:chExt cx="2835992" cy="1631281"/>
          </a:xfrm>
        </p:grpSpPr>
        <p:sp>
          <p:nvSpPr>
            <p:cNvPr id="33" name="TextBox 32">
              <a:extLst>
                <a:ext uri="{FF2B5EF4-FFF2-40B4-BE49-F238E27FC236}">
                  <a16:creationId xmlns:a16="http://schemas.microsoft.com/office/drawing/2014/main" id="{453FF729-C29E-A6A0-7918-7C7E83BB176D}"/>
                </a:ext>
              </a:extLst>
            </p:cNvPr>
            <p:cNvSpPr txBox="1"/>
            <p:nvPr/>
          </p:nvSpPr>
          <p:spPr>
            <a:xfrm>
              <a:off x="3363307" y="2902031"/>
              <a:ext cx="2154097" cy="161583"/>
            </a:xfrm>
            <a:prstGeom prst="rect">
              <a:avLst/>
            </a:prstGeom>
            <a:noFill/>
          </p:spPr>
          <p:txBody>
            <a:bodyPr wrap="square" lIns="0" tIns="0" rIns="0" bIns="0" anchor="t">
              <a:spAutoFit/>
            </a:bodyPr>
            <a:lstStyle/>
            <a:p>
              <a:r>
                <a:rPr lang="en-GB" sz="1050" b="1" dirty="0"/>
                <a:t>Date of birth entered</a:t>
              </a:r>
            </a:p>
          </p:txBody>
        </p:sp>
        <p:sp>
          <p:nvSpPr>
            <p:cNvPr id="34" name="Rounded Rectangle 33">
              <a:extLst>
                <a:ext uri="{FF2B5EF4-FFF2-40B4-BE49-F238E27FC236}">
                  <a16:creationId xmlns:a16="http://schemas.microsoft.com/office/drawing/2014/main" id="{E4F233EF-7BC3-FE24-AF5D-C5F6A5AF0147}"/>
                </a:ext>
              </a:extLst>
            </p:cNvPr>
            <p:cNvSpPr/>
            <p:nvPr/>
          </p:nvSpPr>
          <p:spPr>
            <a:xfrm>
              <a:off x="3363307" y="3121487"/>
              <a:ext cx="2154097" cy="329184"/>
            </a:xfrm>
            <a:prstGeom prst="roundRect">
              <a:avLst>
                <a:gd name="adj" fmla="val 18000"/>
              </a:avLst>
            </a:prstGeom>
            <a:solidFill>
              <a:srgbClr val="F7F9FA"/>
            </a:solidFill>
            <a:ln w="12700">
              <a:solidFill>
                <a:srgbClr val="E6EBE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TextBox 34">
              <a:extLst>
                <a:ext uri="{FF2B5EF4-FFF2-40B4-BE49-F238E27FC236}">
                  <a16:creationId xmlns:a16="http://schemas.microsoft.com/office/drawing/2014/main" id="{B41DFCCA-4E99-8213-CAFC-3776F9793D54}"/>
                </a:ext>
              </a:extLst>
            </p:cNvPr>
            <p:cNvSpPr txBox="1"/>
            <p:nvPr/>
          </p:nvSpPr>
          <p:spPr>
            <a:xfrm>
              <a:off x="3454747" y="3205287"/>
              <a:ext cx="1971217" cy="161583"/>
            </a:xfrm>
            <a:prstGeom prst="rect">
              <a:avLst/>
            </a:prstGeom>
            <a:noFill/>
          </p:spPr>
          <p:txBody>
            <a:bodyPr wrap="square" lIns="0" tIns="0" rIns="0" bIns="0" anchor="ctr">
              <a:spAutoFit/>
            </a:bodyPr>
            <a:lstStyle/>
            <a:p>
              <a:r>
                <a:rPr lang="en-GB" sz="1050" dirty="0">
                  <a:solidFill>
                    <a:srgbClr val="000000"/>
                  </a:solidFill>
                </a:rPr>
                <a:t>05/24/1985</a:t>
              </a:r>
            </a:p>
          </p:txBody>
        </p:sp>
        <p:sp>
          <p:nvSpPr>
            <p:cNvPr id="67" name="TextBox 66">
              <a:extLst>
                <a:ext uri="{FF2B5EF4-FFF2-40B4-BE49-F238E27FC236}">
                  <a16:creationId xmlns:a16="http://schemas.microsoft.com/office/drawing/2014/main" id="{A7D30589-D063-AB69-98D2-E3128771A07F}"/>
                </a:ext>
              </a:extLst>
            </p:cNvPr>
            <p:cNvSpPr txBox="1"/>
            <p:nvPr/>
          </p:nvSpPr>
          <p:spPr>
            <a:xfrm>
              <a:off x="3198094" y="4387118"/>
              <a:ext cx="2835992" cy="146194"/>
            </a:xfrm>
            <a:prstGeom prst="rect">
              <a:avLst/>
            </a:prstGeom>
            <a:noFill/>
          </p:spPr>
          <p:txBody>
            <a:bodyPr wrap="square" lIns="0" tIns="0" rIns="0" bIns="0" anchor="t">
              <a:spAutoFit/>
            </a:bodyPr>
            <a:lstStyle/>
            <a:p>
              <a:pPr algn="ctr"/>
              <a:r>
                <a:rPr sz="950" b="1" dirty="0">
                  <a:solidFill>
                    <a:srgbClr val="000000"/>
                  </a:solidFill>
                  <a:latin typeface="Host Grotesk"/>
                </a:rPr>
                <a:t>Age requirement met. Enrollment complete.</a:t>
              </a:r>
            </a:p>
          </p:txBody>
        </p:sp>
        <p:pic>
          <p:nvPicPr>
            <p:cNvPr id="69" name="Graphic 68">
              <a:extLst>
                <a:ext uri="{FF2B5EF4-FFF2-40B4-BE49-F238E27FC236}">
                  <a16:creationId xmlns:a16="http://schemas.microsoft.com/office/drawing/2014/main" id="{68CE891D-047B-9D4F-6AF5-5C2D7AAAF00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310191" y="3806879"/>
              <a:ext cx="602994" cy="602994"/>
            </a:xfrm>
            <a:prstGeom prst="rect">
              <a:avLst/>
            </a:prstGeom>
          </p:spPr>
        </p:pic>
      </p:grpSp>
      <p:grpSp>
        <p:nvGrpSpPr>
          <p:cNvPr id="71" name="Group 70">
            <a:extLst>
              <a:ext uri="{FF2B5EF4-FFF2-40B4-BE49-F238E27FC236}">
                <a16:creationId xmlns:a16="http://schemas.microsoft.com/office/drawing/2014/main" id="{306EEDE2-3ECE-10F0-FAD0-C3237E615620}"/>
              </a:ext>
            </a:extLst>
          </p:cNvPr>
          <p:cNvGrpSpPr/>
          <p:nvPr/>
        </p:nvGrpSpPr>
        <p:grpSpPr>
          <a:xfrm>
            <a:off x="6278173" y="3335523"/>
            <a:ext cx="2610442" cy="1940229"/>
            <a:chOff x="3932019" y="2570944"/>
            <a:chExt cx="2081934" cy="1940229"/>
          </a:xfrm>
          <a:effectLst>
            <a:outerShdw blurRad="50800" dist="38100" dir="2700000" algn="tl" rotWithShape="0">
              <a:prstClr val="black">
                <a:alpha val="20000"/>
              </a:prstClr>
            </a:outerShdw>
          </a:effectLst>
        </p:grpSpPr>
        <p:sp>
          <p:nvSpPr>
            <p:cNvPr id="72" name="Rounded Rectangle 71">
              <a:extLst>
                <a:ext uri="{FF2B5EF4-FFF2-40B4-BE49-F238E27FC236}">
                  <a16:creationId xmlns:a16="http://schemas.microsoft.com/office/drawing/2014/main" id="{5FF21C2B-9045-E8C5-F4DC-A8014D43610A}"/>
                </a:ext>
              </a:extLst>
            </p:cNvPr>
            <p:cNvSpPr/>
            <p:nvPr/>
          </p:nvSpPr>
          <p:spPr>
            <a:xfrm>
              <a:off x="3932019" y="2570944"/>
              <a:ext cx="2074488" cy="1940229"/>
            </a:xfrm>
            <a:prstGeom prst="roundRect">
              <a:avLst>
                <a:gd name="adj" fmla="val 567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endParaRPr lang="en-US" sz="1500" dirty="0">
                <a:solidFill>
                  <a:schemeClr val="tx1"/>
                </a:solidFill>
                <a:cs typeface="Arial" panose="020B0604020202020204" pitchFamily="34" charset="0"/>
              </a:endParaRPr>
            </a:p>
          </p:txBody>
        </p:sp>
        <p:grpSp>
          <p:nvGrpSpPr>
            <p:cNvPr id="73" name="Group 72">
              <a:extLst>
                <a:ext uri="{FF2B5EF4-FFF2-40B4-BE49-F238E27FC236}">
                  <a16:creationId xmlns:a16="http://schemas.microsoft.com/office/drawing/2014/main" id="{3574AF80-46CF-DF9E-D7BF-22DC5C7A4443}"/>
                </a:ext>
              </a:extLst>
            </p:cNvPr>
            <p:cNvGrpSpPr/>
            <p:nvPr/>
          </p:nvGrpSpPr>
          <p:grpSpPr>
            <a:xfrm>
              <a:off x="4153755" y="2742890"/>
              <a:ext cx="1860198" cy="1579996"/>
              <a:chOff x="4153755" y="2742890"/>
              <a:chExt cx="1860198" cy="1579996"/>
            </a:xfrm>
          </p:grpSpPr>
          <p:sp>
            <p:nvSpPr>
              <p:cNvPr id="76" name="TextBox 75">
                <a:extLst>
                  <a:ext uri="{FF2B5EF4-FFF2-40B4-BE49-F238E27FC236}">
                    <a16:creationId xmlns:a16="http://schemas.microsoft.com/office/drawing/2014/main" id="{392047EB-D33E-DF0B-FB0A-25D4EBF3C6E1}"/>
                  </a:ext>
                </a:extLst>
              </p:cNvPr>
              <p:cNvSpPr txBox="1"/>
              <p:nvPr/>
            </p:nvSpPr>
            <p:spPr>
              <a:xfrm>
                <a:off x="4160019" y="2742890"/>
                <a:ext cx="1071411" cy="147092"/>
              </a:xfrm>
              <a:prstGeom prst="rect">
                <a:avLst/>
              </a:prstGeom>
              <a:noFill/>
            </p:spPr>
            <p:txBody>
              <a:bodyPr wrap="square" lIns="0" tIns="0" rIns="0" bIns="0" rtlCol="0">
                <a:spAutoFit/>
              </a:bodyPr>
              <a:lstStyle/>
              <a:p>
                <a:pPr algn="l">
                  <a:lnSpc>
                    <a:spcPct val="110000"/>
                  </a:lnSpc>
                  <a:spcBef>
                    <a:spcPts val="225"/>
                  </a:spcBef>
                  <a:spcAft>
                    <a:spcPts val="225"/>
                  </a:spcAft>
                </a:pPr>
                <a:r>
                  <a:rPr lang="en-US" sz="900" b="1" dirty="0">
                    <a:solidFill>
                      <a:schemeClr val="tx2"/>
                    </a:solidFill>
                    <a:cs typeface="Arial" panose="020B0604020202020204" pitchFamily="34" charset="0"/>
                  </a:rPr>
                  <a:t>Messages</a:t>
                </a:r>
              </a:p>
            </p:txBody>
          </p:sp>
          <p:sp>
            <p:nvSpPr>
              <p:cNvPr id="83" name="TextBox 82">
                <a:extLst>
                  <a:ext uri="{FF2B5EF4-FFF2-40B4-BE49-F238E27FC236}">
                    <a16:creationId xmlns:a16="http://schemas.microsoft.com/office/drawing/2014/main" id="{5CD5665B-8809-5FED-57EC-794D9E4F10D1}"/>
                  </a:ext>
                </a:extLst>
              </p:cNvPr>
              <p:cNvSpPr txBox="1"/>
              <p:nvPr/>
            </p:nvSpPr>
            <p:spPr>
              <a:xfrm>
                <a:off x="5721177" y="2742890"/>
                <a:ext cx="222613" cy="147092"/>
              </a:xfrm>
              <a:prstGeom prst="rect">
                <a:avLst/>
              </a:prstGeom>
              <a:noFill/>
            </p:spPr>
            <p:txBody>
              <a:bodyPr wrap="square" lIns="0" tIns="0" rIns="0" bIns="0" rtlCol="0">
                <a:spAutoFit/>
              </a:bodyPr>
              <a:lstStyle/>
              <a:p>
                <a:pPr algn="l">
                  <a:lnSpc>
                    <a:spcPct val="110000"/>
                  </a:lnSpc>
                  <a:spcBef>
                    <a:spcPts val="225"/>
                  </a:spcBef>
                  <a:spcAft>
                    <a:spcPts val="225"/>
                  </a:spcAft>
                </a:pPr>
                <a:r>
                  <a:rPr lang="en-US" sz="900" b="1" dirty="0">
                    <a:solidFill>
                      <a:schemeClr val="tx1">
                        <a:lumMod val="50000"/>
                        <a:lumOff val="50000"/>
                      </a:schemeClr>
                    </a:solidFill>
                    <a:cs typeface="Arial" panose="020B0604020202020204" pitchFamily="34" charset="0"/>
                  </a:rPr>
                  <a:t>Now</a:t>
                </a:r>
              </a:p>
            </p:txBody>
          </p:sp>
          <p:sp>
            <p:nvSpPr>
              <p:cNvPr id="84" name="TextBox 83">
                <a:extLst>
                  <a:ext uri="{FF2B5EF4-FFF2-40B4-BE49-F238E27FC236}">
                    <a16:creationId xmlns:a16="http://schemas.microsoft.com/office/drawing/2014/main" id="{D3EA045E-25EA-E39B-5DE4-41FBDAB74629}"/>
                  </a:ext>
                </a:extLst>
              </p:cNvPr>
              <p:cNvSpPr txBox="1"/>
              <p:nvPr/>
            </p:nvSpPr>
            <p:spPr>
              <a:xfrm>
                <a:off x="4160020" y="2976895"/>
                <a:ext cx="1853933" cy="228781"/>
              </a:xfrm>
              <a:prstGeom prst="rect">
                <a:avLst/>
              </a:prstGeom>
              <a:noFill/>
            </p:spPr>
            <p:txBody>
              <a:bodyPr wrap="square" lIns="0" tIns="0" rIns="0" bIns="0" rtlCol="0">
                <a:spAutoFit/>
              </a:bodyPr>
              <a:lstStyle/>
              <a:p>
                <a:pPr algn="l">
                  <a:lnSpc>
                    <a:spcPct val="110000"/>
                  </a:lnSpc>
                  <a:spcBef>
                    <a:spcPts val="225"/>
                  </a:spcBef>
                  <a:spcAft>
                    <a:spcPts val="225"/>
                  </a:spcAft>
                </a:pPr>
                <a:r>
                  <a:rPr lang="en-US" sz="1400" b="1" dirty="0">
                    <a:solidFill>
                      <a:schemeClr val="tx2"/>
                    </a:solidFill>
                    <a:cs typeface="Arial" panose="020B0604020202020204" pitchFamily="34" charset="0"/>
                  </a:rPr>
                  <a:t>Riverside Shoes</a:t>
                </a:r>
              </a:p>
            </p:txBody>
          </p:sp>
          <p:sp>
            <p:nvSpPr>
              <p:cNvPr id="85" name="TextBox 84">
                <a:extLst>
                  <a:ext uri="{FF2B5EF4-FFF2-40B4-BE49-F238E27FC236}">
                    <a16:creationId xmlns:a16="http://schemas.microsoft.com/office/drawing/2014/main" id="{27A6CAB9-3947-D29D-2040-C2E1F9B342E7}"/>
                  </a:ext>
                </a:extLst>
              </p:cNvPr>
              <p:cNvSpPr txBox="1"/>
              <p:nvPr/>
            </p:nvSpPr>
            <p:spPr>
              <a:xfrm>
                <a:off x="4153755" y="3214890"/>
                <a:ext cx="1759867" cy="1107996"/>
              </a:xfrm>
              <a:prstGeom prst="rect">
                <a:avLst/>
              </a:prstGeom>
              <a:noFill/>
            </p:spPr>
            <p:txBody>
              <a:bodyPr wrap="square" lIns="0" tIns="0" rIns="0" bIns="0" rtlCol="0">
                <a:spAutoFit/>
              </a:bodyPr>
              <a:lstStyle/>
              <a:p>
                <a:r>
                  <a:rPr lang="en-GB" sz="900" dirty="0"/>
                  <a:t>Welcome! You are enrolled to receive recurring order updates, shipment notifications, pickup reminders and account alerts.</a:t>
                </a:r>
              </a:p>
              <a:p>
                <a:endParaRPr lang="en-GB" sz="900" dirty="0"/>
              </a:p>
              <a:p>
                <a:r>
                  <a:rPr lang="en-GB" sz="900" dirty="0" err="1"/>
                  <a:t>Msg</a:t>
                </a:r>
                <a:r>
                  <a:rPr lang="en-GB" sz="900" dirty="0"/>
                  <a:t> &amp; data rates may apply. Reply HELP for help, STOP to cancel. View our </a:t>
                </a:r>
                <a:r>
                  <a:rPr lang="en-GB" sz="900" u="sng" dirty="0">
                    <a:solidFill>
                      <a:schemeClr val="bg2"/>
                    </a:solidFill>
                  </a:rPr>
                  <a:t>terms</a:t>
                </a:r>
                <a:r>
                  <a:rPr lang="en-GB" sz="900" dirty="0"/>
                  <a:t> &amp; </a:t>
                </a:r>
                <a:r>
                  <a:rPr lang="en-GB" sz="900" u="sng" dirty="0">
                    <a:solidFill>
                      <a:schemeClr val="bg2"/>
                    </a:solidFill>
                  </a:rPr>
                  <a:t>privacy</a:t>
                </a:r>
                <a:r>
                  <a:rPr lang="en-GB" sz="900" dirty="0"/>
                  <a:t>. </a:t>
                </a:r>
              </a:p>
            </p:txBody>
          </p:sp>
        </p:grpSp>
      </p:grpSp>
      <p:grpSp>
        <p:nvGrpSpPr>
          <p:cNvPr id="93" name="Group 92">
            <a:extLst>
              <a:ext uri="{FF2B5EF4-FFF2-40B4-BE49-F238E27FC236}">
                <a16:creationId xmlns:a16="http://schemas.microsoft.com/office/drawing/2014/main" id="{EE8BC665-97F9-88E4-FCCB-6733FAE722DF}"/>
              </a:ext>
            </a:extLst>
          </p:cNvPr>
          <p:cNvGrpSpPr/>
          <p:nvPr/>
        </p:nvGrpSpPr>
        <p:grpSpPr>
          <a:xfrm>
            <a:off x="9279150" y="3303749"/>
            <a:ext cx="2603187" cy="1233212"/>
            <a:chOff x="9279150" y="2891831"/>
            <a:chExt cx="2603187" cy="1233212"/>
          </a:xfrm>
        </p:grpSpPr>
        <p:sp>
          <p:nvSpPr>
            <p:cNvPr id="86" name="TextBox 85">
              <a:extLst>
                <a:ext uri="{FF2B5EF4-FFF2-40B4-BE49-F238E27FC236}">
                  <a16:creationId xmlns:a16="http://schemas.microsoft.com/office/drawing/2014/main" id="{781C2990-29F7-3F68-7FD2-477B8DF8C3B8}"/>
                </a:ext>
              </a:extLst>
            </p:cNvPr>
            <p:cNvSpPr txBox="1"/>
            <p:nvPr/>
          </p:nvSpPr>
          <p:spPr>
            <a:xfrm>
              <a:off x="9279151" y="2891831"/>
              <a:ext cx="2603186" cy="161583"/>
            </a:xfrm>
            <a:prstGeom prst="rect">
              <a:avLst/>
            </a:prstGeom>
            <a:noFill/>
          </p:spPr>
          <p:txBody>
            <a:bodyPr wrap="square" lIns="0" tIns="0" rIns="0" bIns="0" anchor="t">
              <a:spAutoFit/>
            </a:bodyPr>
            <a:lstStyle/>
            <a:p>
              <a:pPr algn="l"/>
              <a:r>
                <a:rPr sz="1050" b="1" dirty="0">
                  <a:latin typeface="Host Grotesk"/>
                </a:rPr>
                <a:t>Date of birth entered</a:t>
              </a:r>
            </a:p>
          </p:txBody>
        </p:sp>
        <p:sp>
          <p:nvSpPr>
            <p:cNvPr id="87" name="Rounded Rectangle 86">
              <a:extLst>
                <a:ext uri="{FF2B5EF4-FFF2-40B4-BE49-F238E27FC236}">
                  <a16:creationId xmlns:a16="http://schemas.microsoft.com/office/drawing/2014/main" id="{C394961E-B021-B5AA-9721-F2A318B123BD}"/>
                </a:ext>
              </a:extLst>
            </p:cNvPr>
            <p:cNvSpPr/>
            <p:nvPr/>
          </p:nvSpPr>
          <p:spPr>
            <a:xfrm>
              <a:off x="9279150" y="3111287"/>
              <a:ext cx="2569139" cy="329184"/>
            </a:xfrm>
            <a:prstGeom prst="roundRect">
              <a:avLst>
                <a:gd name="adj" fmla="val 18000"/>
              </a:avLst>
            </a:prstGeom>
            <a:solidFill>
              <a:srgbClr val="F7F9FA"/>
            </a:solidFill>
            <a:ln w="12700">
              <a:solidFill>
                <a:srgbClr val="E6EBE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8" name="TextBox 87">
              <a:extLst>
                <a:ext uri="{FF2B5EF4-FFF2-40B4-BE49-F238E27FC236}">
                  <a16:creationId xmlns:a16="http://schemas.microsoft.com/office/drawing/2014/main" id="{29F86E3A-3E72-CCE7-AC7C-EA7174A39283}"/>
                </a:ext>
              </a:extLst>
            </p:cNvPr>
            <p:cNvSpPr txBox="1"/>
            <p:nvPr/>
          </p:nvSpPr>
          <p:spPr>
            <a:xfrm>
              <a:off x="9370591" y="3195087"/>
              <a:ext cx="2119804" cy="161583"/>
            </a:xfrm>
            <a:prstGeom prst="rect">
              <a:avLst/>
            </a:prstGeom>
            <a:noFill/>
          </p:spPr>
          <p:txBody>
            <a:bodyPr wrap="square" lIns="0" tIns="0" rIns="0" bIns="0" anchor="ctr">
              <a:spAutoFit/>
            </a:bodyPr>
            <a:lstStyle/>
            <a:p>
              <a:pPr algn="l"/>
              <a:r>
                <a:rPr sz="1050" b="0" dirty="0">
                  <a:solidFill>
                    <a:srgbClr val="000000"/>
                  </a:solidFill>
                  <a:latin typeface="Host Grotesk"/>
                </a:rPr>
                <a:t>04/10/2009</a:t>
              </a:r>
            </a:p>
          </p:txBody>
        </p:sp>
        <p:sp>
          <p:nvSpPr>
            <p:cNvPr id="89" name="TextBox 88">
              <a:extLst>
                <a:ext uri="{FF2B5EF4-FFF2-40B4-BE49-F238E27FC236}">
                  <a16:creationId xmlns:a16="http://schemas.microsoft.com/office/drawing/2014/main" id="{453BF082-6B62-43F9-0BB8-6FD94932DE3A}"/>
                </a:ext>
              </a:extLst>
            </p:cNvPr>
            <p:cNvSpPr txBox="1"/>
            <p:nvPr/>
          </p:nvSpPr>
          <p:spPr>
            <a:xfrm>
              <a:off x="9279150" y="3540268"/>
              <a:ext cx="2569139" cy="584775"/>
            </a:xfrm>
            <a:prstGeom prst="rect">
              <a:avLst/>
            </a:prstGeom>
            <a:noFill/>
          </p:spPr>
          <p:txBody>
            <a:bodyPr wrap="square" lIns="0" tIns="0" rIns="0" bIns="0" anchor="t">
              <a:spAutoFit/>
            </a:bodyPr>
            <a:lstStyle/>
            <a:p>
              <a:r>
                <a:rPr sz="950" b="1" dirty="0">
                  <a:solidFill>
                    <a:srgbClr val="000000"/>
                  </a:solidFill>
                  <a:latin typeface="Host Grotesk"/>
                </a:rPr>
                <a:t>Age requirement not met. No SMS message is sent.</a:t>
              </a:r>
              <a:r>
                <a:rPr lang="en-GB" sz="950" b="1" dirty="0">
                  <a:solidFill>
                    <a:srgbClr val="000000"/>
                  </a:solidFill>
                  <a:latin typeface="Host Grotesk"/>
                </a:rPr>
                <a:t> </a:t>
              </a:r>
              <a:r>
                <a:rPr lang="en-US" sz="950" b="1" dirty="0">
                  <a:solidFill>
                    <a:srgbClr val="000000"/>
                  </a:solidFill>
                  <a:latin typeface="Host Grotesk"/>
                </a:rPr>
                <a:t>If the user is under 21, they are informed and do not meet the requirement for SMS alerts</a:t>
              </a:r>
            </a:p>
          </p:txBody>
        </p:sp>
      </p:grpSp>
    </p:spTree>
    <p:extLst>
      <p:ext uri="{BB962C8B-B14F-4D97-AF65-F5344CB8AC3E}">
        <p14:creationId xmlns:p14="http://schemas.microsoft.com/office/powerpoint/2010/main" val="19804648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EFA063-45A0-D797-A5DF-02502640DCB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3D36E084-F933-CF63-AE5C-04FE432BE112}"/>
              </a:ext>
            </a:extLst>
          </p:cNvPr>
          <p:cNvSpPr>
            <a:spLocks noGrp="1"/>
          </p:cNvSpPr>
          <p:nvPr>
            <p:ph type="body" sz="quarter" idx="29"/>
          </p:nvPr>
        </p:nvSpPr>
        <p:spPr>
          <a:xfrm>
            <a:off x="222252" y="2291556"/>
            <a:ext cx="2844798" cy="3945731"/>
          </a:xfrm>
          <a:solidFill>
            <a:schemeClr val="accent1"/>
          </a:solidFill>
        </p:spPr>
        <p:txBody>
          <a:bodyPr/>
          <a:lstStyle/>
          <a:p>
            <a:endParaRPr lang="en-US" dirty="0"/>
          </a:p>
          <a:p>
            <a:endParaRPr lang="en-US" dirty="0"/>
          </a:p>
        </p:txBody>
      </p:sp>
      <p:sp>
        <p:nvSpPr>
          <p:cNvPr id="3" name="Text Placeholder 2">
            <a:extLst>
              <a:ext uri="{FF2B5EF4-FFF2-40B4-BE49-F238E27FC236}">
                <a16:creationId xmlns:a16="http://schemas.microsoft.com/office/drawing/2014/main" id="{A7D589E9-42ED-3401-6E02-87AAB8CB8C3B}"/>
              </a:ext>
            </a:extLst>
          </p:cNvPr>
          <p:cNvSpPr>
            <a:spLocks noGrp="1"/>
          </p:cNvSpPr>
          <p:nvPr>
            <p:ph type="body" sz="quarter" idx="19"/>
          </p:nvPr>
        </p:nvSpPr>
        <p:spPr>
          <a:xfrm>
            <a:off x="685800" y="685800"/>
            <a:ext cx="11282361" cy="601200"/>
          </a:xfrm>
        </p:spPr>
        <p:txBody>
          <a:bodyPr/>
          <a:lstStyle/>
          <a:p>
            <a:r>
              <a:rPr lang="en-US" sz="3000" dirty="0"/>
              <a:t>Age-gated opt-in (keyword with mobile age verification)</a:t>
            </a:r>
          </a:p>
        </p:txBody>
      </p:sp>
      <p:sp>
        <p:nvSpPr>
          <p:cNvPr id="5" name="Slide Number Placeholder 4">
            <a:extLst>
              <a:ext uri="{FF2B5EF4-FFF2-40B4-BE49-F238E27FC236}">
                <a16:creationId xmlns:a16="http://schemas.microsoft.com/office/drawing/2014/main" id="{9FC9C1B6-EBC6-4795-6B79-D14E59129A9A}"/>
              </a:ext>
            </a:extLst>
          </p:cNvPr>
          <p:cNvSpPr>
            <a:spLocks noGrp="1"/>
          </p:cNvSpPr>
          <p:nvPr>
            <p:ph type="sldNum" sz="quarter" idx="16"/>
          </p:nvPr>
        </p:nvSpPr>
        <p:spPr/>
        <p:txBody>
          <a:bodyPr/>
          <a:lstStyle/>
          <a:p>
            <a:fld id="{AE086683-F536-42AB-ABBC-F4803DFE8DBC}" type="slidenum">
              <a:rPr lang="en-US" smtClean="0"/>
              <a:pPr/>
              <a:t>34</a:t>
            </a:fld>
            <a:endParaRPr lang="en-US"/>
          </a:p>
        </p:txBody>
      </p:sp>
      <p:sp>
        <p:nvSpPr>
          <p:cNvPr id="7" name="Text Placeholder 6">
            <a:extLst>
              <a:ext uri="{FF2B5EF4-FFF2-40B4-BE49-F238E27FC236}">
                <a16:creationId xmlns:a16="http://schemas.microsoft.com/office/drawing/2014/main" id="{07AB631C-CD6F-C0A6-AA2F-84150FE7447F}"/>
              </a:ext>
            </a:extLst>
          </p:cNvPr>
          <p:cNvSpPr>
            <a:spLocks noGrp="1"/>
          </p:cNvSpPr>
          <p:nvPr>
            <p:ph type="body" sz="quarter" idx="30"/>
          </p:nvPr>
        </p:nvSpPr>
        <p:spPr>
          <a:xfrm>
            <a:off x="3189288" y="2291556"/>
            <a:ext cx="2844798" cy="3945731"/>
          </a:xfrm>
          <a:solidFill>
            <a:schemeClr val="accent1"/>
          </a:solidFill>
        </p:spPr>
        <p:txBody>
          <a:bodyPr/>
          <a:lstStyle/>
          <a:p>
            <a:endParaRPr lang="en-US" dirty="0"/>
          </a:p>
          <a:p>
            <a:endParaRPr lang="en-US" dirty="0"/>
          </a:p>
        </p:txBody>
      </p:sp>
      <p:sp>
        <p:nvSpPr>
          <p:cNvPr id="9" name="Text Placeholder 8">
            <a:extLst>
              <a:ext uri="{FF2B5EF4-FFF2-40B4-BE49-F238E27FC236}">
                <a16:creationId xmlns:a16="http://schemas.microsoft.com/office/drawing/2014/main" id="{91C032F1-7E04-E467-086A-7EED60885111}"/>
              </a:ext>
            </a:extLst>
          </p:cNvPr>
          <p:cNvSpPr>
            <a:spLocks noGrp="1"/>
          </p:cNvSpPr>
          <p:nvPr>
            <p:ph type="body" sz="quarter" idx="32"/>
          </p:nvPr>
        </p:nvSpPr>
        <p:spPr>
          <a:xfrm>
            <a:off x="6156327" y="2291556"/>
            <a:ext cx="2844798" cy="3945731"/>
          </a:xfrm>
          <a:solidFill>
            <a:schemeClr val="accent1"/>
          </a:solidFill>
        </p:spPr>
        <p:txBody>
          <a:bodyPr/>
          <a:lstStyle/>
          <a:p>
            <a:endParaRPr lang="en-US" dirty="0"/>
          </a:p>
          <a:p>
            <a:endParaRPr lang="en-US" dirty="0"/>
          </a:p>
        </p:txBody>
      </p:sp>
      <p:sp>
        <p:nvSpPr>
          <p:cNvPr id="11" name="Text Placeholder 10">
            <a:extLst>
              <a:ext uri="{FF2B5EF4-FFF2-40B4-BE49-F238E27FC236}">
                <a16:creationId xmlns:a16="http://schemas.microsoft.com/office/drawing/2014/main" id="{77FD5B7C-252D-2EDE-514A-EFE9E0F964D3}"/>
              </a:ext>
            </a:extLst>
          </p:cNvPr>
          <p:cNvSpPr>
            <a:spLocks noGrp="1"/>
          </p:cNvSpPr>
          <p:nvPr>
            <p:ph type="body" sz="quarter" idx="34"/>
          </p:nvPr>
        </p:nvSpPr>
        <p:spPr>
          <a:xfrm>
            <a:off x="9132817" y="2291556"/>
            <a:ext cx="2844798" cy="3945731"/>
          </a:xfrm>
          <a:solidFill>
            <a:schemeClr val="accent1"/>
          </a:solidFill>
        </p:spPr>
        <p:txBody>
          <a:bodyPr/>
          <a:lstStyle/>
          <a:p>
            <a:pPr marL="0" indent="0">
              <a:buNone/>
            </a:pPr>
            <a:endParaRPr lang="en-US" dirty="0"/>
          </a:p>
          <a:p>
            <a:pPr marL="0" indent="0">
              <a:buNone/>
            </a:pPr>
            <a:endParaRPr lang="en-US" dirty="0"/>
          </a:p>
        </p:txBody>
      </p:sp>
      <p:sp>
        <p:nvSpPr>
          <p:cNvPr id="15" name="Oval 14">
            <a:extLst>
              <a:ext uri="{FF2B5EF4-FFF2-40B4-BE49-F238E27FC236}">
                <a16:creationId xmlns:a16="http://schemas.microsoft.com/office/drawing/2014/main" id="{9DE8E6F7-0B01-8F2E-6EE7-7118E4238D9A}"/>
              </a:ext>
            </a:extLst>
          </p:cNvPr>
          <p:cNvSpPr/>
          <p:nvPr/>
        </p:nvSpPr>
        <p:spPr>
          <a:xfrm>
            <a:off x="351544" y="2438973"/>
            <a:ext cx="310896" cy="310896"/>
          </a:xfrm>
          <a:prstGeom prst="ellipse">
            <a:avLst/>
          </a:prstGeom>
          <a:solidFill>
            <a:srgbClr val="186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a:extLst>
              <a:ext uri="{FF2B5EF4-FFF2-40B4-BE49-F238E27FC236}">
                <a16:creationId xmlns:a16="http://schemas.microsoft.com/office/drawing/2014/main" id="{D84BF5D6-395B-FBDB-FD74-5CA66D1D9771}"/>
              </a:ext>
            </a:extLst>
          </p:cNvPr>
          <p:cNvSpPr txBox="1"/>
          <p:nvPr/>
        </p:nvSpPr>
        <p:spPr>
          <a:xfrm>
            <a:off x="351544" y="2438973"/>
            <a:ext cx="310896" cy="310896"/>
          </a:xfrm>
          <a:prstGeom prst="rect">
            <a:avLst/>
          </a:prstGeom>
          <a:noFill/>
        </p:spPr>
        <p:txBody>
          <a:bodyPr wrap="square" lIns="0" tIns="0" rIns="0" bIns="0" anchor="ctr">
            <a:spAutoFit/>
          </a:bodyPr>
          <a:lstStyle/>
          <a:p>
            <a:pPr algn="ctr"/>
            <a:r>
              <a:rPr sz="1200" b="1" dirty="0">
                <a:solidFill>
                  <a:srgbClr val="FFFFFF"/>
                </a:solidFill>
                <a:latin typeface="Host Grotesk"/>
              </a:rPr>
              <a:t>1</a:t>
            </a:r>
          </a:p>
        </p:txBody>
      </p:sp>
      <p:sp>
        <p:nvSpPr>
          <p:cNvPr id="17" name="TextBox 16">
            <a:extLst>
              <a:ext uri="{FF2B5EF4-FFF2-40B4-BE49-F238E27FC236}">
                <a16:creationId xmlns:a16="http://schemas.microsoft.com/office/drawing/2014/main" id="{FF59BD6F-7CE9-BF34-21BB-1C833019D07A}"/>
              </a:ext>
            </a:extLst>
          </p:cNvPr>
          <p:cNvSpPr txBox="1"/>
          <p:nvPr/>
        </p:nvSpPr>
        <p:spPr>
          <a:xfrm>
            <a:off x="744735" y="2504987"/>
            <a:ext cx="1916353" cy="215444"/>
          </a:xfrm>
          <a:prstGeom prst="rect">
            <a:avLst/>
          </a:prstGeom>
          <a:noFill/>
        </p:spPr>
        <p:txBody>
          <a:bodyPr wrap="square" lIns="0" tIns="0" rIns="0" bIns="0" anchor="ctr">
            <a:spAutoFit/>
          </a:bodyPr>
          <a:lstStyle/>
          <a:p>
            <a:r>
              <a:rPr lang="en-GB" sz="1400" b="1" dirty="0">
                <a:solidFill>
                  <a:srgbClr val="000000"/>
                </a:solidFill>
                <a:latin typeface="Host Grotesk SemiBold"/>
              </a:rPr>
              <a:t>Website call to action</a:t>
            </a:r>
          </a:p>
        </p:txBody>
      </p:sp>
      <p:sp>
        <p:nvSpPr>
          <p:cNvPr id="19" name="Oval 18">
            <a:extLst>
              <a:ext uri="{FF2B5EF4-FFF2-40B4-BE49-F238E27FC236}">
                <a16:creationId xmlns:a16="http://schemas.microsoft.com/office/drawing/2014/main" id="{EA943E6E-14EA-DE59-DE1F-8E6076963CB7}"/>
              </a:ext>
            </a:extLst>
          </p:cNvPr>
          <p:cNvSpPr/>
          <p:nvPr/>
        </p:nvSpPr>
        <p:spPr>
          <a:xfrm>
            <a:off x="452128" y="2923605"/>
            <a:ext cx="54864" cy="54864"/>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Oval 29">
            <a:extLst>
              <a:ext uri="{FF2B5EF4-FFF2-40B4-BE49-F238E27FC236}">
                <a16:creationId xmlns:a16="http://schemas.microsoft.com/office/drawing/2014/main" id="{1F4338C7-EF8F-481D-1D7B-10734A7ED561}"/>
              </a:ext>
            </a:extLst>
          </p:cNvPr>
          <p:cNvSpPr/>
          <p:nvPr/>
        </p:nvSpPr>
        <p:spPr>
          <a:xfrm>
            <a:off x="3299299" y="2442211"/>
            <a:ext cx="310896" cy="310896"/>
          </a:xfrm>
          <a:prstGeom prst="ellipse">
            <a:avLst/>
          </a:prstGeom>
          <a:solidFill>
            <a:srgbClr val="186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TextBox 30">
            <a:extLst>
              <a:ext uri="{FF2B5EF4-FFF2-40B4-BE49-F238E27FC236}">
                <a16:creationId xmlns:a16="http://schemas.microsoft.com/office/drawing/2014/main" id="{1DA35A9C-2F9D-B580-02AF-848EF0BF6A9A}"/>
              </a:ext>
            </a:extLst>
          </p:cNvPr>
          <p:cNvSpPr txBox="1"/>
          <p:nvPr/>
        </p:nvSpPr>
        <p:spPr>
          <a:xfrm>
            <a:off x="3299299" y="2442211"/>
            <a:ext cx="310896" cy="310896"/>
          </a:xfrm>
          <a:prstGeom prst="rect">
            <a:avLst/>
          </a:prstGeom>
          <a:noFill/>
        </p:spPr>
        <p:txBody>
          <a:bodyPr wrap="square" lIns="0" tIns="0" rIns="0" bIns="0" anchor="ctr">
            <a:spAutoFit/>
          </a:bodyPr>
          <a:lstStyle/>
          <a:p>
            <a:pPr algn="ctr"/>
            <a:r>
              <a:rPr sz="1200" b="1">
                <a:solidFill>
                  <a:srgbClr val="FFFFFF"/>
                </a:solidFill>
                <a:latin typeface="Host Grotesk"/>
              </a:rPr>
              <a:t>2</a:t>
            </a:r>
          </a:p>
        </p:txBody>
      </p:sp>
      <p:sp>
        <p:nvSpPr>
          <p:cNvPr id="32" name="TextBox 31">
            <a:extLst>
              <a:ext uri="{FF2B5EF4-FFF2-40B4-BE49-F238E27FC236}">
                <a16:creationId xmlns:a16="http://schemas.microsoft.com/office/drawing/2014/main" id="{A9C63238-6E39-DC00-5EB4-D44B802C166C}"/>
              </a:ext>
            </a:extLst>
          </p:cNvPr>
          <p:cNvSpPr txBox="1"/>
          <p:nvPr/>
        </p:nvSpPr>
        <p:spPr>
          <a:xfrm>
            <a:off x="3692491" y="2508225"/>
            <a:ext cx="2154097" cy="215444"/>
          </a:xfrm>
          <a:prstGeom prst="rect">
            <a:avLst/>
          </a:prstGeom>
          <a:noFill/>
        </p:spPr>
        <p:txBody>
          <a:bodyPr wrap="square" lIns="0" tIns="0" rIns="0" bIns="0" anchor="ctr">
            <a:spAutoFit/>
          </a:bodyPr>
          <a:lstStyle/>
          <a:p>
            <a:r>
              <a:rPr lang="en-GB" sz="1400" b="1" dirty="0">
                <a:latin typeface="Host Grotesk SemiBold"/>
              </a:rPr>
              <a:t>Age verification</a:t>
            </a:r>
          </a:p>
        </p:txBody>
      </p:sp>
      <p:sp>
        <p:nvSpPr>
          <p:cNvPr id="40" name="Oval 39">
            <a:extLst>
              <a:ext uri="{FF2B5EF4-FFF2-40B4-BE49-F238E27FC236}">
                <a16:creationId xmlns:a16="http://schemas.microsoft.com/office/drawing/2014/main" id="{F25BC508-1594-3739-755C-2DA4750C885B}"/>
              </a:ext>
            </a:extLst>
          </p:cNvPr>
          <p:cNvSpPr/>
          <p:nvPr/>
        </p:nvSpPr>
        <p:spPr>
          <a:xfrm>
            <a:off x="6238281" y="2435086"/>
            <a:ext cx="310896" cy="310896"/>
          </a:xfrm>
          <a:prstGeom prst="ellipse">
            <a:avLst/>
          </a:prstGeom>
          <a:solidFill>
            <a:srgbClr val="186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TextBox 40">
            <a:extLst>
              <a:ext uri="{FF2B5EF4-FFF2-40B4-BE49-F238E27FC236}">
                <a16:creationId xmlns:a16="http://schemas.microsoft.com/office/drawing/2014/main" id="{D4646315-4B58-E22F-CAEC-CC4EADB38581}"/>
              </a:ext>
            </a:extLst>
          </p:cNvPr>
          <p:cNvSpPr txBox="1"/>
          <p:nvPr/>
        </p:nvSpPr>
        <p:spPr>
          <a:xfrm>
            <a:off x="6238281" y="2435086"/>
            <a:ext cx="310896" cy="310896"/>
          </a:xfrm>
          <a:prstGeom prst="rect">
            <a:avLst/>
          </a:prstGeom>
          <a:noFill/>
        </p:spPr>
        <p:txBody>
          <a:bodyPr wrap="square" lIns="0" tIns="0" rIns="0" bIns="0" anchor="ctr">
            <a:spAutoFit/>
          </a:bodyPr>
          <a:lstStyle/>
          <a:p>
            <a:pPr algn="ctr"/>
            <a:r>
              <a:rPr sz="1200" b="1">
                <a:solidFill>
                  <a:srgbClr val="FFFFFF"/>
                </a:solidFill>
                <a:latin typeface="Host Grotesk"/>
              </a:rPr>
              <a:t>3</a:t>
            </a:r>
          </a:p>
        </p:txBody>
      </p:sp>
      <p:sp>
        <p:nvSpPr>
          <p:cNvPr id="42" name="TextBox 41">
            <a:extLst>
              <a:ext uri="{FF2B5EF4-FFF2-40B4-BE49-F238E27FC236}">
                <a16:creationId xmlns:a16="http://schemas.microsoft.com/office/drawing/2014/main" id="{8A3C46E2-F88F-A045-7C26-B80DBD0B4738}"/>
              </a:ext>
            </a:extLst>
          </p:cNvPr>
          <p:cNvSpPr txBox="1"/>
          <p:nvPr/>
        </p:nvSpPr>
        <p:spPr>
          <a:xfrm>
            <a:off x="6631473" y="2393379"/>
            <a:ext cx="1778212" cy="430887"/>
          </a:xfrm>
          <a:prstGeom prst="rect">
            <a:avLst/>
          </a:prstGeom>
          <a:noFill/>
        </p:spPr>
        <p:txBody>
          <a:bodyPr wrap="square" lIns="0" tIns="0" rIns="0" bIns="0" anchor="ctr">
            <a:spAutoFit/>
          </a:bodyPr>
          <a:lstStyle/>
          <a:p>
            <a:r>
              <a:rPr lang="en-GB" sz="1400" b="1" dirty="0">
                <a:solidFill>
                  <a:srgbClr val="000000"/>
                </a:solidFill>
                <a:latin typeface="Host Grotesk SemiBold"/>
              </a:rPr>
              <a:t>Age verified: welcome message</a:t>
            </a:r>
          </a:p>
        </p:txBody>
      </p:sp>
      <p:sp>
        <p:nvSpPr>
          <p:cNvPr id="50" name="Oval 49">
            <a:extLst>
              <a:ext uri="{FF2B5EF4-FFF2-40B4-BE49-F238E27FC236}">
                <a16:creationId xmlns:a16="http://schemas.microsoft.com/office/drawing/2014/main" id="{E1962749-F4F1-1337-A4F2-48D188F8564A}"/>
              </a:ext>
            </a:extLst>
          </p:cNvPr>
          <p:cNvSpPr/>
          <p:nvPr/>
        </p:nvSpPr>
        <p:spPr>
          <a:xfrm>
            <a:off x="9229159" y="2433067"/>
            <a:ext cx="310896" cy="310896"/>
          </a:xfrm>
          <a:prstGeom prst="ellipse">
            <a:avLst/>
          </a:prstGeom>
          <a:solidFill>
            <a:srgbClr val="186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1" name="TextBox 50">
            <a:extLst>
              <a:ext uri="{FF2B5EF4-FFF2-40B4-BE49-F238E27FC236}">
                <a16:creationId xmlns:a16="http://schemas.microsoft.com/office/drawing/2014/main" id="{5C43A8B8-B6CB-6898-3D02-CB7D49E30DBA}"/>
              </a:ext>
            </a:extLst>
          </p:cNvPr>
          <p:cNvSpPr txBox="1"/>
          <p:nvPr/>
        </p:nvSpPr>
        <p:spPr>
          <a:xfrm>
            <a:off x="9229159" y="2433067"/>
            <a:ext cx="310896" cy="310896"/>
          </a:xfrm>
          <a:prstGeom prst="rect">
            <a:avLst/>
          </a:prstGeom>
          <a:noFill/>
        </p:spPr>
        <p:txBody>
          <a:bodyPr wrap="square" lIns="0" tIns="0" rIns="0" bIns="0" anchor="ctr">
            <a:spAutoFit/>
          </a:bodyPr>
          <a:lstStyle/>
          <a:p>
            <a:pPr algn="ctr"/>
            <a:r>
              <a:rPr sz="1200" b="1" dirty="0">
                <a:solidFill>
                  <a:srgbClr val="FFFFFF"/>
                </a:solidFill>
                <a:latin typeface="Host Grotesk"/>
              </a:rPr>
              <a:t>4</a:t>
            </a:r>
          </a:p>
        </p:txBody>
      </p:sp>
      <p:sp>
        <p:nvSpPr>
          <p:cNvPr id="52" name="TextBox 51">
            <a:extLst>
              <a:ext uri="{FF2B5EF4-FFF2-40B4-BE49-F238E27FC236}">
                <a16:creationId xmlns:a16="http://schemas.microsoft.com/office/drawing/2014/main" id="{4653DF19-B374-6CFF-90A6-8F78DEB8857C}"/>
              </a:ext>
            </a:extLst>
          </p:cNvPr>
          <p:cNvSpPr txBox="1"/>
          <p:nvPr/>
        </p:nvSpPr>
        <p:spPr>
          <a:xfrm>
            <a:off x="9622351" y="2499081"/>
            <a:ext cx="1916353" cy="215444"/>
          </a:xfrm>
          <a:prstGeom prst="rect">
            <a:avLst/>
          </a:prstGeom>
          <a:noFill/>
        </p:spPr>
        <p:txBody>
          <a:bodyPr wrap="square" lIns="0" tIns="0" rIns="0" bIns="0" anchor="ctr">
            <a:spAutoFit/>
          </a:bodyPr>
          <a:lstStyle/>
          <a:p>
            <a:r>
              <a:rPr lang="en-GB" sz="1400" b="1" dirty="0">
                <a:solidFill>
                  <a:srgbClr val="000000"/>
                </a:solidFill>
                <a:latin typeface="Host Grotesk SemiBold"/>
              </a:rPr>
              <a:t>Underage flow</a:t>
            </a:r>
          </a:p>
        </p:txBody>
      </p:sp>
      <p:sp>
        <p:nvSpPr>
          <p:cNvPr id="74" name="Oval 73">
            <a:extLst>
              <a:ext uri="{FF2B5EF4-FFF2-40B4-BE49-F238E27FC236}">
                <a16:creationId xmlns:a16="http://schemas.microsoft.com/office/drawing/2014/main" id="{C1AC240B-80F3-3946-A46E-2B6F7130A076}"/>
              </a:ext>
            </a:extLst>
          </p:cNvPr>
          <p:cNvSpPr/>
          <p:nvPr/>
        </p:nvSpPr>
        <p:spPr>
          <a:xfrm>
            <a:off x="400050" y="731262"/>
            <a:ext cx="347472" cy="347472"/>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5" name="TextBox 74">
            <a:extLst>
              <a:ext uri="{FF2B5EF4-FFF2-40B4-BE49-F238E27FC236}">
                <a16:creationId xmlns:a16="http://schemas.microsoft.com/office/drawing/2014/main" id="{74664F9B-6C69-B528-78B3-E310BFAA8F3F}"/>
              </a:ext>
            </a:extLst>
          </p:cNvPr>
          <p:cNvSpPr txBox="1"/>
          <p:nvPr/>
        </p:nvSpPr>
        <p:spPr>
          <a:xfrm>
            <a:off x="400050" y="789582"/>
            <a:ext cx="347472" cy="230832"/>
          </a:xfrm>
          <a:prstGeom prst="rect">
            <a:avLst/>
          </a:prstGeom>
          <a:noFill/>
        </p:spPr>
        <p:txBody>
          <a:bodyPr wrap="square" lIns="0" tIns="0" rIns="0" bIns="0" anchor="ctr">
            <a:spAutoFit/>
          </a:bodyPr>
          <a:lstStyle/>
          <a:p>
            <a:pPr algn="ctr"/>
            <a:r>
              <a:rPr lang="en-GB" sz="1500" b="1" dirty="0">
                <a:solidFill>
                  <a:srgbClr val="FFFFFF"/>
                </a:solidFill>
                <a:latin typeface="Host Grotesk"/>
              </a:rPr>
              <a:t>14</a:t>
            </a:r>
          </a:p>
        </p:txBody>
      </p:sp>
      <p:grpSp>
        <p:nvGrpSpPr>
          <p:cNvPr id="46" name="Group 45">
            <a:extLst>
              <a:ext uri="{FF2B5EF4-FFF2-40B4-BE49-F238E27FC236}">
                <a16:creationId xmlns:a16="http://schemas.microsoft.com/office/drawing/2014/main" id="{C7A8350B-71F5-230A-6B5F-60C1A1799C7F}"/>
              </a:ext>
            </a:extLst>
          </p:cNvPr>
          <p:cNvGrpSpPr/>
          <p:nvPr/>
        </p:nvGrpSpPr>
        <p:grpSpPr>
          <a:xfrm>
            <a:off x="214384" y="3299775"/>
            <a:ext cx="2852666" cy="1853405"/>
            <a:chOff x="212796" y="3322136"/>
            <a:chExt cx="2854254" cy="1853405"/>
          </a:xfrm>
        </p:grpSpPr>
        <p:sp>
          <p:nvSpPr>
            <p:cNvPr id="27" name="TextBox 26">
              <a:extLst>
                <a:ext uri="{FF2B5EF4-FFF2-40B4-BE49-F238E27FC236}">
                  <a16:creationId xmlns:a16="http://schemas.microsoft.com/office/drawing/2014/main" id="{13E01BF8-0A60-04B3-100B-FF38DC48E069}"/>
                </a:ext>
              </a:extLst>
            </p:cNvPr>
            <p:cNvSpPr txBox="1"/>
            <p:nvPr/>
          </p:nvSpPr>
          <p:spPr>
            <a:xfrm>
              <a:off x="212796" y="3322136"/>
              <a:ext cx="2854251" cy="169277"/>
            </a:xfrm>
            <a:prstGeom prst="rect">
              <a:avLst/>
            </a:prstGeom>
            <a:noFill/>
          </p:spPr>
          <p:txBody>
            <a:bodyPr wrap="square" lIns="0" tIns="0" rIns="0" bIns="0" anchor="t">
              <a:spAutoFit/>
            </a:bodyPr>
            <a:lstStyle/>
            <a:p>
              <a:pPr algn="ctr"/>
              <a:r>
                <a:rPr lang="en-GB" sz="1100" b="1" dirty="0">
                  <a:latin typeface="Host Grotesk"/>
                </a:rPr>
                <a:t>TEXT</a:t>
              </a:r>
              <a:endParaRPr sz="1100" b="1" dirty="0">
                <a:latin typeface="Host Grotesk"/>
              </a:endParaRPr>
            </a:p>
          </p:txBody>
        </p:sp>
        <p:sp>
          <p:nvSpPr>
            <p:cNvPr id="28" name="TextBox 27">
              <a:extLst>
                <a:ext uri="{FF2B5EF4-FFF2-40B4-BE49-F238E27FC236}">
                  <a16:creationId xmlns:a16="http://schemas.microsoft.com/office/drawing/2014/main" id="{D8D71FCB-8C2B-0F6F-3D98-DF72B00C811A}"/>
                </a:ext>
              </a:extLst>
            </p:cNvPr>
            <p:cNvSpPr txBox="1"/>
            <p:nvPr/>
          </p:nvSpPr>
          <p:spPr>
            <a:xfrm>
              <a:off x="212797" y="3514633"/>
              <a:ext cx="2844800" cy="314582"/>
            </a:xfrm>
            <a:prstGeom prst="rect">
              <a:avLst/>
            </a:prstGeom>
            <a:noFill/>
          </p:spPr>
          <p:txBody>
            <a:bodyPr wrap="square" lIns="0" tIns="0" rIns="0" bIns="0" anchor="t">
              <a:spAutoFit/>
            </a:bodyPr>
            <a:lstStyle/>
            <a:p>
              <a:pPr algn="ctr"/>
              <a:r>
                <a:rPr sz="2000" b="1" dirty="0">
                  <a:solidFill>
                    <a:srgbClr val="1860F0"/>
                  </a:solidFill>
                  <a:latin typeface="Host Grotesk SemiBold"/>
                </a:rPr>
                <a:t>ACCESS</a:t>
              </a:r>
            </a:p>
          </p:txBody>
        </p:sp>
        <p:sp>
          <p:nvSpPr>
            <p:cNvPr id="36" name="TextBox 35">
              <a:extLst>
                <a:ext uri="{FF2B5EF4-FFF2-40B4-BE49-F238E27FC236}">
                  <a16:creationId xmlns:a16="http://schemas.microsoft.com/office/drawing/2014/main" id="{857890A0-9D98-8FDD-0648-7D95F7BA53B2}"/>
                </a:ext>
              </a:extLst>
            </p:cNvPr>
            <p:cNvSpPr txBox="1"/>
            <p:nvPr/>
          </p:nvSpPr>
          <p:spPr>
            <a:xfrm>
              <a:off x="212797" y="3829215"/>
              <a:ext cx="2844799" cy="184666"/>
            </a:xfrm>
            <a:prstGeom prst="rect">
              <a:avLst/>
            </a:prstGeom>
            <a:noFill/>
          </p:spPr>
          <p:txBody>
            <a:bodyPr wrap="square" lIns="0" tIns="0" rIns="0" bIns="0" anchor="t">
              <a:spAutoFit/>
            </a:bodyPr>
            <a:lstStyle/>
            <a:p>
              <a:pPr algn="ctr"/>
              <a:r>
                <a:rPr sz="1200" b="1" dirty="0">
                  <a:solidFill>
                    <a:srgbClr val="000000"/>
                  </a:solidFill>
                  <a:latin typeface="Host Grotesk"/>
                </a:rPr>
                <a:t>TO (888) 555-1234</a:t>
              </a:r>
            </a:p>
          </p:txBody>
        </p:sp>
        <p:sp>
          <p:nvSpPr>
            <p:cNvPr id="37" name="TextBox 36">
              <a:extLst>
                <a:ext uri="{FF2B5EF4-FFF2-40B4-BE49-F238E27FC236}">
                  <a16:creationId xmlns:a16="http://schemas.microsoft.com/office/drawing/2014/main" id="{E7669563-D475-71AB-2DE4-781BD00D8B2A}"/>
                </a:ext>
              </a:extLst>
            </p:cNvPr>
            <p:cNvSpPr txBox="1"/>
            <p:nvPr/>
          </p:nvSpPr>
          <p:spPr>
            <a:xfrm>
              <a:off x="212796" y="4157668"/>
              <a:ext cx="2854254" cy="135422"/>
            </a:xfrm>
            <a:prstGeom prst="rect">
              <a:avLst/>
            </a:prstGeom>
            <a:noFill/>
          </p:spPr>
          <p:txBody>
            <a:bodyPr wrap="square" lIns="0" tIns="0" rIns="0" bIns="0" anchor="t">
              <a:spAutoFit/>
            </a:bodyPr>
            <a:lstStyle/>
            <a:p>
              <a:pPr algn="ctr"/>
              <a:r>
                <a:rPr sz="880" b="0" dirty="0">
                  <a:latin typeface="Host Grotesk"/>
                </a:rPr>
                <a:t>Must be 21+ to participate.</a:t>
              </a:r>
            </a:p>
          </p:txBody>
        </p:sp>
        <p:sp>
          <p:nvSpPr>
            <p:cNvPr id="38" name="TextBox 37">
              <a:extLst>
                <a:ext uri="{FF2B5EF4-FFF2-40B4-BE49-F238E27FC236}">
                  <a16:creationId xmlns:a16="http://schemas.microsoft.com/office/drawing/2014/main" id="{46A0250C-72B4-C77D-0A78-7924B9CBF9EF}"/>
                </a:ext>
              </a:extLst>
            </p:cNvPr>
            <p:cNvSpPr txBox="1"/>
            <p:nvPr/>
          </p:nvSpPr>
          <p:spPr>
            <a:xfrm>
              <a:off x="450672" y="4436877"/>
              <a:ext cx="2498790" cy="738664"/>
            </a:xfrm>
            <a:prstGeom prst="rect">
              <a:avLst/>
            </a:prstGeom>
            <a:noFill/>
          </p:spPr>
          <p:txBody>
            <a:bodyPr wrap="square" lIns="0" tIns="0" rIns="0" bIns="0" anchor="t">
              <a:spAutoFit/>
            </a:bodyPr>
            <a:lstStyle/>
            <a:p>
              <a:r>
                <a:rPr lang="en-US" sz="800" dirty="0">
                  <a:latin typeface="Host Grotesk"/>
                </a:rPr>
                <a:t>Receive order updates, shipment notifications, pickup reminders, and account alerts Riverside Shoes. Message frequency varies. Message and data rates may apply. Reply STOP to opt out and HELP for help. Consent is not a condition of purchase. View our </a:t>
              </a:r>
              <a:r>
                <a:rPr lang="en-US" sz="800" u="sng" dirty="0">
                  <a:solidFill>
                    <a:schemeClr val="bg2"/>
                  </a:solidFill>
                  <a:latin typeface="Host Grotesk"/>
                </a:rPr>
                <a:t>terms</a:t>
              </a:r>
              <a:r>
                <a:rPr lang="en-US" sz="800" i="1" dirty="0">
                  <a:latin typeface="Host Grotesk"/>
                </a:rPr>
                <a:t> </a:t>
              </a:r>
              <a:r>
                <a:rPr lang="en-US" sz="800" dirty="0">
                  <a:latin typeface="Host Grotesk"/>
                </a:rPr>
                <a:t>&amp; </a:t>
              </a:r>
              <a:r>
                <a:rPr lang="en-US" sz="800" u="sng" dirty="0">
                  <a:solidFill>
                    <a:schemeClr val="bg2"/>
                  </a:solidFill>
                  <a:latin typeface="Host Grotesk"/>
                </a:rPr>
                <a:t>privacy</a:t>
              </a:r>
              <a:r>
                <a:rPr lang="en-US" sz="800" dirty="0">
                  <a:latin typeface="Host Grotesk"/>
                </a:rPr>
                <a:t>. </a:t>
              </a:r>
            </a:p>
          </p:txBody>
        </p:sp>
      </p:grpSp>
      <p:grpSp>
        <p:nvGrpSpPr>
          <p:cNvPr id="53" name="Group 52">
            <a:extLst>
              <a:ext uri="{FF2B5EF4-FFF2-40B4-BE49-F238E27FC236}">
                <a16:creationId xmlns:a16="http://schemas.microsoft.com/office/drawing/2014/main" id="{C0DDE7BE-F117-5A13-F165-0EBF3920372C}"/>
              </a:ext>
            </a:extLst>
          </p:cNvPr>
          <p:cNvGrpSpPr/>
          <p:nvPr/>
        </p:nvGrpSpPr>
        <p:grpSpPr>
          <a:xfrm>
            <a:off x="3327433" y="3172201"/>
            <a:ext cx="2568508" cy="1701841"/>
            <a:chOff x="3939463" y="2566552"/>
            <a:chExt cx="3020801" cy="2001521"/>
          </a:xfrm>
          <a:effectLst>
            <a:outerShdw blurRad="50800" dist="38100" dir="2700000" algn="tl" rotWithShape="0">
              <a:prstClr val="black">
                <a:alpha val="20000"/>
              </a:prstClr>
            </a:outerShdw>
          </a:effectLst>
        </p:grpSpPr>
        <p:sp>
          <p:nvSpPr>
            <p:cNvPr id="54" name="Rounded Rectangle 53">
              <a:extLst>
                <a:ext uri="{FF2B5EF4-FFF2-40B4-BE49-F238E27FC236}">
                  <a16:creationId xmlns:a16="http://schemas.microsoft.com/office/drawing/2014/main" id="{03C97908-1118-9641-63A3-F3B33ADD8F43}"/>
                </a:ext>
              </a:extLst>
            </p:cNvPr>
            <p:cNvSpPr/>
            <p:nvPr/>
          </p:nvSpPr>
          <p:spPr>
            <a:xfrm>
              <a:off x="3939463" y="2566552"/>
              <a:ext cx="3020801" cy="2001521"/>
            </a:xfrm>
            <a:prstGeom prst="roundRect">
              <a:avLst>
                <a:gd name="adj" fmla="val 795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endParaRPr lang="en-US" sz="1500" dirty="0">
                <a:solidFill>
                  <a:schemeClr val="tx1"/>
                </a:solidFill>
                <a:cs typeface="Arial" panose="020B0604020202020204" pitchFamily="34" charset="0"/>
              </a:endParaRPr>
            </a:p>
          </p:txBody>
        </p:sp>
        <p:grpSp>
          <p:nvGrpSpPr>
            <p:cNvPr id="55" name="Group 54">
              <a:extLst>
                <a:ext uri="{FF2B5EF4-FFF2-40B4-BE49-F238E27FC236}">
                  <a16:creationId xmlns:a16="http://schemas.microsoft.com/office/drawing/2014/main" id="{54BAF657-C8B6-0DD1-B81B-9864E7F10908}"/>
                </a:ext>
              </a:extLst>
            </p:cNvPr>
            <p:cNvGrpSpPr/>
            <p:nvPr/>
          </p:nvGrpSpPr>
          <p:grpSpPr>
            <a:xfrm>
              <a:off x="4153755" y="2742889"/>
              <a:ext cx="2653400" cy="1454267"/>
              <a:chOff x="4153755" y="2742889"/>
              <a:chExt cx="2653400" cy="1454267"/>
            </a:xfrm>
          </p:grpSpPr>
          <p:sp>
            <p:nvSpPr>
              <p:cNvPr id="56" name="TextBox 55">
                <a:extLst>
                  <a:ext uri="{FF2B5EF4-FFF2-40B4-BE49-F238E27FC236}">
                    <a16:creationId xmlns:a16="http://schemas.microsoft.com/office/drawing/2014/main" id="{86B77C25-76D5-D3AE-9AE1-12ED0C20A366}"/>
                  </a:ext>
                </a:extLst>
              </p:cNvPr>
              <p:cNvSpPr txBox="1"/>
              <p:nvPr/>
            </p:nvSpPr>
            <p:spPr>
              <a:xfrm>
                <a:off x="4160019" y="2742889"/>
                <a:ext cx="1458252" cy="172994"/>
              </a:xfrm>
              <a:prstGeom prst="rect">
                <a:avLst/>
              </a:prstGeom>
              <a:noFill/>
            </p:spPr>
            <p:txBody>
              <a:bodyPr wrap="square" lIns="0" tIns="0" rIns="0" bIns="0" rtlCol="0">
                <a:spAutoFit/>
              </a:bodyPr>
              <a:lstStyle/>
              <a:p>
                <a:pPr algn="l">
                  <a:lnSpc>
                    <a:spcPct val="110000"/>
                  </a:lnSpc>
                  <a:spcBef>
                    <a:spcPts val="225"/>
                  </a:spcBef>
                  <a:spcAft>
                    <a:spcPts val="225"/>
                  </a:spcAft>
                </a:pPr>
                <a:r>
                  <a:rPr lang="en-US" sz="900" b="1" dirty="0">
                    <a:cs typeface="Arial" panose="020B0604020202020204" pitchFamily="34" charset="0"/>
                  </a:rPr>
                  <a:t>(888) 555-1234</a:t>
                </a:r>
              </a:p>
            </p:txBody>
          </p:sp>
          <p:sp>
            <p:nvSpPr>
              <p:cNvPr id="57" name="TextBox 56">
                <a:extLst>
                  <a:ext uri="{FF2B5EF4-FFF2-40B4-BE49-F238E27FC236}">
                    <a16:creationId xmlns:a16="http://schemas.microsoft.com/office/drawing/2014/main" id="{8F36533E-1FF2-F52B-D8C0-752A3A2A61F4}"/>
                  </a:ext>
                </a:extLst>
              </p:cNvPr>
              <p:cNvSpPr txBox="1"/>
              <p:nvPr/>
            </p:nvSpPr>
            <p:spPr>
              <a:xfrm>
                <a:off x="6436927" y="2742890"/>
                <a:ext cx="370228" cy="147092"/>
              </a:xfrm>
              <a:prstGeom prst="rect">
                <a:avLst/>
              </a:prstGeom>
              <a:noFill/>
            </p:spPr>
            <p:txBody>
              <a:bodyPr wrap="square" lIns="0" tIns="0" rIns="0" bIns="0" rtlCol="0">
                <a:spAutoFit/>
              </a:bodyPr>
              <a:lstStyle/>
              <a:p>
                <a:pPr algn="l">
                  <a:lnSpc>
                    <a:spcPct val="110000"/>
                  </a:lnSpc>
                  <a:spcBef>
                    <a:spcPts val="225"/>
                  </a:spcBef>
                  <a:spcAft>
                    <a:spcPts val="225"/>
                  </a:spcAft>
                </a:pPr>
                <a:r>
                  <a:rPr lang="en-US" sz="900" b="1" dirty="0">
                    <a:solidFill>
                      <a:schemeClr val="tx1">
                        <a:lumMod val="50000"/>
                        <a:lumOff val="50000"/>
                      </a:schemeClr>
                    </a:solidFill>
                    <a:cs typeface="Arial" panose="020B0604020202020204" pitchFamily="34" charset="0"/>
                  </a:rPr>
                  <a:t>Now</a:t>
                </a:r>
              </a:p>
            </p:txBody>
          </p:sp>
          <p:sp>
            <p:nvSpPr>
              <p:cNvPr id="58" name="TextBox 57">
                <a:extLst>
                  <a:ext uri="{FF2B5EF4-FFF2-40B4-BE49-F238E27FC236}">
                    <a16:creationId xmlns:a16="http://schemas.microsoft.com/office/drawing/2014/main" id="{A4247834-CF55-0CEC-906C-A72337ADDA3E}"/>
                  </a:ext>
                </a:extLst>
              </p:cNvPr>
              <p:cNvSpPr txBox="1"/>
              <p:nvPr/>
            </p:nvSpPr>
            <p:spPr>
              <a:xfrm>
                <a:off x="4153755" y="3089160"/>
                <a:ext cx="2653400" cy="1107996"/>
              </a:xfrm>
              <a:prstGeom prst="rect">
                <a:avLst/>
              </a:prstGeom>
              <a:noFill/>
            </p:spPr>
            <p:txBody>
              <a:bodyPr wrap="square" lIns="0" tIns="0" rIns="0" bIns="0" rtlCol="0">
                <a:spAutoFit/>
              </a:bodyPr>
              <a:lstStyle/>
              <a:p>
                <a:r>
                  <a:rPr lang="en-GB" sz="900" dirty="0"/>
                  <a:t>You: ACCESS</a:t>
                </a:r>
                <a:br>
                  <a:rPr lang="en-GB" sz="900" dirty="0"/>
                </a:br>
                <a:endParaRPr lang="en-GB" sz="900" dirty="0"/>
              </a:p>
              <a:p>
                <a:r>
                  <a:rPr lang="en-GB" sz="900" dirty="0"/>
                  <a:t>Riverside Shoes: Before enrolling, please verify you are 21 years of age or older by replying with your date of birth in MM/DD/YYYY format.</a:t>
                </a:r>
              </a:p>
              <a:p>
                <a:endParaRPr lang="en-GB" sz="900" dirty="0"/>
              </a:p>
              <a:p>
                <a:r>
                  <a:rPr lang="en-GB" sz="900" dirty="0"/>
                  <a:t>You: 05/24/1985</a:t>
                </a:r>
              </a:p>
              <a:p>
                <a:endParaRPr lang="en-GB" sz="900" dirty="0"/>
              </a:p>
            </p:txBody>
          </p:sp>
        </p:grpSp>
      </p:grpSp>
      <p:grpSp>
        <p:nvGrpSpPr>
          <p:cNvPr id="59" name="Group 58">
            <a:extLst>
              <a:ext uri="{FF2B5EF4-FFF2-40B4-BE49-F238E27FC236}">
                <a16:creationId xmlns:a16="http://schemas.microsoft.com/office/drawing/2014/main" id="{93CAB112-4156-6140-A1FF-5903DCC6DA72}"/>
              </a:ext>
            </a:extLst>
          </p:cNvPr>
          <p:cNvGrpSpPr/>
          <p:nvPr/>
        </p:nvGrpSpPr>
        <p:grpSpPr>
          <a:xfrm>
            <a:off x="6286156" y="3172201"/>
            <a:ext cx="2568508" cy="1798006"/>
            <a:chOff x="3939463" y="2566553"/>
            <a:chExt cx="3020801" cy="2114619"/>
          </a:xfrm>
          <a:effectLst>
            <a:outerShdw blurRad="50800" dist="38100" dir="2700000" algn="tl" rotWithShape="0">
              <a:prstClr val="black">
                <a:alpha val="20000"/>
              </a:prstClr>
            </a:outerShdw>
          </a:effectLst>
        </p:grpSpPr>
        <p:sp>
          <p:nvSpPr>
            <p:cNvPr id="60" name="Rounded Rectangle 59">
              <a:extLst>
                <a:ext uri="{FF2B5EF4-FFF2-40B4-BE49-F238E27FC236}">
                  <a16:creationId xmlns:a16="http://schemas.microsoft.com/office/drawing/2014/main" id="{09DA7B95-3BC1-3A2E-8B47-F894D5B73653}"/>
                </a:ext>
              </a:extLst>
            </p:cNvPr>
            <p:cNvSpPr/>
            <p:nvPr/>
          </p:nvSpPr>
          <p:spPr>
            <a:xfrm>
              <a:off x="3939463" y="2566553"/>
              <a:ext cx="3020801" cy="2114619"/>
            </a:xfrm>
            <a:prstGeom prst="roundRect">
              <a:avLst>
                <a:gd name="adj" fmla="val 795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endParaRPr lang="en-US" sz="1500" dirty="0">
                <a:solidFill>
                  <a:schemeClr val="tx1"/>
                </a:solidFill>
                <a:cs typeface="Arial" panose="020B0604020202020204" pitchFamily="34" charset="0"/>
              </a:endParaRPr>
            </a:p>
          </p:txBody>
        </p:sp>
        <p:grpSp>
          <p:nvGrpSpPr>
            <p:cNvPr id="61" name="Group 60">
              <a:extLst>
                <a:ext uri="{FF2B5EF4-FFF2-40B4-BE49-F238E27FC236}">
                  <a16:creationId xmlns:a16="http://schemas.microsoft.com/office/drawing/2014/main" id="{0EB6EB79-B81B-5643-A633-88A53A7D66D0}"/>
                </a:ext>
              </a:extLst>
            </p:cNvPr>
            <p:cNvGrpSpPr/>
            <p:nvPr/>
          </p:nvGrpSpPr>
          <p:grpSpPr>
            <a:xfrm>
              <a:off x="4153755" y="2742889"/>
              <a:ext cx="2653400" cy="1918442"/>
              <a:chOff x="4153755" y="2742889"/>
              <a:chExt cx="2653400" cy="1918442"/>
            </a:xfrm>
          </p:grpSpPr>
          <p:sp>
            <p:nvSpPr>
              <p:cNvPr id="62" name="TextBox 61">
                <a:extLst>
                  <a:ext uri="{FF2B5EF4-FFF2-40B4-BE49-F238E27FC236}">
                    <a16:creationId xmlns:a16="http://schemas.microsoft.com/office/drawing/2014/main" id="{DC1AC9AA-9574-32DA-FAFA-FC022C507E1E}"/>
                  </a:ext>
                </a:extLst>
              </p:cNvPr>
              <p:cNvSpPr txBox="1"/>
              <p:nvPr/>
            </p:nvSpPr>
            <p:spPr>
              <a:xfrm>
                <a:off x="4160019" y="2742889"/>
                <a:ext cx="1458252" cy="172994"/>
              </a:xfrm>
              <a:prstGeom prst="rect">
                <a:avLst/>
              </a:prstGeom>
              <a:noFill/>
            </p:spPr>
            <p:txBody>
              <a:bodyPr wrap="square" lIns="0" tIns="0" rIns="0" bIns="0" rtlCol="0">
                <a:spAutoFit/>
              </a:bodyPr>
              <a:lstStyle/>
              <a:p>
                <a:pPr>
                  <a:lnSpc>
                    <a:spcPct val="110000"/>
                  </a:lnSpc>
                  <a:spcBef>
                    <a:spcPts val="225"/>
                  </a:spcBef>
                  <a:spcAft>
                    <a:spcPts val="225"/>
                  </a:spcAft>
                </a:pPr>
                <a:r>
                  <a:rPr lang="en-US" sz="900" b="1" dirty="0">
                    <a:solidFill>
                      <a:schemeClr val="tx2"/>
                    </a:solidFill>
                    <a:cs typeface="Arial" panose="020B0604020202020204" pitchFamily="34" charset="0"/>
                  </a:rPr>
                  <a:t>Messages</a:t>
                </a:r>
              </a:p>
            </p:txBody>
          </p:sp>
          <p:sp>
            <p:nvSpPr>
              <p:cNvPr id="63" name="TextBox 62">
                <a:extLst>
                  <a:ext uri="{FF2B5EF4-FFF2-40B4-BE49-F238E27FC236}">
                    <a16:creationId xmlns:a16="http://schemas.microsoft.com/office/drawing/2014/main" id="{2DE998B8-5C9C-E154-F02C-7C430D4AE52C}"/>
                  </a:ext>
                </a:extLst>
              </p:cNvPr>
              <p:cNvSpPr txBox="1"/>
              <p:nvPr/>
            </p:nvSpPr>
            <p:spPr>
              <a:xfrm>
                <a:off x="6436927" y="2742890"/>
                <a:ext cx="370228" cy="147092"/>
              </a:xfrm>
              <a:prstGeom prst="rect">
                <a:avLst/>
              </a:prstGeom>
              <a:noFill/>
            </p:spPr>
            <p:txBody>
              <a:bodyPr wrap="square" lIns="0" tIns="0" rIns="0" bIns="0" rtlCol="0">
                <a:spAutoFit/>
              </a:bodyPr>
              <a:lstStyle/>
              <a:p>
                <a:pPr algn="l">
                  <a:lnSpc>
                    <a:spcPct val="110000"/>
                  </a:lnSpc>
                  <a:spcBef>
                    <a:spcPts val="225"/>
                  </a:spcBef>
                  <a:spcAft>
                    <a:spcPts val="225"/>
                  </a:spcAft>
                </a:pPr>
                <a:r>
                  <a:rPr lang="en-US" sz="900" b="1" dirty="0">
                    <a:solidFill>
                      <a:schemeClr val="tx1">
                        <a:lumMod val="50000"/>
                        <a:lumOff val="50000"/>
                      </a:schemeClr>
                    </a:solidFill>
                    <a:cs typeface="Arial" panose="020B0604020202020204" pitchFamily="34" charset="0"/>
                  </a:rPr>
                  <a:t>Now</a:t>
                </a:r>
              </a:p>
            </p:txBody>
          </p:sp>
          <p:sp>
            <p:nvSpPr>
              <p:cNvPr id="64" name="TextBox 63">
                <a:extLst>
                  <a:ext uri="{FF2B5EF4-FFF2-40B4-BE49-F238E27FC236}">
                    <a16:creationId xmlns:a16="http://schemas.microsoft.com/office/drawing/2014/main" id="{57C6E277-4C57-6C41-ED1E-F273EDBB7B50}"/>
                  </a:ext>
                </a:extLst>
              </p:cNvPr>
              <p:cNvSpPr txBox="1"/>
              <p:nvPr/>
            </p:nvSpPr>
            <p:spPr>
              <a:xfrm>
                <a:off x="4153755" y="3089160"/>
                <a:ext cx="2653400" cy="1572171"/>
              </a:xfrm>
              <a:prstGeom prst="rect">
                <a:avLst/>
              </a:prstGeom>
              <a:noFill/>
            </p:spPr>
            <p:txBody>
              <a:bodyPr wrap="square" lIns="0" tIns="0" rIns="0" bIns="0" rtlCol="0">
                <a:spAutoFit/>
              </a:bodyPr>
              <a:lstStyle/>
              <a:p>
                <a:pPr>
                  <a:lnSpc>
                    <a:spcPct val="110000"/>
                  </a:lnSpc>
                  <a:spcBef>
                    <a:spcPts val="225"/>
                  </a:spcBef>
                  <a:spcAft>
                    <a:spcPts val="225"/>
                  </a:spcAft>
                </a:pPr>
                <a:r>
                  <a:rPr lang="en-US" sz="1200" b="1" dirty="0">
                    <a:solidFill>
                      <a:schemeClr val="tx2"/>
                    </a:solidFill>
                    <a:cs typeface="Arial" panose="020B0604020202020204" pitchFamily="34" charset="0"/>
                  </a:rPr>
                  <a:t>Riverside shoes</a:t>
                </a:r>
              </a:p>
              <a:p>
                <a:r>
                  <a:rPr lang="en-GB" sz="900" dirty="0"/>
                  <a:t>Thank you. Your age has been verified. Welcome! You are now enrolled to receive recurring updates.</a:t>
                </a:r>
              </a:p>
              <a:p>
                <a:endParaRPr lang="en-GB" sz="900" dirty="0"/>
              </a:p>
              <a:p>
                <a:r>
                  <a:rPr lang="en-GB" sz="900" dirty="0" err="1"/>
                  <a:t>Msg</a:t>
                </a:r>
                <a:r>
                  <a:rPr lang="en-GB" sz="900" dirty="0"/>
                  <a:t> &amp; data rates may apply. Reply HELP for help, STOP to cancel. View our </a:t>
                </a:r>
                <a:r>
                  <a:rPr lang="en-GB" sz="900" u="sng" dirty="0">
                    <a:solidFill>
                      <a:schemeClr val="bg2"/>
                    </a:solidFill>
                  </a:rPr>
                  <a:t>terms</a:t>
                </a:r>
                <a:r>
                  <a:rPr lang="en-GB" sz="900" dirty="0"/>
                  <a:t> </a:t>
                </a:r>
                <a:br>
                  <a:rPr lang="en-GB" sz="900" dirty="0"/>
                </a:br>
                <a:r>
                  <a:rPr lang="en-GB" sz="900" dirty="0"/>
                  <a:t>&amp; </a:t>
                </a:r>
                <a:r>
                  <a:rPr lang="en-GB" sz="900" u="sng" dirty="0">
                    <a:solidFill>
                      <a:schemeClr val="bg2"/>
                    </a:solidFill>
                  </a:rPr>
                  <a:t>privacy</a:t>
                </a:r>
                <a:r>
                  <a:rPr lang="en-GB" sz="900" dirty="0"/>
                  <a:t>. </a:t>
                </a:r>
              </a:p>
              <a:p>
                <a:endParaRPr lang="en-GB" sz="900" dirty="0"/>
              </a:p>
            </p:txBody>
          </p:sp>
        </p:grpSp>
      </p:grpSp>
      <p:grpSp>
        <p:nvGrpSpPr>
          <p:cNvPr id="65" name="Group 64">
            <a:extLst>
              <a:ext uri="{FF2B5EF4-FFF2-40B4-BE49-F238E27FC236}">
                <a16:creationId xmlns:a16="http://schemas.microsoft.com/office/drawing/2014/main" id="{606D03B6-27D5-36CD-C673-DD39266BA2B4}"/>
              </a:ext>
            </a:extLst>
          </p:cNvPr>
          <p:cNvGrpSpPr/>
          <p:nvPr/>
        </p:nvGrpSpPr>
        <p:grpSpPr>
          <a:xfrm>
            <a:off x="9251992" y="3172201"/>
            <a:ext cx="2568508" cy="1245686"/>
            <a:chOff x="3939463" y="2566553"/>
            <a:chExt cx="3020801" cy="1465041"/>
          </a:xfrm>
          <a:effectLst>
            <a:outerShdw blurRad="50800" dist="38100" dir="2700000" algn="tl" rotWithShape="0">
              <a:prstClr val="black">
                <a:alpha val="20000"/>
              </a:prstClr>
            </a:outerShdw>
          </a:effectLst>
        </p:grpSpPr>
        <p:sp>
          <p:nvSpPr>
            <p:cNvPr id="66" name="Rounded Rectangle 65">
              <a:extLst>
                <a:ext uri="{FF2B5EF4-FFF2-40B4-BE49-F238E27FC236}">
                  <a16:creationId xmlns:a16="http://schemas.microsoft.com/office/drawing/2014/main" id="{46A03343-A563-391C-8454-8178DFB5C8DA}"/>
                </a:ext>
              </a:extLst>
            </p:cNvPr>
            <p:cNvSpPr/>
            <p:nvPr/>
          </p:nvSpPr>
          <p:spPr>
            <a:xfrm>
              <a:off x="3939463" y="2566553"/>
              <a:ext cx="3020801" cy="1465041"/>
            </a:xfrm>
            <a:prstGeom prst="roundRect">
              <a:avLst>
                <a:gd name="adj" fmla="val 795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endParaRPr lang="en-US" sz="1500" dirty="0">
                <a:solidFill>
                  <a:schemeClr val="tx1"/>
                </a:solidFill>
                <a:cs typeface="Arial" panose="020B0604020202020204" pitchFamily="34" charset="0"/>
              </a:endParaRPr>
            </a:p>
          </p:txBody>
        </p:sp>
        <p:grpSp>
          <p:nvGrpSpPr>
            <p:cNvPr id="68" name="Group 67">
              <a:extLst>
                <a:ext uri="{FF2B5EF4-FFF2-40B4-BE49-F238E27FC236}">
                  <a16:creationId xmlns:a16="http://schemas.microsoft.com/office/drawing/2014/main" id="{C09586C5-AC95-9009-9E3A-16E9AD84EE69}"/>
                </a:ext>
              </a:extLst>
            </p:cNvPr>
            <p:cNvGrpSpPr/>
            <p:nvPr/>
          </p:nvGrpSpPr>
          <p:grpSpPr>
            <a:xfrm>
              <a:off x="4153755" y="2742889"/>
              <a:ext cx="2653400" cy="1104002"/>
              <a:chOff x="4153755" y="2742889"/>
              <a:chExt cx="2653400" cy="1104002"/>
            </a:xfrm>
          </p:grpSpPr>
          <p:sp>
            <p:nvSpPr>
              <p:cNvPr id="70" name="TextBox 69">
                <a:extLst>
                  <a:ext uri="{FF2B5EF4-FFF2-40B4-BE49-F238E27FC236}">
                    <a16:creationId xmlns:a16="http://schemas.microsoft.com/office/drawing/2014/main" id="{4ED21E53-8EAF-5B26-1068-400784868B8E}"/>
                  </a:ext>
                </a:extLst>
              </p:cNvPr>
              <p:cNvSpPr txBox="1"/>
              <p:nvPr/>
            </p:nvSpPr>
            <p:spPr>
              <a:xfrm>
                <a:off x="4160019" y="2742889"/>
                <a:ext cx="1458252" cy="172994"/>
              </a:xfrm>
              <a:prstGeom prst="rect">
                <a:avLst/>
              </a:prstGeom>
              <a:noFill/>
            </p:spPr>
            <p:txBody>
              <a:bodyPr wrap="square" lIns="0" tIns="0" rIns="0" bIns="0" rtlCol="0">
                <a:spAutoFit/>
              </a:bodyPr>
              <a:lstStyle/>
              <a:p>
                <a:pPr>
                  <a:lnSpc>
                    <a:spcPct val="110000"/>
                  </a:lnSpc>
                  <a:spcBef>
                    <a:spcPts val="225"/>
                  </a:spcBef>
                  <a:spcAft>
                    <a:spcPts val="225"/>
                  </a:spcAft>
                </a:pPr>
                <a:r>
                  <a:rPr lang="en-US" sz="900" b="1" dirty="0">
                    <a:solidFill>
                      <a:schemeClr val="tx2"/>
                    </a:solidFill>
                    <a:cs typeface="Arial" panose="020B0604020202020204" pitchFamily="34" charset="0"/>
                  </a:rPr>
                  <a:t>Messages</a:t>
                </a:r>
              </a:p>
            </p:txBody>
          </p:sp>
          <p:sp>
            <p:nvSpPr>
              <p:cNvPr id="77" name="TextBox 76">
                <a:extLst>
                  <a:ext uri="{FF2B5EF4-FFF2-40B4-BE49-F238E27FC236}">
                    <a16:creationId xmlns:a16="http://schemas.microsoft.com/office/drawing/2014/main" id="{63C0A352-CB16-009D-9A9E-11B18B06A5CB}"/>
                  </a:ext>
                </a:extLst>
              </p:cNvPr>
              <p:cNvSpPr txBox="1"/>
              <p:nvPr/>
            </p:nvSpPr>
            <p:spPr>
              <a:xfrm>
                <a:off x="6436927" y="2742890"/>
                <a:ext cx="370228" cy="147092"/>
              </a:xfrm>
              <a:prstGeom prst="rect">
                <a:avLst/>
              </a:prstGeom>
              <a:noFill/>
            </p:spPr>
            <p:txBody>
              <a:bodyPr wrap="square" lIns="0" tIns="0" rIns="0" bIns="0" rtlCol="0">
                <a:spAutoFit/>
              </a:bodyPr>
              <a:lstStyle/>
              <a:p>
                <a:pPr algn="l">
                  <a:lnSpc>
                    <a:spcPct val="110000"/>
                  </a:lnSpc>
                  <a:spcBef>
                    <a:spcPts val="225"/>
                  </a:spcBef>
                  <a:spcAft>
                    <a:spcPts val="225"/>
                  </a:spcAft>
                </a:pPr>
                <a:r>
                  <a:rPr lang="en-US" sz="900" b="1" dirty="0">
                    <a:solidFill>
                      <a:schemeClr val="tx1">
                        <a:lumMod val="50000"/>
                        <a:lumOff val="50000"/>
                      </a:schemeClr>
                    </a:solidFill>
                    <a:cs typeface="Arial" panose="020B0604020202020204" pitchFamily="34" charset="0"/>
                  </a:rPr>
                  <a:t>Now</a:t>
                </a:r>
              </a:p>
            </p:txBody>
          </p:sp>
          <p:sp>
            <p:nvSpPr>
              <p:cNvPr id="78" name="TextBox 77">
                <a:extLst>
                  <a:ext uri="{FF2B5EF4-FFF2-40B4-BE49-F238E27FC236}">
                    <a16:creationId xmlns:a16="http://schemas.microsoft.com/office/drawing/2014/main" id="{9311024D-17EE-EA34-3072-D0FA73A3CF2B}"/>
                  </a:ext>
                </a:extLst>
              </p:cNvPr>
              <p:cNvSpPr txBox="1"/>
              <p:nvPr/>
            </p:nvSpPr>
            <p:spPr>
              <a:xfrm>
                <a:off x="4153755" y="3089160"/>
                <a:ext cx="2653400" cy="757731"/>
              </a:xfrm>
              <a:prstGeom prst="rect">
                <a:avLst/>
              </a:prstGeom>
              <a:noFill/>
            </p:spPr>
            <p:txBody>
              <a:bodyPr wrap="square" lIns="0" tIns="0" rIns="0" bIns="0" rtlCol="0">
                <a:spAutoFit/>
              </a:bodyPr>
              <a:lstStyle/>
              <a:p>
                <a:pPr>
                  <a:lnSpc>
                    <a:spcPct val="110000"/>
                  </a:lnSpc>
                  <a:spcBef>
                    <a:spcPts val="225"/>
                  </a:spcBef>
                  <a:spcAft>
                    <a:spcPts val="225"/>
                  </a:spcAft>
                </a:pPr>
                <a:r>
                  <a:rPr lang="en-US" sz="1200" b="1" dirty="0">
                    <a:solidFill>
                      <a:schemeClr val="tx2"/>
                    </a:solidFill>
                    <a:cs typeface="Arial" panose="020B0604020202020204" pitchFamily="34" charset="0"/>
                  </a:rPr>
                  <a:t>Riverside shoes</a:t>
                </a:r>
              </a:p>
              <a:p>
                <a:r>
                  <a:rPr lang="en-GB" sz="900" dirty="0"/>
                  <a:t>We're sorry, but you do not meet the minimum age requirement for this program and cannot be enrolled.</a:t>
                </a:r>
              </a:p>
            </p:txBody>
          </p:sp>
        </p:grpSp>
      </p:grpSp>
      <p:sp>
        <p:nvSpPr>
          <p:cNvPr id="82" name="Text Placeholder 3">
            <a:extLst>
              <a:ext uri="{FF2B5EF4-FFF2-40B4-BE49-F238E27FC236}">
                <a16:creationId xmlns:a16="http://schemas.microsoft.com/office/drawing/2014/main" id="{439D9D28-A20B-7E48-76C8-0ADF76528D2B}"/>
              </a:ext>
            </a:extLst>
          </p:cNvPr>
          <p:cNvSpPr>
            <a:spLocks noGrp="1"/>
          </p:cNvSpPr>
          <p:nvPr>
            <p:ph type="body" idx="13"/>
          </p:nvPr>
        </p:nvSpPr>
        <p:spPr>
          <a:xfrm>
            <a:off x="222251" y="1191817"/>
            <a:ext cx="10421862" cy="651207"/>
          </a:xfrm>
        </p:spPr>
        <p:txBody>
          <a:bodyPr/>
          <a:lstStyle/>
          <a:p>
            <a:r>
              <a:rPr lang="en-US" sz="1600" dirty="0"/>
              <a:t>Users text a keyword to a Riverside Shoes number. The program verifies the user is 21+ before enrolling them and sending a welcome message.</a:t>
            </a:r>
          </a:p>
          <a:p>
            <a:endParaRPr lang="en-US" sz="1600" dirty="0"/>
          </a:p>
        </p:txBody>
      </p:sp>
    </p:spTree>
    <p:extLst>
      <p:ext uri="{BB962C8B-B14F-4D97-AF65-F5344CB8AC3E}">
        <p14:creationId xmlns:p14="http://schemas.microsoft.com/office/powerpoint/2010/main" val="13123980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18EF68C-B759-ECAB-A5C3-18ADB334954C}"/>
              </a:ext>
            </a:extLst>
          </p:cNvPr>
          <p:cNvSpPr>
            <a:spLocks noGrp="1"/>
          </p:cNvSpPr>
          <p:nvPr>
            <p:ph type="body" sz="quarter" idx="29"/>
          </p:nvPr>
        </p:nvSpPr>
        <p:spPr>
          <a:xfrm>
            <a:off x="222252" y="2291557"/>
            <a:ext cx="2844798" cy="3003011"/>
          </a:xfrm>
          <a:solidFill>
            <a:schemeClr val="accent1"/>
          </a:solidFill>
        </p:spPr>
        <p:txBody>
          <a:bodyPr/>
          <a:lstStyle/>
          <a:p>
            <a:endParaRPr lang="en-US" dirty="0"/>
          </a:p>
          <a:p>
            <a:endParaRPr lang="en-US" dirty="0"/>
          </a:p>
        </p:txBody>
      </p:sp>
      <p:sp>
        <p:nvSpPr>
          <p:cNvPr id="3" name="Text Placeholder 2">
            <a:extLst>
              <a:ext uri="{FF2B5EF4-FFF2-40B4-BE49-F238E27FC236}">
                <a16:creationId xmlns:a16="http://schemas.microsoft.com/office/drawing/2014/main" id="{8183381B-C094-42D2-00A1-7BA9C4872EDB}"/>
              </a:ext>
            </a:extLst>
          </p:cNvPr>
          <p:cNvSpPr>
            <a:spLocks noGrp="1"/>
          </p:cNvSpPr>
          <p:nvPr>
            <p:ph type="body" sz="quarter" idx="19"/>
          </p:nvPr>
        </p:nvSpPr>
        <p:spPr>
          <a:xfrm>
            <a:off x="685800" y="685800"/>
            <a:ext cx="11282361" cy="601200"/>
          </a:xfrm>
        </p:spPr>
        <p:txBody>
          <a:bodyPr/>
          <a:lstStyle/>
          <a:p>
            <a:r>
              <a:rPr lang="en-US" sz="3600" dirty="0"/>
              <a:t>Two-factor authentication (2FA) enrollment flow</a:t>
            </a:r>
          </a:p>
        </p:txBody>
      </p:sp>
      <p:sp>
        <p:nvSpPr>
          <p:cNvPr id="4" name="Text Placeholder 3">
            <a:extLst>
              <a:ext uri="{FF2B5EF4-FFF2-40B4-BE49-F238E27FC236}">
                <a16:creationId xmlns:a16="http://schemas.microsoft.com/office/drawing/2014/main" id="{ACE5E3FE-B5E7-56D3-E3CD-00BD937107C8}"/>
              </a:ext>
            </a:extLst>
          </p:cNvPr>
          <p:cNvSpPr>
            <a:spLocks noGrp="1"/>
          </p:cNvSpPr>
          <p:nvPr>
            <p:ph type="body" idx="13"/>
          </p:nvPr>
        </p:nvSpPr>
        <p:spPr>
          <a:xfrm>
            <a:off x="222250" y="1369414"/>
            <a:ext cx="9767887" cy="665375"/>
          </a:xfrm>
        </p:spPr>
        <p:txBody>
          <a:bodyPr/>
          <a:lstStyle/>
          <a:p>
            <a:r>
              <a:rPr lang="en-US" dirty="0"/>
              <a:t>An informational account security use case where SMS is optional and used only for authentication.</a:t>
            </a:r>
          </a:p>
        </p:txBody>
      </p:sp>
      <p:sp>
        <p:nvSpPr>
          <p:cNvPr id="5" name="Slide Number Placeholder 4">
            <a:extLst>
              <a:ext uri="{FF2B5EF4-FFF2-40B4-BE49-F238E27FC236}">
                <a16:creationId xmlns:a16="http://schemas.microsoft.com/office/drawing/2014/main" id="{28382289-FB09-4BEE-D768-C387BD007D02}"/>
              </a:ext>
            </a:extLst>
          </p:cNvPr>
          <p:cNvSpPr>
            <a:spLocks noGrp="1"/>
          </p:cNvSpPr>
          <p:nvPr>
            <p:ph type="sldNum" sz="quarter" idx="16"/>
          </p:nvPr>
        </p:nvSpPr>
        <p:spPr/>
        <p:txBody>
          <a:bodyPr/>
          <a:lstStyle/>
          <a:p>
            <a:fld id="{AE086683-F536-42AB-ABBC-F4803DFE8DBC}" type="slidenum">
              <a:rPr lang="en-US" smtClean="0"/>
              <a:pPr/>
              <a:t>35</a:t>
            </a:fld>
            <a:endParaRPr lang="en-US"/>
          </a:p>
        </p:txBody>
      </p:sp>
      <p:sp>
        <p:nvSpPr>
          <p:cNvPr id="6" name="Text Placeholder 5">
            <a:extLst>
              <a:ext uri="{FF2B5EF4-FFF2-40B4-BE49-F238E27FC236}">
                <a16:creationId xmlns:a16="http://schemas.microsoft.com/office/drawing/2014/main" id="{6ACCC03C-6D91-A654-B01A-AA518A72A71B}"/>
              </a:ext>
            </a:extLst>
          </p:cNvPr>
          <p:cNvSpPr>
            <a:spLocks noGrp="1"/>
          </p:cNvSpPr>
          <p:nvPr>
            <p:ph type="body" sz="quarter" idx="18"/>
          </p:nvPr>
        </p:nvSpPr>
        <p:spPr>
          <a:xfrm>
            <a:off x="295403" y="7545895"/>
            <a:ext cx="5809089" cy="1486817"/>
          </a:xfrm>
        </p:spPr>
        <p:txBody>
          <a:bodyPr/>
          <a:lstStyle/>
          <a:p>
            <a:r>
              <a:rPr lang="en-US" b="1" dirty="0"/>
              <a:t>Note: </a:t>
            </a:r>
            <a:endParaRPr lang="en-US" dirty="0"/>
          </a:p>
          <a:p>
            <a:r>
              <a:rPr lang="en-US" dirty="0"/>
              <a:t>1. SMS is optional and user can use other options rather than SMS to receive one-time code. </a:t>
            </a:r>
          </a:p>
          <a:p>
            <a:r>
              <a:rPr lang="en-US" dirty="0"/>
              <a:t>2. User  voluntarily provides their mobile number.</a:t>
            </a:r>
          </a:p>
          <a:p>
            <a:r>
              <a:rPr lang="en-US" dirty="0"/>
              <a:t>3. One-time authentication message only.</a:t>
            </a:r>
          </a:p>
          <a:p>
            <a:r>
              <a:rPr lang="en-US" dirty="0"/>
              <a:t>4. User completes authentication.</a:t>
            </a:r>
          </a:p>
          <a:p>
            <a:endParaRPr lang="en-US" dirty="0"/>
          </a:p>
          <a:p>
            <a:endParaRPr lang="en-US" dirty="0"/>
          </a:p>
        </p:txBody>
      </p:sp>
      <p:sp>
        <p:nvSpPr>
          <p:cNvPr id="7" name="Text Placeholder 6">
            <a:extLst>
              <a:ext uri="{FF2B5EF4-FFF2-40B4-BE49-F238E27FC236}">
                <a16:creationId xmlns:a16="http://schemas.microsoft.com/office/drawing/2014/main" id="{3847ED35-0FEC-1142-63DC-9063591AA8CE}"/>
              </a:ext>
            </a:extLst>
          </p:cNvPr>
          <p:cNvSpPr>
            <a:spLocks noGrp="1"/>
          </p:cNvSpPr>
          <p:nvPr>
            <p:ph type="body" sz="quarter" idx="30"/>
          </p:nvPr>
        </p:nvSpPr>
        <p:spPr>
          <a:xfrm>
            <a:off x="3189288" y="2291557"/>
            <a:ext cx="2844798" cy="3003011"/>
          </a:xfrm>
          <a:solidFill>
            <a:schemeClr val="accent1"/>
          </a:solidFill>
        </p:spPr>
        <p:txBody>
          <a:bodyPr/>
          <a:lstStyle/>
          <a:p>
            <a:endParaRPr lang="en-US" dirty="0"/>
          </a:p>
          <a:p>
            <a:endParaRPr lang="en-US" dirty="0"/>
          </a:p>
        </p:txBody>
      </p:sp>
      <p:sp>
        <p:nvSpPr>
          <p:cNvPr id="9" name="Text Placeholder 8">
            <a:extLst>
              <a:ext uri="{FF2B5EF4-FFF2-40B4-BE49-F238E27FC236}">
                <a16:creationId xmlns:a16="http://schemas.microsoft.com/office/drawing/2014/main" id="{397AC412-EB15-51F5-44CA-623269F259ED}"/>
              </a:ext>
            </a:extLst>
          </p:cNvPr>
          <p:cNvSpPr>
            <a:spLocks noGrp="1"/>
          </p:cNvSpPr>
          <p:nvPr>
            <p:ph type="body" sz="quarter" idx="32"/>
          </p:nvPr>
        </p:nvSpPr>
        <p:spPr>
          <a:xfrm>
            <a:off x="6156327" y="2291557"/>
            <a:ext cx="2844798" cy="3003011"/>
          </a:xfrm>
          <a:solidFill>
            <a:schemeClr val="accent1"/>
          </a:solidFill>
        </p:spPr>
        <p:txBody>
          <a:bodyPr/>
          <a:lstStyle/>
          <a:p>
            <a:endParaRPr lang="en-US" dirty="0"/>
          </a:p>
          <a:p>
            <a:endParaRPr lang="en-US" dirty="0"/>
          </a:p>
        </p:txBody>
      </p:sp>
      <p:sp>
        <p:nvSpPr>
          <p:cNvPr id="11" name="Text Placeholder 10">
            <a:extLst>
              <a:ext uri="{FF2B5EF4-FFF2-40B4-BE49-F238E27FC236}">
                <a16:creationId xmlns:a16="http://schemas.microsoft.com/office/drawing/2014/main" id="{12D56DFB-5AC4-DC0D-B25E-6D42B970A8D8}"/>
              </a:ext>
            </a:extLst>
          </p:cNvPr>
          <p:cNvSpPr>
            <a:spLocks noGrp="1"/>
          </p:cNvSpPr>
          <p:nvPr>
            <p:ph type="body" sz="quarter" idx="34"/>
          </p:nvPr>
        </p:nvSpPr>
        <p:spPr>
          <a:xfrm>
            <a:off x="9132817" y="2291557"/>
            <a:ext cx="2844798" cy="3003011"/>
          </a:xfrm>
          <a:solidFill>
            <a:schemeClr val="accent1"/>
          </a:solidFill>
        </p:spPr>
        <p:txBody>
          <a:bodyPr/>
          <a:lstStyle/>
          <a:p>
            <a:pPr marL="0" indent="0">
              <a:buNone/>
            </a:pPr>
            <a:endParaRPr lang="en-US" dirty="0"/>
          </a:p>
          <a:p>
            <a:pPr marL="0" indent="0">
              <a:buNone/>
            </a:pPr>
            <a:endParaRPr lang="en-US" dirty="0"/>
          </a:p>
        </p:txBody>
      </p:sp>
      <p:sp>
        <p:nvSpPr>
          <p:cNvPr id="15" name="Oval 14">
            <a:extLst>
              <a:ext uri="{FF2B5EF4-FFF2-40B4-BE49-F238E27FC236}">
                <a16:creationId xmlns:a16="http://schemas.microsoft.com/office/drawing/2014/main" id="{EEB1986D-68A0-DA4B-144B-D8C61B818463}"/>
              </a:ext>
            </a:extLst>
          </p:cNvPr>
          <p:cNvSpPr/>
          <p:nvPr/>
        </p:nvSpPr>
        <p:spPr>
          <a:xfrm>
            <a:off x="351544" y="2438973"/>
            <a:ext cx="310896" cy="310896"/>
          </a:xfrm>
          <a:prstGeom prst="ellipse">
            <a:avLst/>
          </a:prstGeom>
          <a:solidFill>
            <a:srgbClr val="186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a:extLst>
              <a:ext uri="{FF2B5EF4-FFF2-40B4-BE49-F238E27FC236}">
                <a16:creationId xmlns:a16="http://schemas.microsoft.com/office/drawing/2014/main" id="{ADC1EE5F-430B-1557-7352-A7AA1EA81CBD}"/>
              </a:ext>
            </a:extLst>
          </p:cNvPr>
          <p:cNvSpPr txBox="1"/>
          <p:nvPr/>
        </p:nvSpPr>
        <p:spPr>
          <a:xfrm>
            <a:off x="351544" y="2438973"/>
            <a:ext cx="310896" cy="310896"/>
          </a:xfrm>
          <a:prstGeom prst="rect">
            <a:avLst/>
          </a:prstGeom>
          <a:noFill/>
        </p:spPr>
        <p:txBody>
          <a:bodyPr wrap="square" lIns="0" tIns="0" rIns="0" bIns="0" anchor="ctr">
            <a:spAutoFit/>
          </a:bodyPr>
          <a:lstStyle/>
          <a:p>
            <a:pPr algn="ctr"/>
            <a:r>
              <a:rPr sz="1200" b="1" dirty="0">
                <a:solidFill>
                  <a:srgbClr val="FFFFFF"/>
                </a:solidFill>
                <a:latin typeface="Host Grotesk"/>
              </a:rPr>
              <a:t>1</a:t>
            </a:r>
          </a:p>
        </p:txBody>
      </p:sp>
      <p:sp>
        <p:nvSpPr>
          <p:cNvPr id="17" name="TextBox 16">
            <a:extLst>
              <a:ext uri="{FF2B5EF4-FFF2-40B4-BE49-F238E27FC236}">
                <a16:creationId xmlns:a16="http://schemas.microsoft.com/office/drawing/2014/main" id="{A680C641-1B05-852A-9F26-CC3A354AA102}"/>
              </a:ext>
            </a:extLst>
          </p:cNvPr>
          <p:cNvSpPr txBox="1"/>
          <p:nvPr/>
        </p:nvSpPr>
        <p:spPr>
          <a:xfrm>
            <a:off x="744735" y="2397266"/>
            <a:ext cx="1916353" cy="430887"/>
          </a:xfrm>
          <a:prstGeom prst="rect">
            <a:avLst/>
          </a:prstGeom>
          <a:noFill/>
        </p:spPr>
        <p:txBody>
          <a:bodyPr wrap="square" lIns="0" tIns="0" rIns="0" bIns="0" anchor="ctr">
            <a:spAutoFit/>
          </a:bodyPr>
          <a:lstStyle/>
          <a:p>
            <a:pPr algn="l"/>
            <a:r>
              <a:rPr sz="1400" b="1" dirty="0">
                <a:solidFill>
                  <a:srgbClr val="000000"/>
                </a:solidFill>
                <a:latin typeface="Host Grotesk SemiBold"/>
              </a:rPr>
              <a:t>Choose verification method</a:t>
            </a:r>
          </a:p>
        </p:txBody>
      </p:sp>
      <p:sp>
        <p:nvSpPr>
          <p:cNvPr id="18" name="Oval 17">
            <a:extLst>
              <a:ext uri="{FF2B5EF4-FFF2-40B4-BE49-F238E27FC236}">
                <a16:creationId xmlns:a16="http://schemas.microsoft.com/office/drawing/2014/main" id="{46573ABD-003D-6C9F-A8A6-7C18C8DC2CE8}"/>
              </a:ext>
            </a:extLst>
          </p:cNvPr>
          <p:cNvSpPr/>
          <p:nvPr/>
        </p:nvSpPr>
        <p:spPr>
          <a:xfrm>
            <a:off x="415552" y="3134415"/>
            <a:ext cx="128016" cy="128016"/>
          </a:xfrm>
          <a:prstGeom prst="ellipse">
            <a:avLst/>
          </a:prstGeom>
          <a:solidFill>
            <a:srgbClr val="1860F0"/>
          </a:solidFill>
          <a:ln w="15875">
            <a:solidFill>
              <a:srgbClr val="4B575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Oval 18">
            <a:extLst>
              <a:ext uri="{FF2B5EF4-FFF2-40B4-BE49-F238E27FC236}">
                <a16:creationId xmlns:a16="http://schemas.microsoft.com/office/drawing/2014/main" id="{5786EEE0-3282-1758-FB6E-B43E57CE63C9}"/>
              </a:ext>
            </a:extLst>
          </p:cNvPr>
          <p:cNvSpPr/>
          <p:nvPr/>
        </p:nvSpPr>
        <p:spPr>
          <a:xfrm>
            <a:off x="452128" y="3170991"/>
            <a:ext cx="54864" cy="54864"/>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a:extLst>
              <a:ext uri="{FF2B5EF4-FFF2-40B4-BE49-F238E27FC236}">
                <a16:creationId xmlns:a16="http://schemas.microsoft.com/office/drawing/2014/main" id="{E798F8DD-1176-92A9-45BF-F20FE77BC721}"/>
              </a:ext>
            </a:extLst>
          </p:cNvPr>
          <p:cNvSpPr txBox="1"/>
          <p:nvPr/>
        </p:nvSpPr>
        <p:spPr>
          <a:xfrm>
            <a:off x="635008" y="3116127"/>
            <a:ext cx="1934641" cy="138499"/>
          </a:xfrm>
          <a:prstGeom prst="rect">
            <a:avLst/>
          </a:prstGeom>
          <a:noFill/>
        </p:spPr>
        <p:txBody>
          <a:bodyPr wrap="square" lIns="0" tIns="0" rIns="0" bIns="0" anchor="t">
            <a:spAutoFit/>
          </a:bodyPr>
          <a:lstStyle/>
          <a:p>
            <a:pPr algn="l"/>
            <a:r>
              <a:rPr sz="900" b="0" dirty="0">
                <a:latin typeface="Host Grotesk"/>
              </a:rPr>
              <a:t>Text message (SMS)</a:t>
            </a:r>
          </a:p>
        </p:txBody>
      </p:sp>
      <p:sp>
        <p:nvSpPr>
          <p:cNvPr id="21" name="Oval 20">
            <a:extLst>
              <a:ext uri="{FF2B5EF4-FFF2-40B4-BE49-F238E27FC236}">
                <a16:creationId xmlns:a16="http://schemas.microsoft.com/office/drawing/2014/main" id="{3F84B3BC-6EBC-C858-2307-DE8DD52623AA}"/>
              </a:ext>
            </a:extLst>
          </p:cNvPr>
          <p:cNvSpPr/>
          <p:nvPr/>
        </p:nvSpPr>
        <p:spPr>
          <a:xfrm>
            <a:off x="415552" y="3445311"/>
            <a:ext cx="128016" cy="128016"/>
          </a:xfrm>
          <a:prstGeom prst="ellipse">
            <a:avLst/>
          </a:prstGeom>
          <a:solidFill>
            <a:srgbClr val="FFFFFF"/>
          </a:solidFill>
          <a:ln w="15875">
            <a:solidFill>
              <a:srgbClr val="4B575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a:extLst>
              <a:ext uri="{FF2B5EF4-FFF2-40B4-BE49-F238E27FC236}">
                <a16:creationId xmlns:a16="http://schemas.microsoft.com/office/drawing/2014/main" id="{0FDDAA2B-EBC9-5D70-FCF8-6528B4C8CD48}"/>
              </a:ext>
            </a:extLst>
          </p:cNvPr>
          <p:cNvSpPr txBox="1"/>
          <p:nvPr/>
        </p:nvSpPr>
        <p:spPr>
          <a:xfrm>
            <a:off x="635008" y="3427023"/>
            <a:ext cx="1934641" cy="138499"/>
          </a:xfrm>
          <a:prstGeom prst="rect">
            <a:avLst/>
          </a:prstGeom>
          <a:noFill/>
        </p:spPr>
        <p:txBody>
          <a:bodyPr wrap="square" lIns="0" tIns="0" rIns="0" bIns="0" anchor="t">
            <a:spAutoFit/>
          </a:bodyPr>
          <a:lstStyle/>
          <a:p>
            <a:pPr algn="l"/>
            <a:r>
              <a:rPr sz="900" b="0" dirty="0">
                <a:latin typeface="Host Grotesk"/>
              </a:rPr>
              <a:t>Email</a:t>
            </a:r>
          </a:p>
        </p:txBody>
      </p:sp>
      <p:sp>
        <p:nvSpPr>
          <p:cNvPr id="23" name="Oval 22">
            <a:extLst>
              <a:ext uri="{FF2B5EF4-FFF2-40B4-BE49-F238E27FC236}">
                <a16:creationId xmlns:a16="http://schemas.microsoft.com/office/drawing/2014/main" id="{5B452649-96A9-B90B-FB9F-D600CD7ABC51}"/>
              </a:ext>
            </a:extLst>
          </p:cNvPr>
          <p:cNvSpPr/>
          <p:nvPr/>
        </p:nvSpPr>
        <p:spPr>
          <a:xfrm>
            <a:off x="415552" y="3756206"/>
            <a:ext cx="128016" cy="128016"/>
          </a:xfrm>
          <a:prstGeom prst="ellipse">
            <a:avLst/>
          </a:prstGeom>
          <a:solidFill>
            <a:srgbClr val="FFFFFF"/>
          </a:solidFill>
          <a:ln w="15875">
            <a:solidFill>
              <a:srgbClr val="4B575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3">
            <a:extLst>
              <a:ext uri="{FF2B5EF4-FFF2-40B4-BE49-F238E27FC236}">
                <a16:creationId xmlns:a16="http://schemas.microsoft.com/office/drawing/2014/main" id="{1A2E6D37-C0C7-A126-C029-4FCAC8B612AC}"/>
              </a:ext>
            </a:extLst>
          </p:cNvPr>
          <p:cNvSpPr txBox="1"/>
          <p:nvPr/>
        </p:nvSpPr>
        <p:spPr>
          <a:xfrm>
            <a:off x="635008" y="3737918"/>
            <a:ext cx="1934641" cy="138499"/>
          </a:xfrm>
          <a:prstGeom prst="rect">
            <a:avLst/>
          </a:prstGeom>
          <a:noFill/>
        </p:spPr>
        <p:txBody>
          <a:bodyPr wrap="square" lIns="0" tIns="0" rIns="0" bIns="0" anchor="t">
            <a:spAutoFit/>
          </a:bodyPr>
          <a:lstStyle/>
          <a:p>
            <a:pPr algn="l"/>
            <a:r>
              <a:rPr sz="900" b="0" dirty="0">
                <a:latin typeface="Host Grotesk"/>
              </a:rPr>
              <a:t>Push notification</a:t>
            </a:r>
          </a:p>
        </p:txBody>
      </p:sp>
      <p:sp>
        <p:nvSpPr>
          <p:cNvPr id="25" name="Oval 24">
            <a:extLst>
              <a:ext uri="{FF2B5EF4-FFF2-40B4-BE49-F238E27FC236}">
                <a16:creationId xmlns:a16="http://schemas.microsoft.com/office/drawing/2014/main" id="{7377BAD1-50D2-5000-1DAC-BCFA887AAA42}"/>
              </a:ext>
            </a:extLst>
          </p:cNvPr>
          <p:cNvSpPr/>
          <p:nvPr/>
        </p:nvSpPr>
        <p:spPr>
          <a:xfrm>
            <a:off x="415552" y="4067102"/>
            <a:ext cx="128016" cy="128016"/>
          </a:xfrm>
          <a:prstGeom prst="ellipse">
            <a:avLst/>
          </a:prstGeom>
          <a:solidFill>
            <a:srgbClr val="FFFFFF"/>
          </a:solidFill>
          <a:ln w="15875">
            <a:solidFill>
              <a:srgbClr val="4B575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a:extLst>
              <a:ext uri="{FF2B5EF4-FFF2-40B4-BE49-F238E27FC236}">
                <a16:creationId xmlns:a16="http://schemas.microsoft.com/office/drawing/2014/main" id="{14EC2CED-BFA0-CD47-E2E7-3B3963F64F40}"/>
              </a:ext>
            </a:extLst>
          </p:cNvPr>
          <p:cNvSpPr txBox="1"/>
          <p:nvPr/>
        </p:nvSpPr>
        <p:spPr>
          <a:xfrm>
            <a:off x="635008" y="4048814"/>
            <a:ext cx="1934641" cy="138499"/>
          </a:xfrm>
          <a:prstGeom prst="rect">
            <a:avLst/>
          </a:prstGeom>
          <a:noFill/>
        </p:spPr>
        <p:txBody>
          <a:bodyPr wrap="square" lIns="0" tIns="0" rIns="0" bIns="0" anchor="t">
            <a:spAutoFit/>
          </a:bodyPr>
          <a:lstStyle/>
          <a:p>
            <a:pPr algn="l"/>
            <a:r>
              <a:rPr sz="900" b="0" dirty="0">
                <a:latin typeface="Host Grotesk"/>
              </a:rPr>
              <a:t>Authenticator app</a:t>
            </a:r>
          </a:p>
        </p:txBody>
      </p:sp>
      <p:sp>
        <p:nvSpPr>
          <p:cNvPr id="27" name="Rounded Rectangle 26">
            <a:extLst>
              <a:ext uri="{FF2B5EF4-FFF2-40B4-BE49-F238E27FC236}">
                <a16:creationId xmlns:a16="http://schemas.microsoft.com/office/drawing/2014/main" id="{C6EABEF8-B61F-171B-03B3-838F2FFD165B}"/>
              </a:ext>
            </a:extLst>
          </p:cNvPr>
          <p:cNvSpPr/>
          <p:nvPr/>
        </p:nvSpPr>
        <p:spPr>
          <a:xfrm>
            <a:off x="415552" y="4496870"/>
            <a:ext cx="2154097" cy="310896"/>
          </a:xfrm>
          <a:prstGeom prst="roundRect">
            <a:avLst>
              <a:gd name="adj" fmla="val 50000"/>
            </a:avLst>
          </a:prstGeom>
          <a:solidFill>
            <a:srgbClr val="186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7">
            <a:extLst>
              <a:ext uri="{FF2B5EF4-FFF2-40B4-BE49-F238E27FC236}">
                <a16:creationId xmlns:a16="http://schemas.microsoft.com/office/drawing/2014/main" id="{5B39C03C-BE81-1421-BFD8-5106B6611DC0}"/>
              </a:ext>
            </a:extLst>
          </p:cNvPr>
          <p:cNvSpPr txBox="1"/>
          <p:nvPr/>
        </p:nvSpPr>
        <p:spPr>
          <a:xfrm>
            <a:off x="415552" y="4496870"/>
            <a:ext cx="2154097" cy="310896"/>
          </a:xfrm>
          <a:prstGeom prst="rect">
            <a:avLst/>
          </a:prstGeom>
          <a:noFill/>
        </p:spPr>
        <p:txBody>
          <a:bodyPr wrap="square" lIns="0" tIns="0" rIns="0" bIns="0" anchor="ctr">
            <a:spAutoFit/>
          </a:bodyPr>
          <a:lstStyle/>
          <a:p>
            <a:pPr algn="ctr"/>
            <a:r>
              <a:rPr sz="950" b="1">
                <a:solidFill>
                  <a:srgbClr val="FFFFFF"/>
                </a:solidFill>
                <a:latin typeface="Host Grotesk"/>
              </a:rPr>
              <a:t>Continue</a:t>
            </a:r>
          </a:p>
        </p:txBody>
      </p:sp>
      <p:sp>
        <p:nvSpPr>
          <p:cNvPr id="30" name="Oval 29">
            <a:extLst>
              <a:ext uri="{FF2B5EF4-FFF2-40B4-BE49-F238E27FC236}">
                <a16:creationId xmlns:a16="http://schemas.microsoft.com/office/drawing/2014/main" id="{8574548B-21EC-B646-2039-ADD10B5B29BA}"/>
              </a:ext>
            </a:extLst>
          </p:cNvPr>
          <p:cNvSpPr/>
          <p:nvPr/>
        </p:nvSpPr>
        <p:spPr>
          <a:xfrm>
            <a:off x="3299299" y="2442211"/>
            <a:ext cx="310896" cy="310896"/>
          </a:xfrm>
          <a:prstGeom prst="ellipse">
            <a:avLst/>
          </a:prstGeom>
          <a:solidFill>
            <a:srgbClr val="186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TextBox 30">
            <a:extLst>
              <a:ext uri="{FF2B5EF4-FFF2-40B4-BE49-F238E27FC236}">
                <a16:creationId xmlns:a16="http://schemas.microsoft.com/office/drawing/2014/main" id="{4272F84F-897A-2D9D-AD25-49F6D210BADD}"/>
              </a:ext>
            </a:extLst>
          </p:cNvPr>
          <p:cNvSpPr txBox="1"/>
          <p:nvPr/>
        </p:nvSpPr>
        <p:spPr>
          <a:xfrm>
            <a:off x="3299299" y="2442211"/>
            <a:ext cx="310896" cy="310896"/>
          </a:xfrm>
          <a:prstGeom prst="rect">
            <a:avLst/>
          </a:prstGeom>
          <a:noFill/>
        </p:spPr>
        <p:txBody>
          <a:bodyPr wrap="square" lIns="0" tIns="0" rIns="0" bIns="0" anchor="ctr">
            <a:spAutoFit/>
          </a:bodyPr>
          <a:lstStyle/>
          <a:p>
            <a:pPr algn="ctr"/>
            <a:r>
              <a:rPr sz="1200" b="1">
                <a:solidFill>
                  <a:srgbClr val="FFFFFF"/>
                </a:solidFill>
                <a:latin typeface="Host Grotesk"/>
              </a:rPr>
              <a:t>2</a:t>
            </a:r>
          </a:p>
        </p:txBody>
      </p:sp>
      <p:sp>
        <p:nvSpPr>
          <p:cNvPr id="32" name="TextBox 31">
            <a:extLst>
              <a:ext uri="{FF2B5EF4-FFF2-40B4-BE49-F238E27FC236}">
                <a16:creationId xmlns:a16="http://schemas.microsoft.com/office/drawing/2014/main" id="{04264C2C-F7EF-1ECB-2B24-73C33F820A6D}"/>
              </a:ext>
            </a:extLst>
          </p:cNvPr>
          <p:cNvSpPr txBox="1"/>
          <p:nvPr/>
        </p:nvSpPr>
        <p:spPr>
          <a:xfrm>
            <a:off x="3692491" y="2508225"/>
            <a:ext cx="1916353" cy="215444"/>
          </a:xfrm>
          <a:prstGeom prst="rect">
            <a:avLst/>
          </a:prstGeom>
          <a:noFill/>
        </p:spPr>
        <p:txBody>
          <a:bodyPr wrap="square" lIns="0" tIns="0" rIns="0" bIns="0" anchor="ctr">
            <a:spAutoFit/>
          </a:bodyPr>
          <a:lstStyle/>
          <a:p>
            <a:pPr algn="l"/>
            <a:r>
              <a:rPr sz="1400" b="1">
                <a:solidFill>
                  <a:srgbClr val="000000"/>
                </a:solidFill>
                <a:latin typeface="Host Grotesk SemiBold"/>
              </a:rPr>
              <a:t>Enter mobile number</a:t>
            </a:r>
          </a:p>
        </p:txBody>
      </p:sp>
      <p:sp>
        <p:nvSpPr>
          <p:cNvPr id="33" name="TextBox 32">
            <a:extLst>
              <a:ext uri="{FF2B5EF4-FFF2-40B4-BE49-F238E27FC236}">
                <a16:creationId xmlns:a16="http://schemas.microsoft.com/office/drawing/2014/main" id="{A29094D1-5E03-4A9E-8B18-627A16E3A3F9}"/>
              </a:ext>
            </a:extLst>
          </p:cNvPr>
          <p:cNvSpPr txBox="1"/>
          <p:nvPr/>
        </p:nvSpPr>
        <p:spPr>
          <a:xfrm>
            <a:off x="3363307" y="3119365"/>
            <a:ext cx="2154097" cy="161583"/>
          </a:xfrm>
          <a:prstGeom prst="rect">
            <a:avLst/>
          </a:prstGeom>
          <a:noFill/>
        </p:spPr>
        <p:txBody>
          <a:bodyPr wrap="square" lIns="0" tIns="0" rIns="0" bIns="0" anchor="t">
            <a:spAutoFit/>
          </a:bodyPr>
          <a:lstStyle/>
          <a:p>
            <a:pPr algn="l"/>
            <a:r>
              <a:rPr sz="1050" b="1" dirty="0">
                <a:latin typeface="Host Grotesk"/>
              </a:rPr>
              <a:t>Mobile number</a:t>
            </a:r>
          </a:p>
        </p:txBody>
      </p:sp>
      <p:sp>
        <p:nvSpPr>
          <p:cNvPr id="34" name="Rounded Rectangle 33">
            <a:extLst>
              <a:ext uri="{FF2B5EF4-FFF2-40B4-BE49-F238E27FC236}">
                <a16:creationId xmlns:a16="http://schemas.microsoft.com/office/drawing/2014/main" id="{7323E947-E40E-3D7F-418C-336A8B20A9FA}"/>
              </a:ext>
            </a:extLst>
          </p:cNvPr>
          <p:cNvSpPr/>
          <p:nvPr/>
        </p:nvSpPr>
        <p:spPr>
          <a:xfrm>
            <a:off x="3363307" y="3338821"/>
            <a:ext cx="2154097" cy="329184"/>
          </a:xfrm>
          <a:prstGeom prst="roundRect">
            <a:avLst>
              <a:gd name="adj" fmla="val 18000"/>
            </a:avLst>
          </a:prstGeom>
          <a:solidFill>
            <a:srgbClr val="F7F9FA"/>
          </a:solidFill>
          <a:ln w="12700">
            <a:solidFill>
              <a:srgbClr val="E6EBE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TextBox 34">
            <a:extLst>
              <a:ext uri="{FF2B5EF4-FFF2-40B4-BE49-F238E27FC236}">
                <a16:creationId xmlns:a16="http://schemas.microsoft.com/office/drawing/2014/main" id="{17B5DF2D-ACB9-04C1-6BA0-88F3212B5585}"/>
              </a:ext>
            </a:extLst>
          </p:cNvPr>
          <p:cNvSpPr txBox="1"/>
          <p:nvPr/>
        </p:nvSpPr>
        <p:spPr>
          <a:xfrm>
            <a:off x="3454747" y="3338821"/>
            <a:ext cx="1971217" cy="329184"/>
          </a:xfrm>
          <a:prstGeom prst="rect">
            <a:avLst/>
          </a:prstGeom>
          <a:noFill/>
        </p:spPr>
        <p:txBody>
          <a:bodyPr wrap="square" lIns="0" tIns="0" rIns="0" bIns="0" anchor="ctr">
            <a:spAutoFit/>
          </a:bodyPr>
          <a:lstStyle/>
          <a:p>
            <a:pPr algn="l"/>
            <a:r>
              <a:rPr sz="1050" b="0">
                <a:solidFill>
                  <a:srgbClr val="000000"/>
                </a:solidFill>
                <a:latin typeface="Host Grotesk"/>
              </a:rPr>
              <a:t>(555) 123-4567</a:t>
            </a:r>
          </a:p>
        </p:txBody>
      </p:sp>
      <p:sp>
        <p:nvSpPr>
          <p:cNvPr id="36" name="TextBox 35">
            <a:extLst>
              <a:ext uri="{FF2B5EF4-FFF2-40B4-BE49-F238E27FC236}">
                <a16:creationId xmlns:a16="http://schemas.microsoft.com/office/drawing/2014/main" id="{8642B0BB-5697-2E57-B90E-5C8D05840B58}"/>
              </a:ext>
            </a:extLst>
          </p:cNvPr>
          <p:cNvSpPr txBox="1"/>
          <p:nvPr/>
        </p:nvSpPr>
        <p:spPr>
          <a:xfrm>
            <a:off x="3363307" y="3805165"/>
            <a:ext cx="2154097" cy="492443"/>
          </a:xfrm>
          <a:prstGeom prst="rect">
            <a:avLst/>
          </a:prstGeom>
          <a:noFill/>
        </p:spPr>
        <p:txBody>
          <a:bodyPr wrap="square" lIns="0" tIns="0" rIns="0" bIns="0" anchor="t">
            <a:spAutoFit/>
          </a:bodyPr>
          <a:lstStyle/>
          <a:p>
            <a:pPr>
              <a:spcAft>
                <a:spcPts val="400"/>
              </a:spcAft>
            </a:pPr>
            <a:r>
              <a:rPr sz="800" b="0" i="0" dirty="0">
                <a:latin typeface="Host Grotesk"/>
              </a:rPr>
              <a:t>You will receive a one-time verification code</a:t>
            </a:r>
            <a:r>
              <a:rPr lang="en-US" sz="800" dirty="0">
                <a:latin typeface="Host Grotesk"/>
              </a:rPr>
              <a:t> from Riverside Shoes</a:t>
            </a:r>
            <a:r>
              <a:rPr sz="800" b="0" i="0" dirty="0">
                <a:latin typeface="Host Grotesk"/>
              </a:rPr>
              <a:t>. Msg &amp; data rates may apply. Reply HELP for help, STOP to cancel.</a:t>
            </a:r>
            <a:r>
              <a:rPr lang="en-US" sz="800" dirty="0">
                <a:latin typeface="Host Grotesk"/>
              </a:rPr>
              <a:t> </a:t>
            </a:r>
            <a:r>
              <a:rPr lang="en-US" sz="800" dirty="0">
                <a:ea typeface="+mn-lt"/>
                <a:cs typeface="+mn-lt"/>
              </a:rPr>
              <a:t>View our </a:t>
            </a:r>
            <a:r>
              <a:rPr lang="en-US" sz="800" u="sng" dirty="0">
                <a:ea typeface="+mn-lt"/>
                <a:cs typeface="+mn-lt"/>
              </a:rPr>
              <a:t>terms</a:t>
            </a:r>
            <a:r>
              <a:rPr lang="en-US" sz="800" dirty="0">
                <a:ea typeface="+mn-lt"/>
                <a:cs typeface="+mn-lt"/>
              </a:rPr>
              <a:t> &amp; </a:t>
            </a:r>
            <a:r>
              <a:rPr lang="en-US" sz="800" u="sng" dirty="0">
                <a:ea typeface="+mn-lt"/>
                <a:cs typeface="+mn-lt"/>
              </a:rPr>
              <a:t>privacy</a:t>
            </a:r>
            <a:r>
              <a:rPr lang="en-US" sz="800" dirty="0">
                <a:ea typeface="+mn-lt"/>
                <a:cs typeface="+mn-lt"/>
              </a:rPr>
              <a:t>. </a:t>
            </a:r>
            <a:endParaRPr lang="en-US" dirty="0">
              <a:ea typeface="+mn-lt"/>
              <a:cs typeface="+mn-lt"/>
            </a:endParaRPr>
          </a:p>
        </p:txBody>
      </p:sp>
      <p:sp>
        <p:nvSpPr>
          <p:cNvPr id="37" name="Rounded Rectangle 36">
            <a:extLst>
              <a:ext uri="{FF2B5EF4-FFF2-40B4-BE49-F238E27FC236}">
                <a16:creationId xmlns:a16="http://schemas.microsoft.com/office/drawing/2014/main" id="{BFF81558-EF1A-4B68-6026-E00749A532F6}"/>
              </a:ext>
            </a:extLst>
          </p:cNvPr>
          <p:cNvSpPr/>
          <p:nvPr/>
        </p:nvSpPr>
        <p:spPr>
          <a:xfrm>
            <a:off x="3352212" y="4496870"/>
            <a:ext cx="2154097" cy="310896"/>
          </a:xfrm>
          <a:prstGeom prst="roundRect">
            <a:avLst>
              <a:gd name="adj" fmla="val 50000"/>
            </a:avLst>
          </a:prstGeom>
          <a:solidFill>
            <a:srgbClr val="186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TextBox 37">
            <a:extLst>
              <a:ext uri="{FF2B5EF4-FFF2-40B4-BE49-F238E27FC236}">
                <a16:creationId xmlns:a16="http://schemas.microsoft.com/office/drawing/2014/main" id="{DFD495D1-A1B5-7089-2478-5710E61DF906}"/>
              </a:ext>
            </a:extLst>
          </p:cNvPr>
          <p:cNvSpPr txBox="1"/>
          <p:nvPr/>
        </p:nvSpPr>
        <p:spPr>
          <a:xfrm>
            <a:off x="3351566" y="4495901"/>
            <a:ext cx="2154097" cy="310896"/>
          </a:xfrm>
          <a:prstGeom prst="rect">
            <a:avLst/>
          </a:prstGeom>
          <a:noFill/>
        </p:spPr>
        <p:txBody>
          <a:bodyPr wrap="square" lIns="0" tIns="0" rIns="0" bIns="0" anchor="ctr">
            <a:spAutoFit/>
          </a:bodyPr>
          <a:lstStyle/>
          <a:p>
            <a:pPr algn="ctr"/>
            <a:r>
              <a:rPr sz="950" b="1" dirty="0">
                <a:solidFill>
                  <a:srgbClr val="FFFFFF"/>
                </a:solidFill>
                <a:latin typeface="Host Grotesk"/>
              </a:rPr>
              <a:t>Send code</a:t>
            </a:r>
          </a:p>
        </p:txBody>
      </p:sp>
      <p:sp>
        <p:nvSpPr>
          <p:cNvPr id="40" name="Oval 39">
            <a:extLst>
              <a:ext uri="{FF2B5EF4-FFF2-40B4-BE49-F238E27FC236}">
                <a16:creationId xmlns:a16="http://schemas.microsoft.com/office/drawing/2014/main" id="{9C16ADA5-5666-3BCC-410E-A7B832E1875A}"/>
              </a:ext>
            </a:extLst>
          </p:cNvPr>
          <p:cNvSpPr/>
          <p:nvPr/>
        </p:nvSpPr>
        <p:spPr>
          <a:xfrm>
            <a:off x="6238281" y="2435086"/>
            <a:ext cx="310896" cy="310896"/>
          </a:xfrm>
          <a:prstGeom prst="ellipse">
            <a:avLst/>
          </a:prstGeom>
          <a:solidFill>
            <a:srgbClr val="186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TextBox 40">
            <a:extLst>
              <a:ext uri="{FF2B5EF4-FFF2-40B4-BE49-F238E27FC236}">
                <a16:creationId xmlns:a16="http://schemas.microsoft.com/office/drawing/2014/main" id="{62E0A729-71AE-E994-6F6D-3F037825CDB9}"/>
              </a:ext>
            </a:extLst>
          </p:cNvPr>
          <p:cNvSpPr txBox="1"/>
          <p:nvPr/>
        </p:nvSpPr>
        <p:spPr>
          <a:xfrm>
            <a:off x="6238281" y="2435086"/>
            <a:ext cx="310896" cy="310896"/>
          </a:xfrm>
          <a:prstGeom prst="rect">
            <a:avLst/>
          </a:prstGeom>
          <a:noFill/>
        </p:spPr>
        <p:txBody>
          <a:bodyPr wrap="square" lIns="0" tIns="0" rIns="0" bIns="0" anchor="ctr">
            <a:spAutoFit/>
          </a:bodyPr>
          <a:lstStyle/>
          <a:p>
            <a:pPr algn="ctr"/>
            <a:r>
              <a:rPr sz="1200" b="1">
                <a:solidFill>
                  <a:srgbClr val="FFFFFF"/>
                </a:solidFill>
                <a:latin typeface="Host Grotesk"/>
              </a:rPr>
              <a:t>3</a:t>
            </a:r>
          </a:p>
        </p:txBody>
      </p:sp>
      <p:sp>
        <p:nvSpPr>
          <p:cNvPr id="42" name="TextBox 41">
            <a:extLst>
              <a:ext uri="{FF2B5EF4-FFF2-40B4-BE49-F238E27FC236}">
                <a16:creationId xmlns:a16="http://schemas.microsoft.com/office/drawing/2014/main" id="{D14DD4B4-0981-2502-1E49-2BD3FCD01020}"/>
              </a:ext>
            </a:extLst>
          </p:cNvPr>
          <p:cNvSpPr txBox="1"/>
          <p:nvPr/>
        </p:nvSpPr>
        <p:spPr>
          <a:xfrm>
            <a:off x="6631473" y="2393379"/>
            <a:ext cx="1916353" cy="430887"/>
          </a:xfrm>
          <a:prstGeom prst="rect">
            <a:avLst/>
          </a:prstGeom>
          <a:noFill/>
        </p:spPr>
        <p:txBody>
          <a:bodyPr wrap="square" lIns="0" tIns="0" rIns="0" bIns="0" anchor="ctr">
            <a:spAutoFit/>
          </a:bodyPr>
          <a:lstStyle/>
          <a:p>
            <a:pPr algn="l"/>
            <a:r>
              <a:rPr sz="1400" b="1" dirty="0">
                <a:solidFill>
                  <a:srgbClr val="000000"/>
                </a:solidFill>
                <a:latin typeface="Host Grotesk SemiBold"/>
              </a:rPr>
              <a:t>Receive verification code</a:t>
            </a:r>
          </a:p>
        </p:txBody>
      </p:sp>
      <p:sp>
        <p:nvSpPr>
          <p:cNvPr id="50" name="Oval 49">
            <a:extLst>
              <a:ext uri="{FF2B5EF4-FFF2-40B4-BE49-F238E27FC236}">
                <a16:creationId xmlns:a16="http://schemas.microsoft.com/office/drawing/2014/main" id="{A463DE86-8258-1A0A-7A9F-7C510BC7578D}"/>
              </a:ext>
            </a:extLst>
          </p:cNvPr>
          <p:cNvSpPr/>
          <p:nvPr/>
        </p:nvSpPr>
        <p:spPr>
          <a:xfrm>
            <a:off x="9229159" y="2433067"/>
            <a:ext cx="310896" cy="310896"/>
          </a:xfrm>
          <a:prstGeom prst="ellipse">
            <a:avLst/>
          </a:prstGeom>
          <a:solidFill>
            <a:srgbClr val="186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1" name="TextBox 50">
            <a:extLst>
              <a:ext uri="{FF2B5EF4-FFF2-40B4-BE49-F238E27FC236}">
                <a16:creationId xmlns:a16="http://schemas.microsoft.com/office/drawing/2014/main" id="{6F0E1D13-3B01-2A03-9324-2F25C72DD356}"/>
              </a:ext>
            </a:extLst>
          </p:cNvPr>
          <p:cNvSpPr txBox="1"/>
          <p:nvPr/>
        </p:nvSpPr>
        <p:spPr>
          <a:xfrm>
            <a:off x="9229159" y="2433067"/>
            <a:ext cx="310896" cy="310896"/>
          </a:xfrm>
          <a:prstGeom prst="rect">
            <a:avLst/>
          </a:prstGeom>
          <a:noFill/>
        </p:spPr>
        <p:txBody>
          <a:bodyPr wrap="square" lIns="0" tIns="0" rIns="0" bIns="0" anchor="ctr">
            <a:spAutoFit/>
          </a:bodyPr>
          <a:lstStyle/>
          <a:p>
            <a:pPr algn="ctr"/>
            <a:r>
              <a:rPr sz="1200" b="1" dirty="0">
                <a:solidFill>
                  <a:srgbClr val="FFFFFF"/>
                </a:solidFill>
                <a:latin typeface="Host Grotesk"/>
              </a:rPr>
              <a:t>4</a:t>
            </a:r>
          </a:p>
        </p:txBody>
      </p:sp>
      <p:sp>
        <p:nvSpPr>
          <p:cNvPr id="52" name="TextBox 51">
            <a:extLst>
              <a:ext uri="{FF2B5EF4-FFF2-40B4-BE49-F238E27FC236}">
                <a16:creationId xmlns:a16="http://schemas.microsoft.com/office/drawing/2014/main" id="{31EA7894-540E-67D1-C1B4-185FAA8BE4DF}"/>
              </a:ext>
            </a:extLst>
          </p:cNvPr>
          <p:cNvSpPr txBox="1"/>
          <p:nvPr/>
        </p:nvSpPr>
        <p:spPr>
          <a:xfrm>
            <a:off x="9622351" y="2499081"/>
            <a:ext cx="1916353" cy="215444"/>
          </a:xfrm>
          <a:prstGeom prst="rect">
            <a:avLst/>
          </a:prstGeom>
          <a:noFill/>
        </p:spPr>
        <p:txBody>
          <a:bodyPr wrap="square" lIns="0" tIns="0" rIns="0" bIns="0" anchor="ctr">
            <a:spAutoFit/>
          </a:bodyPr>
          <a:lstStyle/>
          <a:p>
            <a:pPr algn="l"/>
            <a:r>
              <a:rPr sz="1400" b="1" dirty="0">
                <a:solidFill>
                  <a:srgbClr val="000000"/>
                </a:solidFill>
                <a:latin typeface="Host Grotesk SemiBold"/>
              </a:rPr>
              <a:t>Verify identity</a:t>
            </a:r>
          </a:p>
        </p:txBody>
      </p:sp>
      <p:sp>
        <p:nvSpPr>
          <p:cNvPr id="53" name="Rounded Rectangle 52">
            <a:extLst>
              <a:ext uri="{FF2B5EF4-FFF2-40B4-BE49-F238E27FC236}">
                <a16:creationId xmlns:a16="http://schemas.microsoft.com/office/drawing/2014/main" id="{E1AB5E87-FFC7-9897-6452-7C40E3AA40AE}"/>
              </a:ext>
            </a:extLst>
          </p:cNvPr>
          <p:cNvSpPr/>
          <p:nvPr/>
        </p:nvSpPr>
        <p:spPr>
          <a:xfrm>
            <a:off x="9293167" y="3293101"/>
            <a:ext cx="313296" cy="365760"/>
          </a:xfrm>
          <a:prstGeom prst="roundRect">
            <a:avLst>
              <a:gd name="adj" fmla="val 15000"/>
            </a:avLst>
          </a:prstGeom>
          <a:solidFill>
            <a:srgbClr val="FFFFFF"/>
          </a:solidFill>
          <a:ln w="12700">
            <a:solidFill>
              <a:srgbClr val="E6EBE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4" name="TextBox 53">
            <a:extLst>
              <a:ext uri="{FF2B5EF4-FFF2-40B4-BE49-F238E27FC236}">
                <a16:creationId xmlns:a16="http://schemas.microsoft.com/office/drawing/2014/main" id="{13AFE94F-0ED9-2EFD-8B18-3B35FEDF9010}"/>
              </a:ext>
            </a:extLst>
          </p:cNvPr>
          <p:cNvSpPr txBox="1"/>
          <p:nvPr/>
        </p:nvSpPr>
        <p:spPr>
          <a:xfrm>
            <a:off x="9293167" y="3293101"/>
            <a:ext cx="313296" cy="365760"/>
          </a:xfrm>
          <a:prstGeom prst="rect">
            <a:avLst/>
          </a:prstGeom>
          <a:noFill/>
        </p:spPr>
        <p:txBody>
          <a:bodyPr wrap="square" lIns="0" tIns="0" rIns="0" bIns="0" anchor="ctr">
            <a:spAutoFit/>
          </a:bodyPr>
          <a:lstStyle/>
          <a:p>
            <a:pPr algn="ctr"/>
            <a:r>
              <a:rPr sz="1300" b="1" dirty="0">
                <a:solidFill>
                  <a:srgbClr val="000000"/>
                </a:solidFill>
                <a:latin typeface="Host Grotesk"/>
              </a:rPr>
              <a:t>8</a:t>
            </a:r>
          </a:p>
        </p:txBody>
      </p:sp>
      <p:sp>
        <p:nvSpPr>
          <p:cNvPr id="55" name="Rounded Rectangle 54">
            <a:extLst>
              <a:ext uri="{FF2B5EF4-FFF2-40B4-BE49-F238E27FC236}">
                <a16:creationId xmlns:a16="http://schemas.microsoft.com/office/drawing/2014/main" id="{B227EB6E-8BF0-FCE7-DE9B-8E2D3F1CA218}"/>
              </a:ext>
            </a:extLst>
          </p:cNvPr>
          <p:cNvSpPr/>
          <p:nvPr/>
        </p:nvSpPr>
        <p:spPr>
          <a:xfrm>
            <a:off x="9661327" y="3293101"/>
            <a:ext cx="313296" cy="365760"/>
          </a:xfrm>
          <a:prstGeom prst="roundRect">
            <a:avLst>
              <a:gd name="adj" fmla="val 15000"/>
            </a:avLst>
          </a:prstGeom>
          <a:solidFill>
            <a:srgbClr val="FFFFFF"/>
          </a:solidFill>
          <a:ln w="12700">
            <a:solidFill>
              <a:srgbClr val="E6EBE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6" name="TextBox 55">
            <a:extLst>
              <a:ext uri="{FF2B5EF4-FFF2-40B4-BE49-F238E27FC236}">
                <a16:creationId xmlns:a16="http://schemas.microsoft.com/office/drawing/2014/main" id="{C7B4414F-EF4C-D075-48A5-9F3278D9F1BB}"/>
              </a:ext>
            </a:extLst>
          </p:cNvPr>
          <p:cNvSpPr txBox="1"/>
          <p:nvPr/>
        </p:nvSpPr>
        <p:spPr>
          <a:xfrm>
            <a:off x="9661327" y="3293101"/>
            <a:ext cx="313296" cy="365760"/>
          </a:xfrm>
          <a:prstGeom prst="rect">
            <a:avLst/>
          </a:prstGeom>
          <a:noFill/>
        </p:spPr>
        <p:txBody>
          <a:bodyPr wrap="square" lIns="0" tIns="0" rIns="0" bIns="0" anchor="ctr">
            <a:spAutoFit/>
          </a:bodyPr>
          <a:lstStyle/>
          <a:p>
            <a:pPr algn="ctr"/>
            <a:r>
              <a:rPr sz="1300" b="1">
                <a:solidFill>
                  <a:srgbClr val="000000"/>
                </a:solidFill>
                <a:latin typeface="Host Grotesk"/>
              </a:rPr>
              <a:t>3</a:t>
            </a:r>
          </a:p>
        </p:txBody>
      </p:sp>
      <p:sp>
        <p:nvSpPr>
          <p:cNvPr id="57" name="Rounded Rectangle 56">
            <a:extLst>
              <a:ext uri="{FF2B5EF4-FFF2-40B4-BE49-F238E27FC236}">
                <a16:creationId xmlns:a16="http://schemas.microsoft.com/office/drawing/2014/main" id="{32000565-5D75-E25E-E4AC-5D096A15DE62}"/>
              </a:ext>
            </a:extLst>
          </p:cNvPr>
          <p:cNvSpPr/>
          <p:nvPr/>
        </p:nvSpPr>
        <p:spPr>
          <a:xfrm>
            <a:off x="10029488" y="3293101"/>
            <a:ext cx="313296" cy="365760"/>
          </a:xfrm>
          <a:prstGeom prst="roundRect">
            <a:avLst>
              <a:gd name="adj" fmla="val 15000"/>
            </a:avLst>
          </a:prstGeom>
          <a:solidFill>
            <a:srgbClr val="FFFFFF"/>
          </a:solidFill>
          <a:ln w="12700">
            <a:solidFill>
              <a:srgbClr val="E6EBE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8" name="TextBox 57">
            <a:extLst>
              <a:ext uri="{FF2B5EF4-FFF2-40B4-BE49-F238E27FC236}">
                <a16:creationId xmlns:a16="http://schemas.microsoft.com/office/drawing/2014/main" id="{81AD0E97-90DB-12DE-8CCB-94D890D223A8}"/>
              </a:ext>
            </a:extLst>
          </p:cNvPr>
          <p:cNvSpPr txBox="1"/>
          <p:nvPr/>
        </p:nvSpPr>
        <p:spPr>
          <a:xfrm>
            <a:off x="10029488" y="3293101"/>
            <a:ext cx="313296" cy="365760"/>
          </a:xfrm>
          <a:prstGeom prst="rect">
            <a:avLst/>
          </a:prstGeom>
          <a:noFill/>
        </p:spPr>
        <p:txBody>
          <a:bodyPr wrap="square" lIns="0" tIns="0" rIns="0" bIns="0" anchor="ctr">
            <a:spAutoFit/>
          </a:bodyPr>
          <a:lstStyle/>
          <a:p>
            <a:pPr algn="ctr"/>
            <a:r>
              <a:rPr sz="1300" b="1">
                <a:solidFill>
                  <a:srgbClr val="000000"/>
                </a:solidFill>
                <a:latin typeface="Host Grotesk"/>
              </a:rPr>
              <a:t>4</a:t>
            </a:r>
          </a:p>
        </p:txBody>
      </p:sp>
      <p:sp>
        <p:nvSpPr>
          <p:cNvPr id="59" name="Rounded Rectangle 58">
            <a:extLst>
              <a:ext uri="{FF2B5EF4-FFF2-40B4-BE49-F238E27FC236}">
                <a16:creationId xmlns:a16="http://schemas.microsoft.com/office/drawing/2014/main" id="{C910051C-C044-2612-D6DE-F9ADACAA2223}"/>
              </a:ext>
            </a:extLst>
          </p:cNvPr>
          <p:cNvSpPr/>
          <p:nvPr/>
        </p:nvSpPr>
        <p:spPr>
          <a:xfrm>
            <a:off x="10397648" y="3293101"/>
            <a:ext cx="313296" cy="365760"/>
          </a:xfrm>
          <a:prstGeom prst="roundRect">
            <a:avLst>
              <a:gd name="adj" fmla="val 15000"/>
            </a:avLst>
          </a:prstGeom>
          <a:solidFill>
            <a:srgbClr val="FFFFFF"/>
          </a:solidFill>
          <a:ln w="12700">
            <a:solidFill>
              <a:srgbClr val="E6EBE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0" name="TextBox 59">
            <a:extLst>
              <a:ext uri="{FF2B5EF4-FFF2-40B4-BE49-F238E27FC236}">
                <a16:creationId xmlns:a16="http://schemas.microsoft.com/office/drawing/2014/main" id="{51C71AD5-2750-6AFA-DEFE-D9B9E2404461}"/>
              </a:ext>
            </a:extLst>
          </p:cNvPr>
          <p:cNvSpPr txBox="1"/>
          <p:nvPr/>
        </p:nvSpPr>
        <p:spPr>
          <a:xfrm>
            <a:off x="10397648" y="3293101"/>
            <a:ext cx="313296" cy="365760"/>
          </a:xfrm>
          <a:prstGeom prst="rect">
            <a:avLst/>
          </a:prstGeom>
          <a:noFill/>
        </p:spPr>
        <p:txBody>
          <a:bodyPr wrap="square" lIns="0" tIns="0" rIns="0" bIns="0" anchor="ctr">
            <a:spAutoFit/>
          </a:bodyPr>
          <a:lstStyle/>
          <a:p>
            <a:pPr algn="ctr"/>
            <a:r>
              <a:rPr sz="1300" b="1">
                <a:solidFill>
                  <a:srgbClr val="000000"/>
                </a:solidFill>
                <a:latin typeface="Host Grotesk"/>
              </a:rPr>
              <a:t>9</a:t>
            </a:r>
          </a:p>
        </p:txBody>
      </p:sp>
      <p:sp>
        <p:nvSpPr>
          <p:cNvPr id="61" name="Rounded Rectangle 60">
            <a:extLst>
              <a:ext uri="{FF2B5EF4-FFF2-40B4-BE49-F238E27FC236}">
                <a16:creationId xmlns:a16="http://schemas.microsoft.com/office/drawing/2014/main" id="{925978E7-42EF-3C2F-AF46-A7182A4369AD}"/>
              </a:ext>
            </a:extLst>
          </p:cNvPr>
          <p:cNvSpPr/>
          <p:nvPr/>
        </p:nvSpPr>
        <p:spPr>
          <a:xfrm>
            <a:off x="10765808" y="3293101"/>
            <a:ext cx="313296" cy="365760"/>
          </a:xfrm>
          <a:prstGeom prst="roundRect">
            <a:avLst>
              <a:gd name="adj" fmla="val 15000"/>
            </a:avLst>
          </a:prstGeom>
          <a:solidFill>
            <a:srgbClr val="FFFFFF"/>
          </a:solidFill>
          <a:ln w="12700">
            <a:solidFill>
              <a:srgbClr val="E6EBE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2" name="TextBox 61">
            <a:extLst>
              <a:ext uri="{FF2B5EF4-FFF2-40B4-BE49-F238E27FC236}">
                <a16:creationId xmlns:a16="http://schemas.microsoft.com/office/drawing/2014/main" id="{F08ABCA6-FE93-654C-CF74-A1B771292B58}"/>
              </a:ext>
            </a:extLst>
          </p:cNvPr>
          <p:cNvSpPr txBox="1"/>
          <p:nvPr/>
        </p:nvSpPr>
        <p:spPr>
          <a:xfrm>
            <a:off x="10765808" y="3293101"/>
            <a:ext cx="313296" cy="365760"/>
          </a:xfrm>
          <a:prstGeom prst="rect">
            <a:avLst/>
          </a:prstGeom>
          <a:noFill/>
        </p:spPr>
        <p:txBody>
          <a:bodyPr wrap="square" lIns="0" tIns="0" rIns="0" bIns="0" anchor="ctr">
            <a:spAutoFit/>
          </a:bodyPr>
          <a:lstStyle/>
          <a:p>
            <a:pPr algn="ctr"/>
            <a:r>
              <a:rPr sz="1300" b="1">
                <a:solidFill>
                  <a:srgbClr val="000000"/>
                </a:solidFill>
                <a:latin typeface="Host Grotesk"/>
              </a:rPr>
              <a:t>2</a:t>
            </a:r>
          </a:p>
        </p:txBody>
      </p:sp>
      <p:sp>
        <p:nvSpPr>
          <p:cNvPr id="63" name="Rounded Rectangle 62">
            <a:extLst>
              <a:ext uri="{FF2B5EF4-FFF2-40B4-BE49-F238E27FC236}">
                <a16:creationId xmlns:a16="http://schemas.microsoft.com/office/drawing/2014/main" id="{2D55250D-5C74-5735-0838-B359D9D3A1F4}"/>
              </a:ext>
            </a:extLst>
          </p:cNvPr>
          <p:cNvSpPr/>
          <p:nvPr/>
        </p:nvSpPr>
        <p:spPr>
          <a:xfrm>
            <a:off x="11133968" y="3293101"/>
            <a:ext cx="313296" cy="365760"/>
          </a:xfrm>
          <a:prstGeom prst="roundRect">
            <a:avLst>
              <a:gd name="adj" fmla="val 15000"/>
            </a:avLst>
          </a:prstGeom>
          <a:solidFill>
            <a:srgbClr val="FFFFFF"/>
          </a:solidFill>
          <a:ln w="12700">
            <a:solidFill>
              <a:srgbClr val="E6EBE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4" name="TextBox 63">
            <a:extLst>
              <a:ext uri="{FF2B5EF4-FFF2-40B4-BE49-F238E27FC236}">
                <a16:creationId xmlns:a16="http://schemas.microsoft.com/office/drawing/2014/main" id="{1C981287-1AAB-61E8-A08F-6A53288F9C32}"/>
              </a:ext>
            </a:extLst>
          </p:cNvPr>
          <p:cNvSpPr txBox="1"/>
          <p:nvPr/>
        </p:nvSpPr>
        <p:spPr>
          <a:xfrm>
            <a:off x="11133968" y="3293101"/>
            <a:ext cx="313296" cy="365760"/>
          </a:xfrm>
          <a:prstGeom prst="rect">
            <a:avLst/>
          </a:prstGeom>
          <a:noFill/>
        </p:spPr>
        <p:txBody>
          <a:bodyPr wrap="square" lIns="0" tIns="0" rIns="0" bIns="0" anchor="ctr">
            <a:spAutoFit/>
          </a:bodyPr>
          <a:lstStyle/>
          <a:p>
            <a:pPr algn="ctr"/>
            <a:r>
              <a:rPr sz="1300" b="1">
                <a:solidFill>
                  <a:srgbClr val="000000"/>
                </a:solidFill>
                <a:latin typeface="Host Grotesk"/>
              </a:rPr>
              <a:t>1</a:t>
            </a:r>
          </a:p>
        </p:txBody>
      </p:sp>
      <p:sp>
        <p:nvSpPr>
          <p:cNvPr id="65" name="Rounded Rectangle 64">
            <a:extLst>
              <a:ext uri="{FF2B5EF4-FFF2-40B4-BE49-F238E27FC236}">
                <a16:creationId xmlns:a16="http://schemas.microsoft.com/office/drawing/2014/main" id="{4608FC86-085E-39AC-3B74-BAECF6043265}"/>
              </a:ext>
            </a:extLst>
          </p:cNvPr>
          <p:cNvSpPr/>
          <p:nvPr/>
        </p:nvSpPr>
        <p:spPr>
          <a:xfrm>
            <a:off x="9293167" y="3887461"/>
            <a:ext cx="2154097" cy="329184"/>
          </a:xfrm>
          <a:prstGeom prst="roundRect">
            <a:avLst>
              <a:gd name="adj" fmla="val 50000"/>
            </a:avLst>
          </a:prstGeom>
          <a:solidFill>
            <a:srgbClr val="186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6" name="TextBox 65">
            <a:extLst>
              <a:ext uri="{FF2B5EF4-FFF2-40B4-BE49-F238E27FC236}">
                <a16:creationId xmlns:a16="http://schemas.microsoft.com/office/drawing/2014/main" id="{6CB114EB-291D-F998-5B81-FAE4366181EF}"/>
              </a:ext>
            </a:extLst>
          </p:cNvPr>
          <p:cNvSpPr txBox="1"/>
          <p:nvPr/>
        </p:nvSpPr>
        <p:spPr>
          <a:xfrm>
            <a:off x="9293167" y="3887461"/>
            <a:ext cx="2154097" cy="329184"/>
          </a:xfrm>
          <a:prstGeom prst="rect">
            <a:avLst/>
          </a:prstGeom>
          <a:noFill/>
        </p:spPr>
        <p:txBody>
          <a:bodyPr wrap="square" lIns="0" tIns="0" rIns="0" bIns="0" anchor="ctr">
            <a:spAutoFit/>
          </a:bodyPr>
          <a:lstStyle/>
          <a:p>
            <a:pPr algn="ctr"/>
            <a:r>
              <a:rPr sz="1000" b="1">
                <a:solidFill>
                  <a:srgbClr val="FFFFFF"/>
                </a:solidFill>
                <a:latin typeface="Host Grotesk"/>
              </a:rPr>
              <a:t>Verify</a:t>
            </a:r>
          </a:p>
        </p:txBody>
      </p:sp>
      <p:sp>
        <p:nvSpPr>
          <p:cNvPr id="70" name="Rounded Rectangle 33">
            <a:extLst>
              <a:ext uri="{FF2B5EF4-FFF2-40B4-BE49-F238E27FC236}">
                <a16:creationId xmlns:a16="http://schemas.microsoft.com/office/drawing/2014/main" id="{3B0C0319-7900-0D20-8561-A309B66C6CE2}"/>
              </a:ext>
            </a:extLst>
          </p:cNvPr>
          <p:cNvSpPr/>
          <p:nvPr/>
        </p:nvSpPr>
        <p:spPr>
          <a:xfrm>
            <a:off x="222250" y="5429591"/>
            <a:ext cx="11745911" cy="1074145"/>
          </a:xfrm>
          <a:prstGeom prst="roundRect">
            <a:avLst>
              <a:gd name="adj" fmla="val 12000"/>
            </a:avLst>
          </a:prstGeom>
          <a:solidFill>
            <a:srgbClr val="F2EEE8"/>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r>
              <a:rPr lang="en-US" sz="1200" b="1" dirty="0">
                <a:solidFill>
                  <a:srgbClr val="000000"/>
                </a:solidFill>
              </a:rPr>
              <a:t>Note: </a:t>
            </a:r>
            <a:endParaRPr lang="en-US" sz="1200" dirty="0">
              <a:solidFill>
                <a:srgbClr val="000000"/>
              </a:solidFill>
            </a:endParaRPr>
          </a:p>
          <a:p>
            <a:r>
              <a:rPr lang="en-US" sz="1200" dirty="0">
                <a:solidFill>
                  <a:srgbClr val="000000"/>
                </a:solidFill>
              </a:rPr>
              <a:t>1. SMS is optional and user can use other options rather than SMS to receive one-time code. </a:t>
            </a:r>
            <a:endParaRPr lang="en-US" sz="1200" dirty="0"/>
          </a:p>
          <a:p>
            <a:r>
              <a:rPr lang="en-US" sz="1200" dirty="0">
                <a:solidFill>
                  <a:srgbClr val="000000"/>
                </a:solidFill>
              </a:rPr>
              <a:t>2. User voluntarily provides their mobile number.</a:t>
            </a:r>
            <a:endParaRPr lang="en-US" sz="1200" dirty="0">
              <a:solidFill>
                <a:srgbClr val="4B575E"/>
              </a:solidFill>
            </a:endParaRPr>
          </a:p>
          <a:p>
            <a:r>
              <a:rPr lang="en-US" sz="1200" dirty="0">
                <a:solidFill>
                  <a:srgbClr val="000000"/>
                </a:solidFill>
              </a:rPr>
              <a:t>3. One-time authentication message only.</a:t>
            </a:r>
          </a:p>
          <a:p>
            <a:r>
              <a:rPr lang="en-US" sz="1200" dirty="0">
                <a:solidFill>
                  <a:srgbClr val="000000"/>
                </a:solidFill>
              </a:rPr>
              <a:t>4. User completes authentication.</a:t>
            </a:r>
          </a:p>
        </p:txBody>
      </p:sp>
      <p:sp>
        <p:nvSpPr>
          <p:cNvPr id="74" name="Oval 73">
            <a:extLst>
              <a:ext uri="{FF2B5EF4-FFF2-40B4-BE49-F238E27FC236}">
                <a16:creationId xmlns:a16="http://schemas.microsoft.com/office/drawing/2014/main" id="{4952BB65-BEAF-0328-F7CA-4797A1A95A4B}"/>
              </a:ext>
            </a:extLst>
          </p:cNvPr>
          <p:cNvSpPr/>
          <p:nvPr/>
        </p:nvSpPr>
        <p:spPr>
          <a:xfrm>
            <a:off x="400050" y="731262"/>
            <a:ext cx="347472" cy="347472"/>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5" name="TextBox 74">
            <a:extLst>
              <a:ext uri="{FF2B5EF4-FFF2-40B4-BE49-F238E27FC236}">
                <a16:creationId xmlns:a16="http://schemas.microsoft.com/office/drawing/2014/main" id="{3DC93B60-731A-2A26-DF87-1FCC32B3BD96}"/>
              </a:ext>
            </a:extLst>
          </p:cNvPr>
          <p:cNvSpPr txBox="1"/>
          <p:nvPr/>
        </p:nvSpPr>
        <p:spPr>
          <a:xfrm>
            <a:off x="400050" y="789582"/>
            <a:ext cx="347472" cy="230832"/>
          </a:xfrm>
          <a:prstGeom prst="rect">
            <a:avLst/>
          </a:prstGeom>
          <a:noFill/>
        </p:spPr>
        <p:txBody>
          <a:bodyPr wrap="square" lIns="0" tIns="0" rIns="0" bIns="0" anchor="ctr">
            <a:spAutoFit/>
          </a:bodyPr>
          <a:lstStyle/>
          <a:p>
            <a:pPr algn="ctr"/>
            <a:r>
              <a:rPr lang="en-GB" sz="1500" b="1" dirty="0">
                <a:solidFill>
                  <a:srgbClr val="FFFFFF"/>
                </a:solidFill>
                <a:latin typeface="Host Grotesk"/>
              </a:rPr>
              <a:t>15</a:t>
            </a:r>
          </a:p>
        </p:txBody>
      </p:sp>
      <p:grpSp>
        <p:nvGrpSpPr>
          <p:cNvPr id="77" name="Group 76">
            <a:extLst>
              <a:ext uri="{FF2B5EF4-FFF2-40B4-BE49-F238E27FC236}">
                <a16:creationId xmlns:a16="http://schemas.microsoft.com/office/drawing/2014/main" id="{0BE9331E-CF58-358F-59A7-EA0BDED5F6B7}"/>
              </a:ext>
            </a:extLst>
          </p:cNvPr>
          <p:cNvGrpSpPr/>
          <p:nvPr/>
        </p:nvGrpSpPr>
        <p:grpSpPr>
          <a:xfrm>
            <a:off x="6287371" y="3293101"/>
            <a:ext cx="2260456" cy="1659390"/>
            <a:chOff x="3939463" y="2566552"/>
            <a:chExt cx="3020801" cy="1630604"/>
          </a:xfrm>
          <a:effectLst>
            <a:outerShdw blurRad="50800" dist="38100" dir="2700000" algn="tl" rotWithShape="0">
              <a:prstClr val="black">
                <a:alpha val="20000"/>
              </a:prstClr>
            </a:outerShdw>
          </a:effectLst>
        </p:grpSpPr>
        <p:sp>
          <p:nvSpPr>
            <p:cNvPr id="78" name="Rounded Rectangle 77">
              <a:extLst>
                <a:ext uri="{FF2B5EF4-FFF2-40B4-BE49-F238E27FC236}">
                  <a16:creationId xmlns:a16="http://schemas.microsoft.com/office/drawing/2014/main" id="{3F9D9C0E-EF89-77F0-A7C1-FA7F3D98E439}"/>
                </a:ext>
              </a:extLst>
            </p:cNvPr>
            <p:cNvSpPr/>
            <p:nvPr/>
          </p:nvSpPr>
          <p:spPr>
            <a:xfrm>
              <a:off x="3939463" y="2566552"/>
              <a:ext cx="3020801" cy="1630604"/>
            </a:xfrm>
            <a:prstGeom prst="roundRect">
              <a:avLst>
                <a:gd name="adj" fmla="val 1114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endParaRPr lang="en-US" sz="1500" dirty="0">
                <a:solidFill>
                  <a:schemeClr val="tx1"/>
                </a:solidFill>
                <a:cs typeface="Arial" panose="020B0604020202020204" pitchFamily="34" charset="0"/>
              </a:endParaRPr>
            </a:p>
          </p:txBody>
        </p:sp>
        <p:grpSp>
          <p:nvGrpSpPr>
            <p:cNvPr id="79" name="Group 78">
              <a:extLst>
                <a:ext uri="{FF2B5EF4-FFF2-40B4-BE49-F238E27FC236}">
                  <a16:creationId xmlns:a16="http://schemas.microsoft.com/office/drawing/2014/main" id="{A57FFD52-09BE-011E-1CAB-A33E6334501D}"/>
                </a:ext>
              </a:extLst>
            </p:cNvPr>
            <p:cNvGrpSpPr/>
            <p:nvPr/>
          </p:nvGrpSpPr>
          <p:grpSpPr>
            <a:xfrm>
              <a:off x="4153755" y="2742890"/>
              <a:ext cx="2653400" cy="1298948"/>
              <a:chOff x="4153755" y="2742890"/>
              <a:chExt cx="2653400" cy="1298948"/>
            </a:xfrm>
          </p:grpSpPr>
          <p:sp>
            <p:nvSpPr>
              <p:cNvPr id="80" name="TextBox 79">
                <a:extLst>
                  <a:ext uri="{FF2B5EF4-FFF2-40B4-BE49-F238E27FC236}">
                    <a16:creationId xmlns:a16="http://schemas.microsoft.com/office/drawing/2014/main" id="{5822EDEA-0E0E-1BAE-7BA0-A23BF595D392}"/>
                  </a:ext>
                </a:extLst>
              </p:cNvPr>
              <p:cNvSpPr txBox="1"/>
              <p:nvPr/>
            </p:nvSpPr>
            <p:spPr>
              <a:xfrm>
                <a:off x="4160019" y="2742890"/>
                <a:ext cx="1327815" cy="147092"/>
              </a:xfrm>
              <a:prstGeom prst="rect">
                <a:avLst/>
              </a:prstGeom>
              <a:noFill/>
            </p:spPr>
            <p:txBody>
              <a:bodyPr wrap="square" lIns="0" tIns="0" rIns="0" bIns="0" rtlCol="0">
                <a:spAutoFit/>
              </a:bodyPr>
              <a:lstStyle/>
              <a:p>
                <a:pPr algn="l">
                  <a:lnSpc>
                    <a:spcPct val="110000"/>
                  </a:lnSpc>
                  <a:spcBef>
                    <a:spcPts val="225"/>
                  </a:spcBef>
                  <a:spcAft>
                    <a:spcPts val="225"/>
                  </a:spcAft>
                </a:pPr>
                <a:r>
                  <a:rPr lang="en-US" sz="900" b="1" dirty="0">
                    <a:solidFill>
                      <a:schemeClr val="tx2"/>
                    </a:solidFill>
                    <a:cs typeface="Arial" panose="020B0604020202020204" pitchFamily="34" charset="0"/>
                  </a:rPr>
                  <a:t>Riverside Shoes</a:t>
                </a:r>
              </a:p>
            </p:txBody>
          </p:sp>
          <p:sp>
            <p:nvSpPr>
              <p:cNvPr id="81" name="TextBox 80">
                <a:extLst>
                  <a:ext uri="{FF2B5EF4-FFF2-40B4-BE49-F238E27FC236}">
                    <a16:creationId xmlns:a16="http://schemas.microsoft.com/office/drawing/2014/main" id="{08240FC5-3F11-F06C-ED33-BCC213EE26BF}"/>
                  </a:ext>
                </a:extLst>
              </p:cNvPr>
              <p:cNvSpPr txBox="1"/>
              <p:nvPr/>
            </p:nvSpPr>
            <p:spPr>
              <a:xfrm>
                <a:off x="6436927" y="2742890"/>
                <a:ext cx="370228" cy="147092"/>
              </a:xfrm>
              <a:prstGeom prst="rect">
                <a:avLst/>
              </a:prstGeom>
              <a:noFill/>
            </p:spPr>
            <p:txBody>
              <a:bodyPr wrap="square" lIns="0" tIns="0" rIns="0" bIns="0" rtlCol="0">
                <a:spAutoFit/>
              </a:bodyPr>
              <a:lstStyle/>
              <a:p>
                <a:pPr algn="l">
                  <a:lnSpc>
                    <a:spcPct val="110000"/>
                  </a:lnSpc>
                  <a:spcBef>
                    <a:spcPts val="225"/>
                  </a:spcBef>
                  <a:spcAft>
                    <a:spcPts val="225"/>
                  </a:spcAft>
                </a:pPr>
                <a:r>
                  <a:rPr lang="en-US" sz="900" b="1" dirty="0">
                    <a:solidFill>
                      <a:schemeClr val="tx1">
                        <a:lumMod val="50000"/>
                        <a:lumOff val="50000"/>
                      </a:schemeClr>
                    </a:solidFill>
                    <a:cs typeface="Arial" panose="020B0604020202020204" pitchFamily="34" charset="0"/>
                  </a:rPr>
                  <a:t>Now</a:t>
                </a:r>
              </a:p>
            </p:txBody>
          </p:sp>
          <p:sp>
            <p:nvSpPr>
              <p:cNvPr id="82" name="TextBox 81">
                <a:extLst>
                  <a:ext uri="{FF2B5EF4-FFF2-40B4-BE49-F238E27FC236}">
                    <a16:creationId xmlns:a16="http://schemas.microsoft.com/office/drawing/2014/main" id="{401394BB-AA75-8D8A-87A3-9AD4A839ADC3}"/>
                  </a:ext>
                </a:extLst>
              </p:cNvPr>
              <p:cNvSpPr txBox="1"/>
              <p:nvPr/>
            </p:nvSpPr>
            <p:spPr>
              <a:xfrm>
                <a:off x="4153755" y="3089160"/>
                <a:ext cx="2653400" cy="952678"/>
              </a:xfrm>
              <a:prstGeom prst="rect">
                <a:avLst/>
              </a:prstGeom>
              <a:noFill/>
            </p:spPr>
            <p:txBody>
              <a:bodyPr wrap="square" lIns="0" tIns="0" rIns="0" bIns="0" rtlCol="0">
                <a:spAutoFit/>
              </a:bodyPr>
              <a:lstStyle/>
              <a:p>
                <a:r>
                  <a:rPr lang="en-GB" sz="900" dirty="0"/>
                  <a:t>Your verification code is 834921. Expires in 10 min.</a:t>
                </a:r>
              </a:p>
              <a:p>
                <a:endParaRPr lang="en-GB" sz="900" dirty="0"/>
              </a:p>
              <a:p>
                <a:r>
                  <a:rPr lang="en-GB" sz="900" dirty="0" err="1"/>
                  <a:t>Msg</a:t>
                </a:r>
                <a:r>
                  <a:rPr lang="en-GB" sz="900" dirty="0"/>
                  <a:t> &amp; data rates may apply. HELP for help, STOP to cancel. View our </a:t>
                </a:r>
                <a:r>
                  <a:rPr lang="en-GB" sz="900" u="sng" dirty="0">
                    <a:solidFill>
                      <a:schemeClr val="bg2"/>
                    </a:solidFill>
                  </a:rPr>
                  <a:t>terms</a:t>
                </a:r>
                <a:r>
                  <a:rPr lang="en-GB" sz="900" dirty="0"/>
                  <a:t> &amp; </a:t>
                </a:r>
                <a:r>
                  <a:rPr lang="en-GB" sz="900" u="sng" dirty="0">
                    <a:solidFill>
                      <a:schemeClr val="bg2"/>
                    </a:solidFill>
                  </a:rPr>
                  <a:t>privacy</a:t>
                </a:r>
                <a:r>
                  <a:rPr lang="en-GB" sz="900" dirty="0"/>
                  <a:t>. </a:t>
                </a:r>
              </a:p>
              <a:p>
                <a:endParaRPr lang="en-GB" sz="900" dirty="0"/>
              </a:p>
            </p:txBody>
          </p:sp>
        </p:grpSp>
      </p:grpSp>
    </p:spTree>
    <p:extLst>
      <p:ext uri="{BB962C8B-B14F-4D97-AF65-F5344CB8AC3E}">
        <p14:creationId xmlns:p14="http://schemas.microsoft.com/office/powerpoint/2010/main" val="7134404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F7B07B0-5904-6871-CD26-42388598CD05}"/>
              </a:ext>
            </a:extLst>
          </p:cNvPr>
          <p:cNvSpPr>
            <a:spLocks noGrp="1"/>
          </p:cNvSpPr>
          <p:nvPr>
            <p:ph type="body" sz="quarter" idx="29"/>
          </p:nvPr>
        </p:nvSpPr>
        <p:spPr>
          <a:xfrm>
            <a:off x="222250" y="1737254"/>
            <a:ext cx="3833812" cy="3598476"/>
          </a:xfrm>
          <a:solidFill>
            <a:schemeClr val="accent5"/>
          </a:solidFill>
        </p:spPr>
        <p:txBody>
          <a:bodyPr/>
          <a:lstStyle/>
          <a:p>
            <a:endParaRPr lang="en-US" dirty="0"/>
          </a:p>
          <a:p>
            <a:endParaRPr lang="en-US" dirty="0"/>
          </a:p>
        </p:txBody>
      </p:sp>
      <p:sp>
        <p:nvSpPr>
          <p:cNvPr id="3" name="Text Placeholder 2">
            <a:extLst>
              <a:ext uri="{FF2B5EF4-FFF2-40B4-BE49-F238E27FC236}">
                <a16:creationId xmlns:a16="http://schemas.microsoft.com/office/drawing/2014/main" id="{358DC3E1-6837-8D3B-B489-3912A414EC7B}"/>
              </a:ext>
            </a:extLst>
          </p:cNvPr>
          <p:cNvSpPr>
            <a:spLocks noGrp="1"/>
          </p:cNvSpPr>
          <p:nvPr>
            <p:ph type="body" sz="quarter" idx="19"/>
          </p:nvPr>
        </p:nvSpPr>
        <p:spPr>
          <a:xfrm>
            <a:off x="679450" y="685800"/>
            <a:ext cx="11745911" cy="601200"/>
          </a:xfrm>
        </p:spPr>
        <p:txBody>
          <a:bodyPr/>
          <a:lstStyle/>
          <a:p>
            <a:r>
              <a:rPr lang="en-US" sz="3500" dirty="0"/>
              <a:t>Consumer-initiated viral messaging (gift card example)</a:t>
            </a:r>
          </a:p>
          <a:p>
            <a:endParaRPr lang="en-US" sz="3500" dirty="0"/>
          </a:p>
        </p:txBody>
      </p:sp>
      <p:sp>
        <p:nvSpPr>
          <p:cNvPr id="4" name="Text Placeholder 3">
            <a:extLst>
              <a:ext uri="{FF2B5EF4-FFF2-40B4-BE49-F238E27FC236}">
                <a16:creationId xmlns:a16="http://schemas.microsoft.com/office/drawing/2014/main" id="{A185D2A5-C40F-7CF7-763B-A0768EC02B2E}"/>
              </a:ext>
            </a:extLst>
          </p:cNvPr>
          <p:cNvSpPr>
            <a:spLocks noGrp="1"/>
          </p:cNvSpPr>
          <p:nvPr>
            <p:ph type="body" idx="13"/>
          </p:nvPr>
        </p:nvSpPr>
        <p:spPr>
          <a:xfrm>
            <a:off x="222250" y="1208426"/>
            <a:ext cx="9767887" cy="326821"/>
          </a:xfrm>
        </p:spPr>
        <p:txBody>
          <a:bodyPr/>
          <a:lstStyle/>
          <a:p>
            <a:r>
              <a:rPr lang="en-US" dirty="0"/>
              <a:t>A consumer sends a one-time invitation, such as a gift card, to a specific recipient.</a:t>
            </a:r>
          </a:p>
        </p:txBody>
      </p:sp>
      <p:sp>
        <p:nvSpPr>
          <p:cNvPr id="5" name="Slide Number Placeholder 4">
            <a:extLst>
              <a:ext uri="{FF2B5EF4-FFF2-40B4-BE49-F238E27FC236}">
                <a16:creationId xmlns:a16="http://schemas.microsoft.com/office/drawing/2014/main" id="{39DCE7A9-78C4-290A-FD7E-647AC595A4FF}"/>
              </a:ext>
            </a:extLst>
          </p:cNvPr>
          <p:cNvSpPr>
            <a:spLocks noGrp="1"/>
          </p:cNvSpPr>
          <p:nvPr>
            <p:ph type="sldNum" sz="quarter" idx="16"/>
          </p:nvPr>
        </p:nvSpPr>
        <p:spPr/>
        <p:txBody>
          <a:bodyPr/>
          <a:lstStyle/>
          <a:p>
            <a:fld id="{AE086683-F536-42AB-ABBC-F4803DFE8DBC}" type="slidenum">
              <a:rPr lang="en-US" smtClean="0"/>
              <a:pPr/>
              <a:t>36</a:t>
            </a:fld>
            <a:endParaRPr lang="en-US"/>
          </a:p>
        </p:txBody>
      </p:sp>
      <p:sp>
        <p:nvSpPr>
          <p:cNvPr id="6" name="Text Placeholder 5">
            <a:extLst>
              <a:ext uri="{FF2B5EF4-FFF2-40B4-BE49-F238E27FC236}">
                <a16:creationId xmlns:a16="http://schemas.microsoft.com/office/drawing/2014/main" id="{68F78F00-9465-BC65-7835-8CD01AED52FE}"/>
              </a:ext>
            </a:extLst>
          </p:cNvPr>
          <p:cNvSpPr>
            <a:spLocks noGrp="1"/>
          </p:cNvSpPr>
          <p:nvPr>
            <p:ph type="body" sz="quarter" idx="18"/>
          </p:nvPr>
        </p:nvSpPr>
        <p:spPr>
          <a:xfrm>
            <a:off x="418671" y="6403782"/>
            <a:ext cx="11102614" cy="399212"/>
          </a:xfrm>
        </p:spPr>
        <p:txBody>
          <a:bodyPr lIns="0"/>
          <a:lstStyle/>
          <a:p>
            <a:r>
              <a:rPr lang="en-US" sz="1200" b="1" dirty="0"/>
              <a:t>A referral invitation is not consent</a:t>
            </a:r>
            <a:r>
              <a:rPr lang="en-US" sz="1200" dirty="0"/>
              <a:t>. Direct consent must still be obtained before sending recurring informational or marketing messages.</a:t>
            </a:r>
          </a:p>
        </p:txBody>
      </p:sp>
      <p:sp>
        <p:nvSpPr>
          <p:cNvPr id="7" name="Text Placeholder 6">
            <a:extLst>
              <a:ext uri="{FF2B5EF4-FFF2-40B4-BE49-F238E27FC236}">
                <a16:creationId xmlns:a16="http://schemas.microsoft.com/office/drawing/2014/main" id="{78EC4417-49D8-BF5B-BDE1-BFE40C016CAC}"/>
              </a:ext>
            </a:extLst>
          </p:cNvPr>
          <p:cNvSpPr>
            <a:spLocks noGrp="1"/>
          </p:cNvSpPr>
          <p:nvPr>
            <p:ph type="body" sz="quarter" idx="30"/>
          </p:nvPr>
        </p:nvSpPr>
        <p:spPr>
          <a:xfrm>
            <a:off x="4179092" y="1737254"/>
            <a:ext cx="3833812" cy="3598476"/>
          </a:xfrm>
          <a:solidFill>
            <a:schemeClr val="accent5"/>
          </a:solidFill>
        </p:spPr>
        <p:txBody>
          <a:bodyPr/>
          <a:lstStyle/>
          <a:p>
            <a:endParaRPr lang="en-US" dirty="0"/>
          </a:p>
          <a:p>
            <a:endParaRPr lang="en-US" dirty="0"/>
          </a:p>
        </p:txBody>
      </p:sp>
      <p:sp>
        <p:nvSpPr>
          <p:cNvPr id="9" name="Text Placeholder 8">
            <a:extLst>
              <a:ext uri="{FF2B5EF4-FFF2-40B4-BE49-F238E27FC236}">
                <a16:creationId xmlns:a16="http://schemas.microsoft.com/office/drawing/2014/main" id="{BF078CCC-253B-4115-0E05-9FE78CC0F6C3}"/>
              </a:ext>
            </a:extLst>
          </p:cNvPr>
          <p:cNvSpPr>
            <a:spLocks noGrp="1"/>
          </p:cNvSpPr>
          <p:nvPr>
            <p:ph type="body" sz="quarter" idx="32"/>
          </p:nvPr>
        </p:nvSpPr>
        <p:spPr>
          <a:xfrm>
            <a:off x="8134347" y="1737254"/>
            <a:ext cx="3833812" cy="3598476"/>
          </a:xfrm>
          <a:solidFill>
            <a:schemeClr val="accent5"/>
          </a:solidFill>
        </p:spPr>
        <p:txBody>
          <a:bodyPr/>
          <a:lstStyle/>
          <a:p>
            <a:endParaRPr lang="en-US" dirty="0"/>
          </a:p>
          <a:p>
            <a:endParaRPr lang="en-US" dirty="0"/>
          </a:p>
        </p:txBody>
      </p:sp>
      <p:sp>
        <p:nvSpPr>
          <p:cNvPr id="12" name="Right Arrow 11">
            <a:extLst>
              <a:ext uri="{FF2B5EF4-FFF2-40B4-BE49-F238E27FC236}">
                <a16:creationId xmlns:a16="http://schemas.microsoft.com/office/drawing/2014/main" id="{52AC5FEF-1D51-D70D-C6D4-86BAD3A9649F}"/>
              </a:ext>
            </a:extLst>
          </p:cNvPr>
          <p:cNvSpPr/>
          <p:nvPr/>
        </p:nvSpPr>
        <p:spPr>
          <a:xfrm>
            <a:off x="3752293" y="2986520"/>
            <a:ext cx="356616" cy="201168"/>
          </a:xfrm>
          <a:prstGeom prst="rightArrow">
            <a:avLst/>
          </a:prstGeom>
          <a:solidFill>
            <a:srgbClr val="8F9AA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ight Arrow 12">
            <a:extLst>
              <a:ext uri="{FF2B5EF4-FFF2-40B4-BE49-F238E27FC236}">
                <a16:creationId xmlns:a16="http://schemas.microsoft.com/office/drawing/2014/main" id="{F8944114-468D-780F-4D48-FF2F9B2416F0}"/>
              </a:ext>
            </a:extLst>
          </p:cNvPr>
          <p:cNvSpPr/>
          <p:nvPr/>
        </p:nvSpPr>
        <p:spPr>
          <a:xfrm>
            <a:off x="7618071" y="2986520"/>
            <a:ext cx="356616" cy="201168"/>
          </a:xfrm>
          <a:prstGeom prst="rightArrow">
            <a:avLst/>
          </a:prstGeom>
          <a:solidFill>
            <a:srgbClr val="8F9AA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Oval 14">
            <a:extLst>
              <a:ext uri="{FF2B5EF4-FFF2-40B4-BE49-F238E27FC236}">
                <a16:creationId xmlns:a16="http://schemas.microsoft.com/office/drawing/2014/main" id="{F1BB2F59-4E98-9EBA-3906-BD27C52034C4}"/>
              </a:ext>
            </a:extLst>
          </p:cNvPr>
          <p:cNvSpPr/>
          <p:nvPr/>
        </p:nvSpPr>
        <p:spPr>
          <a:xfrm>
            <a:off x="407723" y="1879588"/>
            <a:ext cx="310896" cy="310896"/>
          </a:xfrm>
          <a:prstGeom prst="ellipse">
            <a:avLst/>
          </a:prstGeom>
          <a:solidFill>
            <a:srgbClr val="186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a:extLst>
              <a:ext uri="{FF2B5EF4-FFF2-40B4-BE49-F238E27FC236}">
                <a16:creationId xmlns:a16="http://schemas.microsoft.com/office/drawing/2014/main" id="{9796C88C-8F6A-DE27-6C33-0DFC6E865B7A}"/>
              </a:ext>
            </a:extLst>
          </p:cNvPr>
          <p:cNvSpPr txBox="1"/>
          <p:nvPr/>
        </p:nvSpPr>
        <p:spPr>
          <a:xfrm>
            <a:off x="407723" y="1879588"/>
            <a:ext cx="310896" cy="310896"/>
          </a:xfrm>
          <a:prstGeom prst="rect">
            <a:avLst/>
          </a:prstGeom>
          <a:noFill/>
        </p:spPr>
        <p:txBody>
          <a:bodyPr wrap="square" lIns="0" tIns="0" rIns="0" bIns="0" anchor="ctr">
            <a:spAutoFit/>
          </a:bodyPr>
          <a:lstStyle/>
          <a:p>
            <a:pPr algn="ctr"/>
            <a:r>
              <a:rPr sz="1200" b="1">
                <a:solidFill>
                  <a:srgbClr val="FFFFFF"/>
                </a:solidFill>
                <a:latin typeface="Host Grotesk"/>
              </a:rPr>
              <a:t>1</a:t>
            </a:r>
          </a:p>
        </p:txBody>
      </p:sp>
      <p:sp>
        <p:nvSpPr>
          <p:cNvPr id="17" name="TextBox 16">
            <a:extLst>
              <a:ext uri="{FF2B5EF4-FFF2-40B4-BE49-F238E27FC236}">
                <a16:creationId xmlns:a16="http://schemas.microsoft.com/office/drawing/2014/main" id="{32667E8F-C92A-3109-9AFC-0E96262F6AF1}"/>
              </a:ext>
            </a:extLst>
          </p:cNvPr>
          <p:cNvSpPr txBox="1"/>
          <p:nvPr/>
        </p:nvSpPr>
        <p:spPr>
          <a:xfrm>
            <a:off x="800914" y="1936138"/>
            <a:ext cx="2814218" cy="215444"/>
          </a:xfrm>
          <a:prstGeom prst="rect">
            <a:avLst/>
          </a:prstGeom>
          <a:noFill/>
        </p:spPr>
        <p:txBody>
          <a:bodyPr wrap="square" lIns="0" tIns="0" rIns="0" bIns="0" anchor="ctr">
            <a:spAutoFit/>
          </a:bodyPr>
          <a:lstStyle/>
          <a:p>
            <a:pPr algn="l"/>
            <a:r>
              <a:rPr sz="1400" b="1" dirty="0">
                <a:solidFill>
                  <a:srgbClr val="000000"/>
                </a:solidFill>
                <a:latin typeface="Host Grotesk SemiBold"/>
              </a:rPr>
              <a:t>Consumer initiates invitation</a:t>
            </a:r>
          </a:p>
        </p:txBody>
      </p:sp>
      <p:sp>
        <p:nvSpPr>
          <p:cNvPr id="18" name="TextBox 17">
            <a:extLst>
              <a:ext uri="{FF2B5EF4-FFF2-40B4-BE49-F238E27FC236}">
                <a16:creationId xmlns:a16="http://schemas.microsoft.com/office/drawing/2014/main" id="{FD35BB50-1B2B-C079-C167-1DB434F32B93}"/>
              </a:ext>
            </a:extLst>
          </p:cNvPr>
          <p:cNvSpPr txBox="1"/>
          <p:nvPr/>
        </p:nvSpPr>
        <p:spPr>
          <a:xfrm>
            <a:off x="471731" y="2309356"/>
            <a:ext cx="3051962" cy="161583"/>
          </a:xfrm>
          <a:prstGeom prst="rect">
            <a:avLst/>
          </a:prstGeom>
          <a:noFill/>
        </p:spPr>
        <p:txBody>
          <a:bodyPr wrap="square" lIns="0" tIns="0" rIns="0" bIns="0" anchor="t">
            <a:spAutoFit/>
          </a:bodyPr>
          <a:lstStyle/>
          <a:p>
            <a:pPr algn="l"/>
            <a:r>
              <a:rPr sz="1050" b="1" dirty="0">
                <a:latin typeface="Host Grotesk"/>
              </a:rPr>
              <a:t>Gift card amount</a:t>
            </a:r>
          </a:p>
        </p:txBody>
      </p:sp>
      <p:sp>
        <p:nvSpPr>
          <p:cNvPr id="19" name="Rounded Rectangle 18">
            <a:extLst>
              <a:ext uri="{FF2B5EF4-FFF2-40B4-BE49-F238E27FC236}">
                <a16:creationId xmlns:a16="http://schemas.microsoft.com/office/drawing/2014/main" id="{1BD8C37D-C03E-1DC7-7BB7-7B640164D2BA}"/>
              </a:ext>
            </a:extLst>
          </p:cNvPr>
          <p:cNvSpPr/>
          <p:nvPr/>
        </p:nvSpPr>
        <p:spPr>
          <a:xfrm>
            <a:off x="471731" y="2528812"/>
            <a:ext cx="3051962" cy="329184"/>
          </a:xfrm>
          <a:prstGeom prst="roundRect">
            <a:avLst>
              <a:gd name="adj" fmla="val 18000"/>
            </a:avLst>
          </a:prstGeom>
          <a:solidFill>
            <a:srgbClr val="F7F9FA"/>
          </a:solidFill>
          <a:ln w="12700">
            <a:solidFill>
              <a:srgbClr val="E6EBE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a:extLst>
              <a:ext uri="{FF2B5EF4-FFF2-40B4-BE49-F238E27FC236}">
                <a16:creationId xmlns:a16="http://schemas.microsoft.com/office/drawing/2014/main" id="{8EE53B3E-41B5-2267-239F-6586E2879A8F}"/>
              </a:ext>
            </a:extLst>
          </p:cNvPr>
          <p:cNvSpPr txBox="1"/>
          <p:nvPr/>
        </p:nvSpPr>
        <p:spPr>
          <a:xfrm>
            <a:off x="563171" y="2528812"/>
            <a:ext cx="2869082" cy="329184"/>
          </a:xfrm>
          <a:prstGeom prst="rect">
            <a:avLst/>
          </a:prstGeom>
          <a:noFill/>
        </p:spPr>
        <p:txBody>
          <a:bodyPr wrap="square" lIns="0" tIns="0" rIns="0" bIns="0" anchor="ctr">
            <a:spAutoFit/>
          </a:bodyPr>
          <a:lstStyle/>
          <a:p>
            <a:pPr algn="l"/>
            <a:r>
              <a:rPr sz="1050" b="0">
                <a:solidFill>
                  <a:srgbClr val="000000"/>
                </a:solidFill>
                <a:latin typeface="Host Grotesk"/>
              </a:rPr>
              <a:t>$50</a:t>
            </a:r>
          </a:p>
        </p:txBody>
      </p:sp>
      <p:sp>
        <p:nvSpPr>
          <p:cNvPr id="21" name="TextBox 20">
            <a:extLst>
              <a:ext uri="{FF2B5EF4-FFF2-40B4-BE49-F238E27FC236}">
                <a16:creationId xmlns:a16="http://schemas.microsoft.com/office/drawing/2014/main" id="{4CFFC873-9DA8-4262-241E-831695EA8081}"/>
              </a:ext>
            </a:extLst>
          </p:cNvPr>
          <p:cNvSpPr txBox="1"/>
          <p:nvPr/>
        </p:nvSpPr>
        <p:spPr>
          <a:xfrm>
            <a:off x="471731" y="2949436"/>
            <a:ext cx="3051962" cy="161583"/>
          </a:xfrm>
          <a:prstGeom prst="rect">
            <a:avLst/>
          </a:prstGeom>
          <a:noFill/>
        </p:spPr>
        <p:txBody>
          <a:bodyPr wrap="square" lIns="0" tIns="0" rIns="0" bIns="0" anchor="t">
            <a:spAutoFit/>
          </a:bodyPr>
          <a:lstStyle/>
          <a:p>
            <a:pPr algn="l"/>
            <a:r>
              <a:rPr sz="1050" b="1" dirty="0">
                <a:latin typeface="Host Grotesk"/>
              </a:rPr>
              <a:t>Recipient name</a:t>
            </a:r>
          </a:p>
        </p:txBody>
      </p:sp>
      <p:sp>
        <p:nvSpPr>
          <p:cNvPr id="22" name="Rounded Rectangle 21">
            <a:extLst>
              <a:ext uri="{FF2B5EF4-FFF2-40B4-BE49-F238E27FC236}">
                <a16:creationId xmlns:a16="http://schemas.microsoft.com/office/drawing/2014/main" id="{B2DFC16D-74A6-46B7-3885-23D19F84EA49}"/>
              </a:ext>
            </a:extLst>
          </p:cNvPr>
          <p:cNvSpPr/>
          <p:nvPr/>
        </p:nvSpPr>
        <p:spPr>
          <a:xfrm>
            <a:off x="471731" y="3168892"/>
            <a:ext cx="3051962" cy="329184"/>
          </a:xfrm>
          <a:prstGeom prst="roundRect">
            <a:avLst>
              <a:gd name="adj" fmla="val 18000"/>
            </a:avLst>
          </a:prstGeom>
          <a:solidFill>
            <a:srgbClr val="F7F9FA"/>
          </a:solidFill>
          <a:ln w="12700">
            <a:solidFill>
              <a:srgbClr val="E6EBE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a:extLst>
              <a:ext uri="{FF2B5EF4-FFF2-40B4-BE49-F238E27FC236}">
                <a16:creationId xmlns:a16="http://schemas.microsoft.com/office/drawing/2014/main" id="{AC7A1B56-8208-3940-AD32-34D1D2AD7ECF}"/>
              </a:ext>
            </a:extLst>
          </p:cNvPr>
          <p:cNvSpPr txBox="1"/>
          <p:nvPr/>
        </p:nvSpPr>
        <p:spPr>
          <a:xfrm>
            <a:off x="563171" y="3168892"/>
            <a:ext cx="2869082" cy="329184"/>
          </a:xfrm>
          <a:prstGeom prst="rect">
            <a:avLst/>
          </a:prstGeom>
          <a:noFill/>
        </p:spPr>
        <p:txBody>
          <a:bodyPr wrap="square" lIns="0" tIns="0" rIns="0" bIns="0" anchor="ctr">
            <a:spAutoFit/>
          </a:bodyPr>
          <a:lstStyle/>
          <a:p>
            <a:pPr algn="l"/>
            <a:r>
              <a:rPr sz="1050" b="0">
                <a:solidFill>
                  <a:srgbClr val="000000"/>
                </a:solidFill>
                <a:latin typeface="Host Grotesk"/>
              </a:rPr>
              <a:t>Alex Johnson</a:t>
            </a:r>
          </a:p>
        </p:txBody>
      </p:sp>
      <p:sp>
        <p:nvSpPr>
          <p:cNvPr id="24" name="TextBox 23">
            <a:extLst>
              <a:ext uri="{FF2B5EF4-FFF2-40B4-BE49-F238E27FC236}">
                <a16:creationId xmlns:a16="http://schemas.microsoft.com/office/drawing/2014/main" id="{95C46CB5-B977-A5DA-5227-7EED767A12DC}"/>
              </a:ext>
            </a:extLst>
          </p:cNvPr>
          <p:cNvSpPr txBox="1"/>
          <p:nvPr/>
        </p:nvSpPr>
        <p:spPr>
          <a:xfrm>
            <a:off x="471731" y="3589516"/>
            <a:ext cx="3051962" cy="161583"/>
          </a:xfrm>
          <a:prstGeom prst="rect">
            <a:avLst/>
          </a:prstGeom>
          <a:noFill/>
        </p:spPr>
        <p:txBody>
          <a:bodyPr wrap="square" lIns="0" tIns="0" rIns="0" bIns="0" anchor="t">
            <a:spAutoFit/>
          </a:bodyPr>
          <a:lstStyle/>
          <a:p>
            <a:pPr algn="l"/>
            <a:r>
              <a:rPr sz="1050" b="1" dirty="0">
                <a:latin typeface="Host Grotesk"/>
              </a:rPr>
              <a:t>Recipient mobile number</a:t>
            </a:r>
          </a:p>
        </p:txBody>
      </p:sp>
      <p:sp>
        <p:nvSpPr>
          <p:cNvPr id="25" name="Rounded Rectangle 24">
            <a:extLst>
              <a:ext uri="{FF2B5EF4-FFF2-40B4-BE49-F238E27FC236}">
                <a16:creationId xmlns:a16="http://schemas.microsoft.com/office/drawing/2014/main" id="{247A02E5-06B4-375B-5AF6-61AFEBDAE2DC}"/>
              </a:ext>
            </a:extLst>
          </p:cNvPr>
          <p:cNvSpPr/>
          <p:nvPr/>
        </p:nvSpPr>
        <p:spPr>
          <a:xfrm>
            <a:off x="471731" y="3808972"/>
            <a:ext cx="3051962" cy="329184"/>
          </a:xfrm>
          <a:prstGeom prst="roundRect">
            <a:avLst>
              <a:gd name="adj" fmla="val 18000"/>
            </a:avLst>
          </a:prstGeom>
          <a:solidFill>
            <a:srgbClr val="F7F9FA"/>
          </a:solidFill>
          <a:ln w="12700">
            <a:solidFill>
              <a:srgbClr val="E6EBE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a:extLst>
              <a:ext uri="{FF2B5EF4-FFF2-40B4-BE49-F238E27FC236}">
                <a16:creationId xmlns:a16="http://schemas.microsoft.com/office/drawing/2014/main" id="{38821472-CB24-3D38-844D-AD3F3FED00CF}"/>
              </a:ext>
            </a:extLst>
          </p:cNvPr>
          <p:cNvSpPr txBox="1"/>
          <p:nvPr/>
        </p:nvSpPr>
        <p:spPr>
          <a:xfrm>
            <a:off x="563171" y="3808972"/>
            <a:ext cx="2869082" cy="329184"/>
          </a:xfrm>
          <a:prstGeom prst="rect">
            <a:avLst/>
          </a:prstGeom>
          <a:noFill/>
        </p:spPr>
        <p:txBody>
          <a:bodyPr wrap="square" lIns="0" tIns="0" rIns="0" bIns="0" anchor="ctr">
            <a:spAutoFit/>
          </a:bodyPr>
          <a:lstStyle/>
          <a:p>
            <a:pPr algn="l"/>
            <a:r>
              <a:rPr sz="1050" b="0">
                <a:solidFill>
                  <a:srgbClr val="000000"/>
                </a:solidFill>
                <a:latin typeface="Host Grotesk"/>
              </a:rPr>
              <a:t>(555) 555-1234</a:t>
            </a:r>
          </a:p>
        </p:txBody>
      </p:sp>
      <p:sp>
        <p:nvSpPr>
          <p:cNvPr id="27" name="Rounded Rectangle 26">
            <a:extLst>
              <a:ext uri="{FF2B5EF4-FFF2-40B4-BE49-F238E27FC236}">
                <a16:creationId xmlns:a16="http://schemas.microsoft.com/office/drawing/2014/main" id="{31BC361E-90AB-47C9-16A9-9A522B58E9D1}"/>
              </a:ext>
            </a:extLst>
          </p:cNvPr>
          <p:cNvSpPr/>
          <p:nvPr/>
        </p:nvSpPr>
        <p:spPr>
          <a:xfrm>
            <a:off x="471731" y="4887093"/>
            <a:ext cx="3051962" cy="310896"/>
          </a:xfrm>
          <a:prstGeom prst="roundRect">
            <a:avLst>
              <a:gd name="adj" fmla="val 50000"/>
            </a:avLst>
          </a:prstGeom>
          <a:solidFill>
            <a:srgbClr val="186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7">
            <a:extLst>
              <a:ext uri="{FF2B5EF4-FFF2-40B4-BE49-F238E27FC236}">
                <a16:creationId xmlns:a16="http://schemas.microsoft.com/office/drawing/2014/main" id="{D2808834-E624-0AE0-35C0-CA686361370C}"/>
              </a:ext>
            </a:extLst>
          </p:cNvPr>
          <p:cNvSpPr txBox="1"/>
          <p:nvPr/>
        </p:nvSpPr>
        <p:spPr>
          <a:xfrm>
            <a:off x="471731" y="4887093"/>
            <a:ext cx="3051962" cy="310896"/>
          </a:xfrm>
          <a:prstGeom prst="rect">
            <a:avLst/>
          </a:prstGeom>
          <a:noFill/>
        </p:spPr>
        <p:txBody>
          <a:bodyPr wrap="square" lIns="0" tIns="0" rIns="0" bIns="0" anchor="ctr">
            <a:spAutoFit/>
          </a:bodyPr>
          <a:lstStyle/>
          <a:p>
            <a:pPr algn="ctr"/>
            <a:r>
              <a:rPr sz="950" b="1">
                <a:solidFill>
                  <a:srgbClr val="FFFFFF"/>
                </a:solidFill>
                <a:latin typeface="Host Grotesk"/>
              </a:rPr>
              <a:t>Send gift card</a:t>
            </a:r>
          </a:p>
        </p:txBody>
      </p:sp>
      <p:sp>
        <p:nvSpPr>
          <p:cNvPr id="30" name="Oval 29">
            <a:extLst>
              <a:ext uri="{FF2B5EF4-FFF2-40B4-BE49-F238E27FC236}">
                <a16:creationId xmlns:a16="http://schemas.microsoft.com/office/drawing/2014/main" id="{3B338D0A-FAC3-39AA-CCFE-DC2002C99E32}"/>
              </a:ext>
            </a:extLst>
          </p:cNvPr>
          <p:cNvSpPr/>
          <p:nvPr/>
        </p:nvSpPr>
        <p:spPr>
          <a:xfrm>
            <a:off x="4273501" y="1886200"/>
            <a:ext cx="310896" cy="310896"/>
          </a:xfrm>
          <a:prstGeom prst="ellipse">
            <a:avLst/>
          </a:prstGeom>
          <a:solidFill>
            <a:srgbClr val="186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TextBox 30">
            <a:extLst>
              <a:ext uri="{FF2B5EF4-FFF2-40B4-BE49-F238E27FC236}">
                <a16:creationId xmlns:a16="http://schemas.microsoft.com/office/drawing/2014/main" id="{3DC945F4-D269-9244-B9A8-D4C162531CDC}"/>
              </a:ext>
            </a:extLst>
          </p:cNvPr>
          <p:cNvSpPr txBox="1"/>
          <p:nvPr/>
        </p:nvSpPr>
        <p:spPr>
          <a:xfrm>
            <a:off x="4273501" y="1894829"/>
            <a:ext cx="310896" cy="310896"/>
          </a:xfrm>
          <a:prstGeom prst="rect">
            <a:avLst/>
          </a:prstGeom>
          <a:noFill/>
        </p:spPr>
        <p:txBody>
          <a:bodyPr wrap="square" lIns="0" tIns="0" rIns="0" bIns="0" anchor="ctr">
            <a:spAutoFit/>
          </a:bodyPr>
          <a:lstStyle/>
          <a:p>
            <a:pPr algn="ctr"/>
            <a:r>
              <a:rPr sz="1200" b="1" dirty="0">
                <a:solidFill>
                  <a:srgbClr val="FFFFFF"/>
                </a:solidFill>
                <a:latin typeface="Host Grotesk"/>
              </a:rPr>
              <a:t>2</a:t>
            </a:r>
          </a:p>
        </p:txBody>
      </p:sp>
      <p:sp>
        <p:nvSpPr>
          <p:cNvPr id="32" name="TextBox 31">
            <a:extLst>
              <a:ext uri="{FF2B5EF4-FFF2-40B4-BE49-F238E27FC236}">
                <a16:creationId xmlns:a16="http://schemas.microsoft.com/office/drawing/2014/main" id="{E3A7363B-DF1D-8CAD-5AE0-8781D95DF20B}"/>
              </a:ext>
            </a:extLst>
          </p:cNvPr>
          <p:cNvSpPr txBox="1"/>
          <p:nvPr/>
        </p:nvSpPr>
        <p:spPr>
          <a:xfrm>
            <a:off x="4666693" y="1936138"/>
            <a:ext cx="2814218" cy="215444"/>
          </a:xfrm>
          <a:prstGeom prst="rect">
            <a:avLst/>
          </a:prstGeom>
          <a:noFill/>
        </p:spPr>
        <p:txBody>
          <a:bodyPr wrap="square" lIns="0" tIns="0" rIns="0" bIns="0" anchor="ctr">
            <a:spAutoFit/>
          </a:bodyPr>
          <a:lstStyle/>
          <a:p>
            <a:pPr algn="l"/>
            <a:r>
              <a:rPr sz="1400" b="1" dirty="0">
                <a:solidFill>
                  <a:srgbClr val="000000"/>
                </a:solidFill>
                <a:latin typeface="Host Grotesk SemiBold"/>
              </a:rPr>
              <a:t>One-time message sent</a:t>
            </a:r>
          </a:p>
        </p:txBody>
      </p:sp>
      <p:sp>
        <p:nvSpPr>
          <p:cNvPr id="40" name="Oval 39">
            <a:extLst>
              <a:ext uri="{FF2B5EF4-FFF2-40B4-BE49-F238E27FC236}">
                <a16:creationId xmlns:a16="http://schemas.microsoft.com/office/drawing/2014/main" id="{5B1BD875-2FD1-898A-E843-366091404CF6}"/>
              </a:ext>
            </a:extLst>
          </p:cNvPr>
          <p:cNvSpPr/>
          <p:nvPr/>
        </p:nvSpPr>
        <p:spPr>
          <a:xfrm>
            <a:off x="8313875" y="1872036"/>
            <a:ext cx="310896" cy="310896"/>
          </a:xfrm>
          <a:prstGeom prst="ellipse">
            <a:avLst/>
          </a:prstGeom>
          <a:solidFill>
            <a:srgbClr val="186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TextBox 40">
            <a:extLst>
              <a:ext uri="{FF2B5EF4-FFF2-40B4-BE49-F238E27FC236}">
                <a16:creationId xmlns:a16="http://schemas.microsoft.com/office/drawing/2014/main" id="{1ECB932E-70B9-E780-B1B9-0BDA3FAB99B8}"/>
              </a:ext>
            </a:extLst>
          </p:cNvPr>
          <p:cNvSpPr txBox="1"/>
          <p:nvPr/>
        </p:nvSpPr>
        <p:spPr>
          <a:xfrm>
            <a:off x="8313875" y="1873959"/>
            <a:ext cx="310896" cy="310896"/>
          </a:xfrm>
          <a:prstGeom prst="rect">
            <a:avLst/>
          </a:prstGeom>
          <a:noFill/>
        </p:spPr>
        <p:txBody>
          <a:bodyPr wrap="square" lIns="0" tIns="0" rIns="0" bIns="0" anchor="ctr">
            <a:spAutoFit/>
          </a:bodyPr>
          <a:lstStyle/>
          <a:p>
            <a:pPr algn="ctr"/>
            <a:r>
              <a:rPr sz="1200" b="1" dirty="0">
                <a:solidFill>
                  <a:srgbClr val="FFFFFF"/>
                </a:solidFill>
                <a:latin typeface="Host Grotesk"/>
              </a:rPr>
              <a:t>3</a:t>
            </a:r>
          </a:p>
        </p:txBody>
      </p:sp>
      <p:sp>
        <p:nvSpPr>
          <p:cNvPr id="42" name="TextBox 41">
            <a:extLst>
              <a:ext uri="{FF2B5EF4-FFF2-40B4-BE49-F238E27FC236}">
                <a16:creationId xmlns:a16="http://schemas.microsoft.com/office/drawing/2014/main" id="{EA6F752E-77C7-2EAF-D3E7-70F86C8DFB33}"/>
              </a:ext>
            </a:extLst>
          </p:cNvPr>
          <p:cNvSpPr txBox="1"/>
          <p:nvPr/>
        </p:nvSpPr>
        <p:spPr>
          <a:xfrm>
            <a:off x="8707067" y="1936138"/>
            <a:ext cx="2814218" cy="215444"/>
          </a:xfrm>
          <a:prstGeom prst="rect">
            <a:avLst/>
          </a:prstGeom>
          <a:noFill/>
        </p:spPr>
        <p:txBody>
          <a:bodyPr wrap="square" lIns="0" tIns="0" rIns="0" bIns="0" anchor="ctr">
            <a:spAutoFit/>
          </a:bodyPr>
          <a:lstStyle/>
          <a:p>
            <a:pPr algn="l"/>
            <a:r>
              <a:rPr sz="1400" b="1" dirty="0">
                <a:solidFill>
                  <a:srgbClr val="000000"/>
                </a:solidFill>
                <a:latin typeface="Host Grotesk SemiBold"/>
              </a:rPr>
              <a:t>Examples of recipient actions</a:t>
            </a:r>
          </a:p>
        </p:txBody>
      </p:sp>
      <p:sp>
        <p:nvSpPr>
          <p:cNvPr id="43" name="Oval 42">
            <a:extLst>
              <a:ext uri="{FF2B5EF4-FFF2-40B4-BE49-F238E27FC236}">
                <a16:creationId xmlns:a16="http://schemas.microsoft.com/office/drawing/2014/main" id="{ED315C49-DEFD-DEB8-04FB-E8E53BD7A4B4}"/>
              </a:ext>
            </a:extLst>
          </p:cNvPr>
          <p:cNvSpPr/>
          <p:nvPr/>
        </p:nvSpPr>
        <p:spPr>
          <a:xfrm>
            <a:off x="8377883" y="2478206"/>
            <a:ext cx="109728" cy="109728"/>
          </a:xfrm>
          <a:prstGeom prst="ellipse">
            <a:avLst/>
          </a:prstGeom>
          <a:solidFill>
            <a:srgbClr val="186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4" name="TextBox 43">
            <a:extLst>
              <a:ext uri="{FF2B5EF4-FFF2-40B4-BE49-F238E27FC236}">
                <a16:creationId xmlns:a16="http://schemas.microsoft.com/office/drawing/2014/main" id="{1EA181A1-E3A4-6348-F243-B6EB0F5B1383}"/>
              </a:ext>
            </a:extLst>
          </p:cNvPr>
          <p:cNvSpPr txBox="1"/>
          <p:nvPr/>
        </p:nvSpPr>
        <p:spPr>
          <a:xfrm>
            <a:off x="8579051" y="2450775"/>
            <a:ext cx="2850794" cy="438582"/>
          </a:xfrm>
          <a:prstGeom prst="rect">
            <a:avLst/>
          </a:prstGeom>
          <a:noFill/>
        </p:spPr>
        <p:txBody>
          <a:bodyPr wrap="square" lIns="0" tIns="0" rIns="0" bIns="0" anchor="t">
            <a:spAutoFit/>
          </a:bodyPr>
          <a:lstStyle/>
          <a:p>
            <a:pPr algn="l"/>
            <a:r>
              <a:rPr lang="en-GB" sz="950" b="0" dirty="0">
                <a:latin typeface="Host Grotesk"/>
              </a:rPr>
              <a:t>R</a:t>
            </a:r>
            <a:r>
              <a:rPr sz="950" b="0" dirty="0" err="1">
                <a:latin typeface="Host Grotesk"/>
              </a:rPr>
              <a:t>edeem</a:t>
            </a:r>
            <a:r>
              <a:rPr sz="950" b="0" dirty="0">
                <a:latin typeface="Host Grotesk"/>
              </a:rPr>
              <a:t> gift card</a:t>
            </a:r>
          </a:p>
          <a:p>
            <a:endParaRPr lang="en-US" sz="950" dirty="0">
              <a:latin typeface="Host Grotesk"/>
            </a:endParaRPr>
          </a:p>
          <a:p>
            <a:r>
              <a:rPr lang="en-US" sz="950" dirty="0">
                <a:latin typeface="Host Grotesk"/>
              </a:rPr>
              <a:t>OR</a:t>
            </a:r>
          </a:p>
        </p:txBody>
      </p:sp>
      <p:sp>
        <p:nvSpPr>
          <p:cNvPr id="45" name="Oval 44">
            <a:extLst>
              <a:ext uri="{FF2B5EF4-FFF2-40B4-BE49-F238E27FC236}">
                <a16:creationId xmlns:a16="http://schemas.microsoft.com/office/drawing/2014/main" id="{8C19AAC7-C63F-0061-5287-CFC522F78A8B}"/>
              </a:ext>
            </a:extLst>
          </p:cNvPr>
          <p:cNvSpPr/>
          <p:nvPr/>
        </p:nvSpPr>
        <p:spPr>
          <a:xfrm>
            <a:off x="8377883" y="2989254"/>
            <a:ext cx="109728" cy="109728"/>
          </a:xfrm>
          <a:prstGeom prst="ellipse">
            <a:avLst/>
          </a:prstGeom>
          <a:solidFill>
            <a:srgbClr val="186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6" name="TextBox 45">
            <a:extLst>
              <a:ext uri="{FF2B5EF4-FFF2-40B4-BE49-F238E27FC236}">
                <a16:creationId xmlns:a16="http://schemas.microsoft.com/office/drawing/2014/main" id="{09064630-7018-09AF-C340-60E697F24D39}"/>
              </a:ext>
            </a:extLst>
          </p:cNvPr>
          <p:cNvSpPr txBox="1"/>
          <p:nvPr/>
        </p:nvSpPr>
        <p:spPr>
          <a:xfrm>
            <a:off x="8579051" y="2991131"/>
            <a:ext cx="2850794" cy="592470"/>
          </a:xfrm>
          <a:prstGeom prst="rect">
            <a:avLst/>
          </a:prstGeom>
          <a:noFill/>
        </p:spPr>
        <p:txBody>
          <a:bodyPr wrap="square" lIns="0" tIns="0" rIns="0" bIns="0" anchor="t">
            <a:spAutoFit/>
          </a:bodyPr>
          <a:lstStyle/>
          <a:p>
            <a:pPr algn="l"/>
            <a:r>
              <a:rPr sz="950" b="0" dirty="0">
                <a:latin typeface="Host Grotesk"/>
              </a:rPr>
              <a:t>Download app</a:t>
            </a:r>
          </a:p>
          <a:p>
            <a:endParaRPr lang="en-US" sz="950" dirty="0">
              <a:latin typeface="Host Grotesk"/>
            </a:endParaRPr>
          </a:p>
          <a:p>
            <a:r>
              <a:rPr lang="en-US" sz="1000" dirty="0">
                <a:latin typeface="Host Grotesk"/>
              </a:rPr>
              <a:t>OR</a:t>
            </a:r>
          </a:p>
          <a:p>
            <a:endParaRPr lang="en-US" sz="950" dirty="0">
              <a:latin typeface="Host Grotesk"/>
            </a:endParaRPr>
          </a:p>
        </p:txBody>
      </p:sp>
      <p:sp>
        <p:nvSpPr>
          <p:cNvPr id="47" name="Oval 46">
            <a:extLst>
              <a:ext uri="{FF2B5EF4-FFF2-40B4-BE49-F238E27FC236}">
                <a16:creationId xmlns:a16="http://schemas.microsoft.com/office/drawing/2014/main" id="{0029C153-6B8B-9393-B9B8-2B90B2DEE2C0}"/>
              </a:ext>
            </a:extLst>
          </p:cNvPr>
          <p:cNvSpPr/>
          <p:nvPr/>
        </p:nvSpPr>
        <p:spPr>
          <a:xfrm>
            <a:off x="8377883" y="3676148"/>
            <a:ext cx="109728" cy="109728"/>
          </a:xfrm>
          <a:prstGeom prst="ellipse">
            <a:avLst/>
          </a:prstGeom>
          <a:solidFill>
            <a:srgbClr val="186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8" name="TextBox 47">
            <a:extLst>
              <a:ext uri="{FF2B5EF4-FFF2-40B4-BE49-F238E27FC236}">
                <a16:creationId xmlns:a16="http://schemas.microsoft.com/office/drawing/2014/main" id="{D30ED408-833D-818B-3D74-48CA372C48FC}"/>
              </a:ext>
            </a:extLst>
          </p:cNvPr>
          <p:cNvSpPr txBox="1"/>
          <p:nvPr/>
        </p:nvSpPr>
        <p:spPr>
          <a:xfrm>
            <a:off x="8579051" y="3638948"/>
            <a:ext cx="2850794" cy="438582"/>
          </a:xfrm>
          <a:prstGeom prst="rect">
            <a:avLst/>
          </a:prstGeom>
          <a:noFill/>
        </p:spPr>
        <p:txBody>
          <a:bodyPr wrap="square" lIns="0" tIns="0" rIns="0" bIns="0" anchor="t">
            <a:spAutoFit/>
          </a:bodyPr>
          <a:lstStyle/>
          <a:p>
            <a:pPr algn="l"/>
            <a:r>
              <a:rPr sz="950" b="0" dirty="0">
                <a:latin typeface="Host Grotesk"/>
              </a:rPr>
              <a:t>Visit website</a:t>
            </a:r>
          </a:p>
          <a:p>
            <a:endParaRPr lang="en-US" sz="950" dirty="0">
              <a:latin typeface="Host Grotesk"/>
            </a:endParaRPr>
          </a:p>
          <a:p>
            <a:r>
              <a:rPr lang="en-US" sz="950" dirty="0">
                <a:latin typeface="Host Grotesk"/>
              </a:rPr>
              <a:t>OR</a:t>
            </a:r>
          </a:p>
        </p:txBody>
      </p:sp>
      <p:sp>
        <p:nvSpPr>
          <p:cNvPr id="49" name="Oval 48">
            <a:extLst>
              <a:ext uri="{FF2B5EF4-FFF2-40B4-BE49-F238E27FC236}">
                <a16:creationId xmlns:a16="http://schemas.microsoft.com/office/drawing/2014/main" id="{8D4257B1-1E43-7883-F0CE-88A84546364D}"/>
              </a:ext>
            </a:extLst>
          </p:cNvPr>
          <p:cNvSpPr/>
          <p:nvPr/>
        </p:nvSpPr>
        <p:spPr>
          <a:xfrm>
            <a:off x="8377883" y="4275119"/>
            <a:ext cx="109728" cy="109728"/>
          </a:xfrm>
          <a:prstGeom prst="ellipse">
            <a:avLst/>
          </a:prstGeom>
          <a:solidFill>
            <a:srgbClr val="186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0" name="TextBox 49">
            <a:extLst>
              <a:ext uri="{FF2B5EF4-FFF2-40B4-BE49-F238E27FC236}">
                <a16:creationId xmlns:a16="http://schemas.microsoft.com/office/drawing/2014/main" id="{A14DB94B-2A31-FDF1-3B08-DE216A0681A1}"/>
              </a:ext>
            </a:extLst>
          </p:cNvPr>
          <p:cNvSpPr txBox="1"/>
          <p:nvPr/>
        </p:nvSpPr>
        <p:spPr>
          <a:xfrm>
            <a:off x="8579051" y="4267226"/>
            <a:ext cx="2850794" cy="146194"/>
          </a:xfrm>
          <a:prstGeom prst="rect">
            <a:avLst/>
          </a:prstGeom>
          <a:noFill/>
        </p:spPr>
        <p:txBody>
          <a:bodyPr wrap="square" lIns="0" tIns="0" rIns="0" bIns="0" anchor="t">
            <a:spAutoFit/>
          </a:bodyPr>
          <a:lstStyle/>
          <a:p>
            <a:pPr algn="l"/>
            <a:r>
              <a:rPr sz="950" b="0" dirty="0">
                <a:latin typeface="Host Grotesk"/>
              </a:rPr>
              <a:t>Ignore invitation</a:t>
            </a:r>
          </a:p>
        </p:txBody>
      </p:sp>
      <p:sp>
        <p:nvSpPr>
          <p:cNvPr id="51" name="TextBox 50">
            <a:extLst>
              <a:ext uri="{FF2B5EF4-FFF2-40B4-BE49-F238E27FC236}">
                <a16:creationId xmlns:a16="http://schemas.microsoft.com/office/drawing/2014/main" id="{C25DEE1D-EBB9-299B-7127-C0218F0BF78F}"/>
              </a:ext>
            </a:extLst>
          </p:cNvPr>
          <p:cNvSpPr txBox="1"/>
          <p:nvPr/>
        </p:nvSpPr>
        <p:spPr>
          <a:xfrm>
            <a:off x="8377883" y="4541546"/>
            <a:ext cx="3051962" cy="255455"/>
          </a:xfrm>
          <a:prstGeom prst="rect">
            <a:avLst/>
          </a:prstGeom>
          <a:noFill/>
        </p:spPr>
        <p:txBody>
          <a:bodyPr wrap="square" lIns="0" tIns="0" rIns="0" bIns="0" anchor="t">
            <a:spAutoFit/>
          </a:bodyPr>
          <a:lstStyle/>
          <a:p>
            <a:pPr algn="l">
              <a:spcBef>
                <a:spcPts val="0"/>
              </a:spcBef>
              <a:spcAft>
                <a:spcPts val="400"/>
              </a:spcAft>
            </a:pPr>
            <a:r>
              <a:rPr sz="830" b="0" dirty="0">
                <a:latin typeface="Host Grotesk"/>
              </a:rPr>
              <a:t>The specific action taken will vary based on the purpose of the invitation.</a:t>
            </a:r>
          </a:p>
        </p:txBody>
      </p:sp>
      <p:sp>
        <p:nvSpPr>
          <p:cNvPr id="52" name="Rounded Rectangle 51">
            <a:extLst>
              <a:ext uri="{FF2B5EF4-FFF2-40B4-BE49-F238E27FC236}">
                <a16:creationId xmlns:a16="http://schemas.microsoft.com/office/drawing/2014/main" id="{EEAFEC89-4C73-260B-3895-C53A922476A2}"/>
              </a:ext>
            </a:extLst>
          </p:cNvPr>
          <p:cNvSpPr/>
          <p:nvPr/>
        </p:nvSpPr>
        <p:spPr>
          <a:xfrm>
            <a:off x="222251" y="5439508"/>
            <a:ext cx="5676730" cy="807575"/>
          </a:xfrm>
          <a:prstGeom prst="roundRect">
            <a:avLst>
              <a:gd name="adj" fmla="val 18784"/>
            </a:avLst>
          </a:prstGeom>
          <a:solidFill>
            <a:srgbClr val="FFF6B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3" name="TextBox 52">
            <a:extLst>
              <a:ext uri="{FF2B5EF4-FFF2-40B4-BE49-F238E27FC236}">
                <a16:creationId xmlns:a16="http://schemas.microsoft.com/office/drawing/2014/main" id="{61E44CB8-11F3-2BDD-61FA-F75A13CF013D}"/>
              </a:ext>
            </a:extLst>
          </p:cNvPr>
          <p:cNvSpPr txBox="1"/>
          <p:nvPr/>
        </p:nvSpPr>
        <p:spPr>
          <a:xfrm>
            <a:off x="460702" y="5516433"/>
            <a:ext cx="5103432" cy="657498"/>
          </a:xfrm>
          <a:prstGeom prst="rect">
            <a:avLst/>
          </a:prstGeom>
          <a:noFill/>
        </p:spPr>
        <p:txBody>
          <a:bodyPr wrap="square" lIns="0" tIns="0" rIns="0" bIns="0" anchor="t">
            <a:spAutoFit/>
          </a:bodyPr>
          <a:lstStyle/>
          <a:p>
            <a:pPr algn="l">
              <a:spcBef>
                <a:spcPts val="0"/>
              </a:spcBef>
              <a:spcAft>
                <a:spcPts val="300"/>
              </a:spcAft>
            </a:pPr>
            <a:r>
              <a:rPr sz="1050" b="1" i="0" dirty="0">
                <a:latin typeface="Host Grotesk"/>
              </a:rPr>
              <a:t>What is compliant</a:t>
            </a:r>
          </a:p>
          <a:p>
            <a:pPr algn="l">
              <a:spcBef>
                <a:spcPts val="0"/>
              </a:spcBef>
              <a:spcAft>
                <a:spcPts val="200"/>
              </a:spcAft>
            </a:pPr>
            <a:r>
              <a:rPr sz="860" b="0" i="0" dirty="0">
                <a:latin typeface="Host Grotesk"/>
              </a:rPr>
              <a:t>• One-time, consumer-initiated communication</a:t>
            </a:r>
          </a:p>
          <a:p>
            <a:pPr algn="l">
              <a:spcBef>
                <a:spcPts val="0"/>
              </a:spcBef>
              <a:spcAft>
                <a:spcPts val="200"/>
              </a:spcAft>
            </a:pPr>
            <a:r>
              <a:rPr sz="860" b="0" i="0" dirty="0">
                <a:latin typeface="Host Grotesk"/>
              </a:rPr>
              <a:t>• Recipient selected individually, sender clearly disclosed</a:t>
            </a:r>
          </a:p>
          <a:p>
            <a:pPr algn="l">
              <a:spcBef>
                <a:spcPts val="0"/>
              </a:spcBef>
              <a:spcAft>
                <a:spcPts val="400"/>
              </a:spcAft>
            </a:pPr>
            <a:r>
              <a:rPr sz="860" b="0" i="0" dirty="0">
                <a:latin typeface="Host Grotesk"/>
              </a:rPr>
              <a:t>• Opt-out included, no reward for sending</a:t>
            </a:r>
          </a:p>
        </p:txBody>
      </p:sp>
      <p:sp>
        <p:nvSpPr>
          <p:cNvPr id="54" name="Rounded Rectangle 53">
            <a:extLst>
              <a:ext uri="{FF2B5EF4-FFF2-40B4-BE49-F238E27FC236}">
                <a16:creationId xmlns:a16="http://schemas.microsoft.com/office/drawing/2014/main" id="{B6E475C0-8616-FBD8-A319-29BD5AB7E877}"/>
              </a:ext>
            </a:extLst>
          </p:cNvPr>
          <p:cNvSpPr/>
          <p:nvPr/>
        </p:nvSpPr>
        <p:spPr>
          <a:xfrm>
            <a:off x="6023512" y="5439508"/>
            <a:ext cx="5944647" cy="807575"/>
          </a:xfrm>
          <a:prstGeom prst="roundRect">
            <a:avLst>
              <a:gd name="adj" fmla="val 17243"/>
            </a:avLst>
          </a:prstGeom>
          <a:solidFill>
            <a:srgbClr val="F5F3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5" name="TextBox 54">
            <a:extLst>
              <a:ext uri="{FF2B5EF4-FFF2-40B4-BE49-F238E27FC236}">
                <a16:creationId xmlns:a16="http://schemas.microsoft.com/office/drawing/2014/main" id="{3EEDB50C-19CE-6603-8BBD-B48FBAF7A714}"/>
              </a:ext>
            </a:extLst>
          </p:cNvPr>
          <p:cNvSpPr txBox="1"/>
          <p:nvPr/>
        </p:nvSpPr>
        <p:spPr>
          <a:xfrm>
            <a:off x="6206392" y="5509176"/>
            <a:ext cx="5052633" cy="664755"/>
          </a:xfrm>
          <a:prstGeom prst="rect">
            <a:avLst/>
          </a:prstGeom>
          <a:noFill/>
        </p:spPr>
        <p:txBody>
          <a:bodyPr wrap="square" lIns="0" tIns="0" rIns="0" bIns="0" anchor="t">
            <a:spAutoFit/>
          </a:bodyPr>
          <a:lstStyle/>
          <a:p>
            <a:pPr algn="l">
              <a:spcBef>
                <a:spcPts val="0"/>
              </a:spcBef>
              <a:spcAft>
                <a:spcPts val="300"/>
              </a:spcAft>
            </a:pPr>
            <a:r>
              <a:rPr sz="1050" b="1" i="0" dirty="0">
                <a:latin typeface="Host Grotesk"/>
              </a:rPr>
              <a:t>Not permitted</a:t>
            </a:r>
          </a:p>
          <a:p>
            <a:pPr algn="l">
              <a:spcBef>
                <a:spcPts val="0"/>
              </a:spcBef>
              <a:spcAft>
                <a:spcPts val="200"/>
              </a:spcAft>
            </a:pPr>
            <a:r>
              <a:rPr sz="860" b="0" i="0" dirty="0">
                <a:latin typeface="Host Grotesk"/>
              </a:rPr>
              <a:t>• Importing contact lists for mass invitations</a:t>
            </a:r>
          </a:p>
          <a:p>
            <a:pPr algn="l">
              <a:spcBef>
                <a:spcPts val="0"/>
              </a:spcBef>
              <a:spcAft>
                <a:spcPts val="200"/>
              </a:spcAft>
            </a:pPr>
            <a:r>
              <a:rPr sz="860" b="0" i="0" dirty="0">
                <a:latin typeface="Host Grotesk"/>
              </a:rPr>
              <a:t>• “Invite all” or referral incentives and rewards</a:t>
            </a:r>
          </a:p>
          <a:p>
            <a:pPr algn="l">
              <a:spcBef>
                <a:spcPts val="0"/>
              </a:spcBef>
              <a:spcAft>
                <a:spcPts val="400"/>
              </a:spcAft>
            </a:pPr>
            <a:r>
              <a:rPr sz="860" b="0" i="0" dirty="0">
                <a:latin typeface="Host Grotesk"/>
              </a:rPr>
              <a:t>• Recurring invitations or adding recipients to marketing lists</a:t>
            </a:r>
          </a:p>
        </p:txBody>
      </p:sp>
      <p:sp>
        <p:nvSpPr>
          <p:cNvPr id="56" name="Rounded Rectangle 16">
            <a:extLst>
              <a:ext uri="{FF2B5EF4-FFF2-40B4-BE49-F238E27FC236}">
                <a16:creationId xmlns:a16="http://schemas.microsoft.com/office/drawing/2014/main" id="{AD3CC125-0318-C69C-7FB4-C18CBE342DF4}"/>
              </a:ext>
            </a:extLst>
          </p:cNvPr>
          <p:cNvSpPr/>
          <p:nvPr/>
        </p:nvSpPr>
        <p:spPr>
          <a:xfrm>
            <a:off x="442557" y="4311602"/>
            <a:ext cx="171560" cy="171558"/>
          </a:xfrm>
          <a:prstGeom prst="roundRect">
            <a:avLst>
              <a:gd name="adj" fmla="val 20000"/>
            </a:avLst>
          </a:prstGeom>
          <a:solidFill>
            <a:srgbClr val="FFFFFF"/>
          </a:solidFill>
          <a:ln w="15875">
            <a:solidFill>
              <a:srgbClr val="4B575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7" name="TextBox 56">
            <a:extLst>
              <a:ext uri="{FF2B5EF4-FFF2-40B4-BE49-F238E27FC236}">
                <a16:creationId xmlns:a16="http://schemas.microsoft.com/office/drawing/2014/main" id="{032278C2-EC96-C671-A846-BB95DB848AAB}"/>
              </a:ext>
            </a:extLst>
          </p:cNvPr>
          <p:cNvSpPr txBox="1"/>
          <p:nvPr/>
        </p:nvSpPr>
        <p:spPr>
          <a:xfrm>
            <a:off x="727327" y="4307828"/>
            <a:ext cx="2797339" cy="492443"/>
          </a:xfrm>
          <a:prstGeom prst="rect">
            <a:avLst/>
          </a:prstGeom>
          <a:noFill/>
        </p:spPr>
        <p:txBody>
          <a:bodyPr wrap="square" lIns="0" tIns="0" rIns="0" bIns="0" anchor="t">
            <a:spAutoFit/>
          </a:bodyPr>
          <a:lstStyle/>
          <a:p>
            <a:r>
              <a:rPr lang="en-US" sz="800" dirty="0">
                <a:ea typeface="+mn-lt"/>
                <a:cs typeface="+mn-lt"/>
              </a:rPr>
              <a:t>I confirm I have the recipient's consent </a:t>
            </a:r>
            <a:r>
              <a:rPr lang="en-US" sz="800" b="0" dirty="0">
                <a:ea typeface="+mn-lt"/>
                <a:cs typeface="+mn-lt"/>
              </a:rPr>
              <a:t>to receive </a:t>
            </a:r>
            <a:r>
              <a:rPr lang="en-US" sz="800" dirty="0">
                <a:ea typeface="+mn-lt"/>
                <a:cs typeface="+mn-lt"/>
              </a:rPr>
              <a:t>one-time gift card notification via text message from Riverside Shoes</a:t>
            </a:r>
            <a:r>
              <a:rPr lang="en-US" sz="800" b="0" dirty="0">
                <a:ea typeface="+mn-lt"/>
                <a:cs typeface="+mn-lt"/>
              </a:rPr>
              <a:t>. </a:t>
            </a:r>
            <a:r>
              <a:rPr lang="en-US" sz="800" dirty="0">
                <a:ea typeface="+mn-lt"/>
                <a:cs typeface="+mn-lt"/>
              </a:rPr>
              <a:t>Msg &amp; </a:t>
            </a:r>
            <a:r>
              <a:rPr lang="en-US" sz="800" b="0" dirty="0">
                <a:ea typeface="+mn-lt"/>
                <a:cs typeface="+mn-lt"/>
              </a:rPr>
              <a:t>data rates may apply. Reply </a:t>
            </a:r>
            <a:r>
              <a:rPr lang="en-US" sz="800" dirty="0">
                <a:ea typeface="+mn-lt"/>
                <a:cs typeface="+mn-lt"/>
              </a:rPr>
              <a:t>HELP for help and </a:t>
            </a:r>
            <a:r>
              <a:rPr lang="en-US" sz="800" b="0" dirty="0">
                <a:ea typeface="+mn-lt"/>
                <a:cs typeface="+mn-lt"/>
              </a:rPr>
              <a:t>STOP to opt out</a:t>
            </a:r>
            <a:r>
              <a:rPr lang="en-US" sz="800" dirty="0">
                <a:ea typeface="+mn-lt"/>
                <a:cs typeface="+mn-lt"/>
              </a:rPr>
              <a:t>. View our </a:t>
            </a:r>
            <a:r>
              <a:rPr lang="en-US" sz="800" u="sng" dirty="0">
                <a:solidFill>
                  <a:schemeClr val="bg2"/>
                </a:solidFill>
                <a:ea typeface="+mn-lt"/>
                <a:cs typeface="+mn-lt"/>
              </a:rPr>
              <a:t>terms</a:t>
            </a:r>
            <a:r>
              <a:rPr lang="en-US" sz="800" dirty="0">
                <a:ea typeface="+mn-lt"/>
                <a:cs typeface="+mn-lt"/>
              </a:rPr>
              <a:t> &amp; </a:t>
            </a:r>
            <a:r>
              <a:rPr lang="en-US" sz="800" u="sng" dirty="0">
                <a:solidFill>
                  <a:schemeClr val="bg2"/>
                </a:solidFill>
                <a:ea typeface="+mn-lt"/>
                <a:cs typeface="+mn-lt"/>
              </a:rPr>
              <a:t>privacy</a:t>
            </a:r>
            <a:r>
              <a:rPr lang="en-US" sz="800" dirty="0">
                <a:ea typeface="+mn-lt"/>
                <a:cs typeface="+mn-lt"/>
              </a:rPr>
              <a:t>. </a:t>
            </a:r>
            <a:endParaRPr lang="en-US" dirty="0"/>
          </a:p>
        </p:txBody>
      </p:sp>
      <p:grpSp>
        <p:nvGrpSpPr>
          <p:cNvPr id="59" name="Group 58">
            <a:extLst>
              <a:ext uri="{FF2B5EF4-FFF2-40B4-BE49-F238E27FC236}">
                <a16:creationId xmlns:a16="http://schemas.microsoft.com/office/drawing/2014/main" id="{131CAF7B-EE54-36AE-6B48-39C77E202C68}"/>
              </a:ext>
            </a:extLst>
          </p:cNvPr>
          <p:cNvGrpSpPr/>
          <p:nvPr/>
        </p:nvGrpSpPr>
        <p:grpSpPr>
          <a:xfrm>
            <a:off x="4451714" y="2419591"/>
            <a:ext cx="2823552" cy="1695474"/>
            <a:chOff x="3939463" y="2566552"/>
            <a:chExt cx="3020801" cy="1630604"/>
          </a:xfrm>
          <a:effectLst>
            <a:outerShdw blurRad="50800" dist="38100" dir="2700000" algn="tl" rotWithShape="0">
              <a:prstClr val="black">
                <a:alpha val="20000"/>
              </a:prstClr>
            </a:outerShdw>
          </a:effectLst>
        </p:grpSpPr>
        <p:sp>
          <p:nvSpPr>
            <p:cNvPr id="60" name="Rounded Rectangle 59">
              <a:extLst>
                <a:ext uri="{FF2B5EF4-FFF2-40B4-BE49-F238E27FC236}">
                  <a16:creationId xmlns:a16="http://schemas.microsoft.com/office/drawing/2014/main" id="{B00DE6C9-8FBE-01E8-E79D-64C6CF6886EF}"/>
                </a:ext>
              </a:extLst>
            </p:cNvPr>
            <p:cNvSpPr/>
            <p:nvPr/>
          </p:nvSpPr>
          <p:spPr>
            <a:xfrm>
              <a:off x="3939463" y="2566552"/>
              <a:ext cx="3020801" cy="1630604"/>
            </a:xfrm>
            <a:prstGeom prst="roundRect">
              <a:avLst>
                <a:gd name="adj" fmla="val 1114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endParaRPr lang="en-US" sz="1500" dirty="0">
                <a:solidFill>
                  <a:schemeClr val="tx1"/>
                </a:solidFill>
                <a:cs typeface="Arial" panose="020B0604020202020204" pitchFamily="34" charset="0"/>
              </a:endParaRPr>
            </a:p>
          </p:txBody>
        </p:sp>
        <p:grpSp>
          <p:nvGrpSpPr>
            <p:cNvPr id="61" name="Group 60">
              <a:extLst>
                <a:ext uri="{FF2B5EF4-FFF2-40B4-BE49-F238E27FC236}">
                  <a16:creationId xmlns:a16="http://schemas.microsoft.com/office/drawing/2014/main" id="{F0963095-58CC-3E10-7221-896CB41B6345}"/>
                </a:ext>
              </a:extLst>
            </p:cNvPr>
            <p:cNvGrpSpPr/>
            <p:nvPr/>
          </p:nvGrpSpPr>
          <p:grpSpPr>
            <a:xfrm>
              <a:off x="4153755" y="2742890"/>
              <a:ext cx="2653400" cy="1278672"/>
              <a:chOff x="4153755" y="2742890"/>
              <a:chExt cx="2653400" cy="1278672"/>
            </a:xfrm>
          </p:grpSpPr>
          <p:sp>
            <p:nvSpPr>
              <p:cNvPr id="62" name="TextBox 61">
                <a:extLst>
                  <a:ext uri="{FF2B5EF4-FFF2-40B4-BE49-F238E27FC236}">
                    <a16:creationId xmlns:a16="http://schemas.microsoft.com/office/drawing/2014/main" id="{6E7C85B6-625F-16BE-ED58-19F66E9AEA2C}"/>
                  </a:ext>
                </a:extLst>
              </p:cNvPr>
              <p:cNvSpPr txBox="1"/>
              <p:nvPr/>
            </p:nvSpPr>
            <p:spPr>
              <a:xfrm>
                <a:off x="4160019" y="2742890"/>
                <a:ext cx="1327815" cy="144540"/>
              </a:xfrm>
              <a:prstGeom prst="rect">
                <a:avLst/>
              </a:prstGeom>
              <a:noFill/>
            </p:spPr>
            <p:txBody>
              <a:bodyPr wrap="square" lIns="0" tIns="0" rIns="0" bIns="0" rtlCol="0">
                <a:spAutoFit/>
              </a:bodyPr>
              <a:lstStyle/>
              <a:p>
                <a:pPr algn="l">
                  <a:lnSpc>
                    <a:spcPct val="110000"/>
                  </a:lnSpc>
                  <a:spcBef>
                    <a:spcPts val="225"/>
                  </a:spcBef>
                  <a:spcAft>
                    <a:spcPts val="225"/>
                  </a:spcAft>
                </a:pPr>
                <a:r>
                  <a:rPr lang="en-US" sz="900" b="1" dirty="0">
                    <a:solidFill>
                      <a:schemeClr val="tx2"/>
                    </a:solidFill>
                    <a:cs typeface="Arial" panose="020B0604020202020204" pitchFamily="34" charset="0"/>
                  </a:rPr>
                  <a:t>(888) 555-1234</a:t>
                </a:r>
              </a:p>
            </p:txBody>
          </p:sp>
          <p:sp>
            <p:nvSpPr>
              <p:cNvPr id="63" name="TextBox 62">
                <a:extLst>
                  <a:ext uri="{FF2B5EF4-FFF2-40B4-BE49-F238E27FC236}">
                    <a16:creationId xmlns:a16="http://schemas.microsoft.com/office/drawing/2014/main" id="{EEF088D1-246C-CCFE-0DCA-D5B3C3132510}"/>
                  </a:ext>
                </a:extLst>
              </p:cNvPr>
              <p:cNvSpPr txBox="1"/>
              <p:nvPr/>
            </p:nvSpPr>
            <p:spPr>
              <a:xfrm>
                <a:off x="6436927" y="2742890"/>
                <a:ext cx="370228" cy="147092"/>
              </a:xfrm>
              <a:prstGeom prst="rect">
                <a:avLst/>
              </a:prstGeom>
              <a:noFill/>
            </p:spPr>
            <p:txBody>
              <a:bodyPr wrap="square" lIns="0" tIns="0" rIns="0" bIns="0" rtlCol="0">
                <a:spAutoFit/>
              </a:bodyPr>
              <a:lstStyle/>
              <a:p>
                <a:pPr algn="l">
                  <a:lnSpc>
                    <a:spcPct val="110000"/>
                  </a:lnSpc>
                  <a:spcBef>
                    <a:spcPts val="225"/>
                  </a:spcBef>
                  <a:spcAft>
                    <a:spcPts val="225"/>
                  </a:spcAft>
                </a:pPr>
                <a:r>
                  <a:rPr lang="en-US" sz="900" b="1" dirty="0">
                    <a:solidFill>
                      <a:schemeClr val="tx1">
                        <a:lumMod val="50000"/>
                        <a:lumOff val="50000"/>
                      </a:schemeClr>
                    </a:solidFill>
                    <a:cs typeface="Arial" panose="020B0604020202020204" pitchFamily="34" charset="0"/>
                  </a:rPr>
                  <a:t>Now</a:t>
                </a:r>
              </a:p>
            </p:txBody>
          </p:sp>
          <p:sp>
            <p:nvSpPr>
              <p:cNvPr id="64" name="TextBox 63">
                <a:extLst>
                  <a:ext uri="{FF2B5EF4-FFF2-40B4-BE49-F238E27FC236}">
                    <a16:creationId xmlns:a16="http://schemas.microsoft.com/office/drawing/2014/main" id="{7D8A69BD-3FCD-9AF0-CB57-ABD227F88F93}"/>
                  </a:ext>
                </a:extLst>
              </p:cNvPr>
              <p:cNvSpPr txBox="1"/>
              <p:nvPr/>
            </p:nvSpPr>
            <p:spPr>
              <a:xfrm>
                <a:off x="4153755" y="3089160"/>
                <a:ext cx="2653400" cy="932402"/>
              </a:xfrm>
              <a:prstGeom prst="rect">
                <a:avLst/>
              </a:prstGeom>
              <a:noFill/>
            </p:spPr>
            <p:txBody>
              <a:bodyPr wrap="square" lIns="0" tIns="0" rIns="0" bIns="0" rtlCol="0">
                <a:spAutoFit/>
              </a:bodyPr>
              <a:lstStyle/>
              <a:p>
                <a:r>
                  <a:rPr lang="en-GB" sz="900" dirty="0"/>
                  <a:t>Jane Smith sent you a $50 Riverside Shoes gift card. Redeem: </a:t>
                </a:r>
                <a:r>
                  <a:rPr lang="en-GB" sz="900" dirty="0" err="1"/>
                  <a:t>riversideshoes.com</a:t>
                </a:r>
                <a:r>
                  <a:rPr lang="en-GB" sz="900" dirty="0"/>
                  <a:t>/redeem</a:t>
                </a:r>
              </a:p>
              <a:p>
                <a:endParaRPr lang="en-GB" sz="900" dirty="0"/>
              </a:p>
              <a:p>
                <a:r>
                  <a:rPr lang="en-GB" sz="900" dirty="0"/>
                  <a:t>One-time message sent at Jane's request. Reply HELP for help. Reply STOP to opt out. View our </a:t>
                </a:r>
                <a:r>
                  <a:rPr lang="en-GB" sz="900" u="sng" dirty="0">
                    <a:solidFill>
                      <a:schemeClr val="bg2"/>
                    </a:solidFill>
                  </a:rPr>
                  <a:t>terms</a:t>
                </a:r>
                <a:r>
                  <a:rPr lang="en-GB" sz="900" dirty="0"/>
                  <a:t> &amp; </a:t>
                </a:r>
                <a:r>
                  <a:rPr lang="en-GB" sz="900" u="sng" dirty="0">
                    <a:solidFill>
                      <a:schemeClr val="bg2"/>
                    </a:solidFill>
                  </a:rPr>
                  <a:t>privacy</a:t>
                </a:r>
                <a:r>
                  <a:rPr lang="en-GB" sz="900" dirty="0"/>
                  <a:t>. </a:t>
                </a:r>
              </a:p>
              <a:p>
                <a:endParaRPr lang="en-GB" sz="900" dirty="0"/>
              </a:p>
            </p:txBody>
          </p:sp>
        </p:grpSp>
      </p:grpSp>
      <p:sp>
        <p:nvSpPr>
          <p:cNvPr id="8" name="Oval 7">
            <a:extLst>
              <a:ext uri="{FF2B5EF4-FFF2-40B4-BE49-F238E27FC236}">
                <a16:creationId xmlns:a16="http://schemas.microsoft.com/office/drawing/2014/main" id="{A20A6429-EFA9-C015-9123-4576F46DB60D}"/>
              </a:ext>
            </a:extLst>
          </p:cNvPr>
          <p:cNvSpPr/>
          <p:nvPr/>
        </p:nvSpPr>
        <p:spPr>
          <a:xfrm>
            <a:off x="400050" y="731262"/>
            <a:ext cx="347472" cy="347472"/>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a:extLst>
              <a:ext uri="{FF2B5EF4-FFF2-40B4-BE49-F238E27FC236}">
                <a16:creationId xmlns:a16="http://schemas.microsoft.com/office/drawing/2014/main" id="{68A7EE24-DC5E-4B5D-B64F-9429DE959F59}"/>
              </a:ext>
            </a:extLst>
          </p:cNvPr>
          <p:cNvSpPr txBox="1"/>
          <p:nvPr/>
        </p:nvSpPr>
        <p:spPr>
          <a:xfrm>
            <a:off x="400050" y="789582"/>
            <a:ext cx="347472" cy="230832"/>
          </a:xfrm>
          <a:prstGeom prst="rect">
            <a:avLst/>
          </a:prstGeom>
          <a:noFill/>
        </p:spPr>
        <p:txBody>
          <a:bodyPr wrap="square" lIns="0" tIns="0" rIns="0" bIns="0" anchor="ctr">
            <a:spAutoFit/>
          </a:bodyPr>
          <a:lstStyle/>
          <a:p>
            <a:pPr algn="ctr"/>
            <a:r>
              <a:rPr lang="en-GB" sz="1500" b="1" dirty="0">
                <a:solidFill>
                  <a:srgbClr val="FFFFFF"/>
                </a:solidFill>
                <a:latin typeface="Host Grotesk"/>
              </a:rPr>
              <a:t>16</a:t>
            </a:r>
          </a:p>
        </p:txBody>
      </p:sp>
    </p:spTree>
    <p:extLst>
      <p:ext uri="{BB962C8B-B14F-4D97-AF65-F5344CB8AC3E}">
        <p14:creationId xmlns:p14="http://schemas.microsoft.com/office/powerpoint/2010/main" val="38250311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647CA0-19CC-C1A8-B1F7-DD2D3F5E9FE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399275C-D942-C18B-9EDB-FA195FF0988C}"/>
              </a:ext>
            </a:extLst>
          </p:cNvPr>
          <p:cNvSpPr>
            <a:spLocks noGrp="1"/>
          </p:cNvSpPr>
          <p:nvPr>
            <p:ph type="ctrTitle"/>
          </p:nvPr>
        </p:nvSpPr>
        <p:spPr>
          <a:xfrm>
            <a:off x="222251" y="2239114"/>
            <a:ext cx="5634038" cy="1351811"/>
          </a:xfrm>
        </p:spPr>
        <p:txBody>
          <a:bodyPr anchor="t"/>
          <a:lstStyle/>
          <a:p>
            <a:r>
              <a:rPr lang="en-US" dirty="0"/>
              <a:t>Legal </a:t>
            </a:r>
            <a:br>
              <a:rPr lang="en-US" dirty="0"/>
            </a:br>
            <a:r>
              <a:rPr lang="en-US" dirty="0"/>
              <a:t>policies</a:t>
            </a:r>
          </a:p>
        </p:txBody>
      </p:sp>
      <p:sp>
        <p:nvSpPr>
          <p:cNvPr id="6" name="Slide Number Placeholder 5">
            <a:extLst>
              <a:ext uri="{FF2B5EF4-FFF2-40B4-BE49-F238E27FC236}">
                <a16:creationId xmlns:a16="http://schemas.microsoft.com/office/drawing/2014/main" id="{95B515B4-275C-EFDF-2B19-8E73946A8EBE}"/>
              </a:ext>
            </a:extLst>
          </p:cNvPr>
          <p:cNvSpPr>
            <a:spLocks noGrp="1"/>
          </p:cNvSpPr>
          <p:nvPr>
            <p:ph type="sldNum" sz="quarter" idx="12"/>
          </p:nvPr>
        </p:nvSpPr>
        <p:spPr/>
        <p:txBody>
          <a:bodyPr/>
          <a:lstStyle/>
          <a:p>
            <a:fld id="{AE086683-F536-42AB-ABBC-F4803DFE8DBC}" type="slidenum">
              <a:rPr lang="en-US" smtClean="0"/>
              <a:pPr/>
              <a:t>37</a:t>
            </a:fld>
            <a:endParaRPr lang="en-US"/>
          </a:p>
        </p:txBody>
      </p:sp>
      <p:pic>
        <p:nvPicPr>
          <p:cNvPr id="4" name="Picture Placeholder 3">
            <a:extLst>
              <a:ext uri="{FF2B5EF4-FFF2-40B4-BE49-F238E27FC236}">
                <a16:creationId xmlns:a16="http://schemas.microsoft.com/office/drawing/2014/main" id="{E98ECDAA-72D2-4127-E2A3-518E45924FFB}"/>
              </a:ext>
            </a:extLst>
          </p:cNvPr>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a:fillRect/>
          </a:stretch>
        </p:blipFill>
        <p:spPr>
          <a:prstGeom prst="roundRect">
            <a:avLst>
              <a:gd name="adj" fmla="val 3500"/>
            </a:avLst>
          </a:prstGeom>
          <a:solidFill>
            <a:srgbClr val="EBE6E1"/>
          </a:solidFill>
        </p:spPr>
      </p:pic>
      <p:sp>
        <p:nvSpPr>
          <p:cNvPr id="40" name="Text Placeholder 39">
            <a:extLst>
              <a:ext uri="{FF2B5EF4-FFF2-40B4-BE49-F238E27FC236}">
                <a16:creationId xmlns:a16="http://schemas.microsoft.com/office/drawing/2014/main" id="{58BCD859-D6B4-0ED8-01B3-1F8EBE7C506B}"/>
              </a:ext>
            </a:extLst>
          </p:cNvPr>
          <p:cNvSpPr>
            <a:spLocks noGrp="1"/>
          </p:cNvSpPr>
          <p:nvPr>
            <p:ph type="body" sz="quarter" idx="14"/>
          </p:nvPr>
        </p:nvSpPr>
        <p:spPr>
          <a:xfrm>
            <a:off x="222251" y="1816894"/>
            <a:ext cx="1314738" cy="169277"/>
          </a:xfrm>
        </p:spPr>
        <p:txBody>
          <a:bodyPr/>
          <a:lstStyle/>
          <a:p>
            <a:r>
              <a:rPr lang="en-US" dirty="0"/>
              <a:t>Chapter 5</a:t>
            </a:r>
          </a:p>
        </p:txBody>
      </p:sp>
    </p:spTree>
    <p:extLst>
      <p:ext uri="{BB962C8B-B14F-4D97-AF65-F5344CB8AC3E}">
        <p14:creationId xmlns:p14="http://schemas.microsoft.com/office/powerpoint/2010/main" val="330459544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3154C9-6474-F25D-3644-753AF97DEA8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0A239D73-2EF8-F2AF-3488-6F5982D5854A}"/>
              </a:ext>
            </a:extLst>
          </p:cNvPr>
          <p:cNvSpPr>
            <a:spLocks noGrp="1"/>
          </p:cNvSpPr>
          <p:nvPr>
            <p:ph type="body" sz="quarter" idx="29"/>
          </p:nvPr>
        </p:nvSpPr>
        <p:spPr>
          <a:xfrm>
            <a:off x="222252" y="1773237"/>
            <a:ext cx="3833812" cy="4783137"/>
          </a:xfrm>
        </p:spPr>
        <p:txBody>
          <a:bodyPr/>
          <a:lstStyle/>
          <a:p>
            <a:pPr marL="0" indent="0">
              <a:buNone/>
            </a:pPr>
            <a:br>
              <a:rPr lang="en-US" b="1" dirty="0"/>
            </a:br>
            <a:br>
              <a:rPr lang="en-US" b="1" dirty="0"/>
            </a:br>
            <a:br>
              <a:rPr lang="en-US" b="1" dirty="0"/>
            </a:br>
            <a:br>
              <a:rPr lang="en-US" b="1" dirty="0"/>
            </a:br>
            <a:br>
              <a:rPr lang="en-US" b="1" dirty="0"/>
            </a:br>
            <a:br>
              <a:rPr lang="en-US" b="1" dirty="0"/>
            </a:br>
            <a:br>
              <a:rPr lang="en-US" b="1" dirty="0"/>
            </a:br>
            <a:br>
              <a:rPr lang="en-US" b="1" dirty="0"/>
            </a:br>
            <a:r>
              <a:rPr lang="en-US" b="1" dirty="0"/>
              <a:t>Why it’s compliant:</a:t>
            </a:r>
            <a:endParaRPr lang="en-US" dirty="0"/>
          </a:p>
          <a:p>
            <a:r>
              <a:rPr lang="en-US" dirty="0"/>
              <a:t>Includes brand name, rate disclosure, and frequency</a:t>
            </a:r>
          </a:p>
          <a:p>
            <a:r>
              <a:rPr lang="en-US" dirty="0"/>
              <a:t>States opt-out instructions and the carrier liability disclaimer</a:t>
            </a:r>
          </a:p>
          <a:p>
            <a:pPr marL="0" indent="0">
              <a:buNone/>
            </a:pPr>
            <a:endParaRPr lang="en-US" dirty="0"/>
          </a:p>
          <a:p>
            <a:endParaRPr lang="en-US" dirty="0"/>
          </a:p>
        </p:txBody>
      </p:sp>
      <p:sp>
        <p:nvSpPr>
          <p:cNvPr id="3" name="Text Placeholder 2">
            <a:extLst>
              <a:ext uri="{FF2B5EF4-FFF2-40B4-BE49-F238E27FC236}">
                <a16:creationId xmlns:a16="http://schemas.microsoft.com/office/drawing/2014/main" id="{9844296A-4C18-A533-8AA3-1A4608CD5B58}"/>
              </a:ext>
            </a:extLst>
          </p:cNvPr>
          <p:cNvSpPr>
            <a:spLocks noGrp="1"/>
          </p:cNvSpPr>
          <p:nvPr>
            <p:ph type="body" sz="quarter" idx="19"/>
          </p:nvPr>
        </p:nvSpPr>
        <p:spPr/>
        <p:txBody>
          <a:bodyPr/>
          <a:lstStyle/>
          <a:p>
            <a:r>
              <a:rPr lang="en-US" sz="4000" dirty="0"/>
              <a:t>Terms &amp; conditions content</a:t>
            </a:r>
          </a:p>
        </p:txBody>
      </p:sp>
      <p:sp>
        <p:nvSpPr>
          <p:cNvPr id="5" name="Slide Number Placeholder 4">
            <a:extLst>
              <a:ext uri="{FF2B5EF4-FFF2-40B4-BE49-F238E27FC236}">
                <a16:creationId xmlns:a16="http://schemas.microsoft.com/office/drawing/2014/main" id="{CDA32BCD-47E8-6775-1543-C8F64F81F752}"/>
              </a:ext>
            </a:extLst>
          </p:cNvPr>
          <p:cNvSpPr>
            <a:spLocks noGrp="1"/>
          </p:cNvSpPr>
          <p:nvPr>
            <p:ph type="sldNum" sz="quarter" idx="16"/>
          </p:nvPr>
        </p:nvSpPr>
        <p:spPr/>
        <p:txBody>
          <a:bodyPr/>
          <a:lstStyle/>
          <a:p>
            <a:fld id="{AE086683-F536-42AB-ABBC-F4803DFE8DBC}" type="slidenum">
              <a:rPr lang="en-US" smtClean="0"/>
              <a:pPr/>
              <a:t>38</a:t>
            </a:fld>
            <a:endParaRPr lang="en-US"/>
          </a:p>
        </p:txBody>
      </p:sp>
      <p:sp>
        <p:nvSpPr>
          <p:cNvPr id="7" name="Text Placeholder 6">
            <a:extLst>
              <a:ext uri="{FF2B5EF4-FFF2-40B4-BE49-F238E27FC236}">
                <a16:creationId xmlns:a16="http://schemas.microsoft.com/office/drawing/2014/main" id="{E0367034-03C4-A0C3-4EB5-003A2C383D1D}"/>
              </a:ext>
            </a:extLst>
          </p:cNvPr>
          <p:cNvSpPr>
            <a:spLocks noGrp="1"/>
          </p:cNvSpPr>
          <p:nvPr>
            <p:ph type="body" sz="quarter" idx="30"/>
          </p:nvPr>
        </p:nvSpPr>
        <p:spPr>
          <a:xfrm>
            <a:off x="4179094" y="1773237"/>
            <a:ext cx="3833812" cy="4783137"/>
          </a:xfrm>
          <a:solidFill>
            <a:srgbClr val="F2EEE8"/>
          </a:solidFill>
        </p:spPr>
        <p:txBody>
          <a:bodyPr/>
          <a:lstStyle/>
          <a:p>
            <a:pPr marL="0" indent="0">
              <a:buNone/>
            </a:pPr>
            <a:br>
              <a:rPr lang="en-US" b="1" dirty="0"/>
            </a:br>
            <a:br>
              <a:rPr lang="en-US" b="1" dirty="0"/>
            </a:br>
            <a:br>
              <a:rPr lang="en-US" b="1" dirty="0"/>
            </a:br>
            <a:br>
              <a:rPr lang="en-US" b="1" dirty="0"/>
            </a:br>
            <a:br>
              <a:rPr lang="en-US" b="1" dirty="0"/>
            </a:br>
            <a:br>
              <a:rPr lang="en-US" b="1" dirty="0"/>
            </a:br>
            <a:br>
              <a:rPr lang="en-US" b="1" dirty="0"/>
            </a:br>
            <a:br>
              <a:rPr lang="en-US" b="1" dirty="0"/>
            </a:br>
            <a:r>
              <a:rPr lang="en-US" b="1" dirty="0"/>
              <a:t>Why it’s NOT compliant:</a:t>
            </a:r>
            <a:endParaRPr lang="en-US" dirty="0"/>
          </a:p>
          <a:p>
            <a:r>
              <a:rPr lang="en-US" dirty="0"/>
              <a:t>Points to a generic site-wide </a:t>
            </a:r>
            <a:br>
              <a:rPr lang="en-US" dirty="0"/>
            </a:br>
            <a:r>
              <a:rPr lang="en-US" dirty="0"/>
              <a:t>terms page</a:t>
            </a:r>
          </a:p>
          <a:p>
            <a:r>
              <a:rPr lang="en-US" dirty="0"/>
              <a:t>Never mentions the SMS program at all</a:t>
            </a:r>
          </a:p>
          <a:p>
            <a:endParaRPr lang="en-US" dirty="0"/>
          </a:p>
          <a:p>
            <a:endParaRPr lang="en-US" dirty="0"/>
          </a:p>
          <a:p>
            <a:endParaRPr lang="en-US" dirty="0"/>
          </a:p>
          <a:p>
            <a:endParaRPr lang="en-US" dirty="0"/>
          </a:p>
        </p:txBody>
      </p:sp>
      <p:sp>
        <p:nvSpPr>
          <p:cNvPr id="9" name="Text Placeholder 8">
            <a:extLst>
              <a:ext uri="{FF2B5EF4-FFF2-40B4-BE49-F238E27FC236}">
                <a16:creationId xmlns:a16="http://schemas.microsoft.com/office/drawing/2014/main" id="{0B797EC2-EC90-4A09-E049-A85516138193}"/>
              </a:ext>
            </a:extLst>
          </p:cNvPr>
          <p:cNvSpPr>
            <a:spLocks noGrp="1"/>
          </p:cNvSpPr>
          <p:nvPr>
            <p:ph type="body" sz="quarter" idx="32"/>
          </p:nvPr>
        </p:nvSpPr>
        <p:spPr>
          <a:xfrm>
            <a:off x="8134349" y="1773237"/>
            <a:ext cx="3833812" cy="4783137"/>
          </a:xfrm>
        </p:spPr>
        <p:txBody>
          <a:bodyPr/>
          <a:lstStyle/>
          <a:p>
            <a:pPr marL="0" indent="0">
              <a:buNone/>
            </a:pPr>
            <a:r>
              <a:rPr lang="en-US" b="1" dirty="0"/>
              <a:t>Key takeaway: </a:t>
            </a:r>
          </a:p>
          <a:p>
            <a:pPr marL="0" indent="0">
              <a:buNone/>
            </a:pPr>
            <a:r>
              <a:rPr lang="en-US" dirty="0"/>
              <a:t>Program-specific SMS terms are required. A boilerplate terms page doesn’t meet </a:t>
            </a:r>
            <a:br>
              <a:rPr lang="en-US" dirty="0"/>
            </a:br>
            <a:r>
              <a:rPr lang="en-US" dirty="0"/>
              <a:t>the requirement.</a:t>
            </a:r>
          </a:p>
          <a:p>
            <a:pPr marL="0" indent="0">
              <a:buNone/>
            </a:pPr>
            <a:endParaRPr lang="en-US" dirty="0"/>
          </a:p>
          <a:p>
            <a:pPr marL="0" indent="0">
              <a:buNone/>
            </a:pPr>
            <a:endParaRPr lang="en-US" dirty="0"/>
          </a:p>
          <a:p>
            <a:endParaRPr lang="en-US" dirty="0"/>
          </a:p>
          <a:p>
            <a:endParaRPr lang="en-US" dirty="0"/>
          </a:p>
          <a:p>
            <a:endParaRPr lang="en-US" dirty="0"/>
          </a:p>
          <a:p>
            <a:endParaRPr lang="en-US" dirty="0"/>
          </a:p>
        </p:txBody>
      </p:sp>
      <p:pic>
        <p:nvPicPr>
          <p:cNvPr id="12" name="Picture Placeholder 11">
            <a:extLst>
              <a:ext uri="{FF2B5EF4-FFF2-40B4-BE49-F238E27FC236}">
                <a16:creationId xmlns:a16="http://schemas.microsoft.com/office/drawing/2014/main" id="{5EEF2256-05D7-8605-EB75-7FB685E1255B}"/>
              </a:ext>
            </a:extLst>
          </p:cNvPr>
          <p:cNvPicPr>
            <a:picLocks noGrp="1" noChangeAspect="1"/>
          </p:cNvPicPr>
          <p:nvPr>
            <p:ph type="pic" sz="quarter" idx="21"/>
          </p:nvPr>
        </p:nvPicPr>
        <p:blipFill>
          <a:blip>
            <a:extLst>
              <a:ext uri="{96DAC541-7B7A-43D3-8B79-37D633B846F1}">
                <asvg:svgBlip xmlns:asvg="http://schemas.microsoft.com/office/drawing/2016/SVG/main" r:embed="rId3"/>
              </a:ext>
            </a:extLst>
          </a:blip>
          <a:srcRect t="6250" b="6250"/>
          <a:stretch>
            <a:fillRect/>
          </a:stretch>
        </p:blipFill>
        <p:spPr>
          <a:xfrm>
            <a:off x="381000" y="1910556"/>
            <a:ext cx="368300" cy="322262"/>
          </a:xfrm>
          <a:prstGeom prst="rect">
            <a:avLst/>
          </a:prstGeom>
        </p:spPr>
      </p:pic>
      <p:pic>
        <p:nvPicPr>
          <p:cNvPr id="13" name="Picture Placeholder 12">
            <a:extLst>
              <a:ext uri="{FF2B5EF4-FFF2-40B4-BE49-F238E27FC236}">
                <a16:creationId xmlns:a16="http://schemas.microsoft.com/office/drawing/2014/main" id="{B36B6039-92C5-3872-3313-968072D63BC1}"/>
              </a:ext>
            </a:extLst>
          </p:cNvPr>
          <p:cNvPicPr>
            <a:picLocks noGrp="1" noChangeAspect="1"/>
          </p:cNvPicPr>
          <p:nvPr>
            <p:ph type="pic" sz="quarter" idx="31"/>
          </p:nvPr>
        </p:nvPicPr>
        <p:blipFill>
          <a:blip>
            <a:extLst>
              <a:ext uri="{96DAC541-7B7A-43D3-8B79-37D633B846F1}">
                <asvg:svgBlip xmlns:asvg="http://schemas.microsoft.com/office/drawing/2016/SVG/main" r:embed="rId4"/>
              </a:ext>
            </a:extLst>
          </a:blip>
          <a:srcRect t="6250" b="6250"/>
          <a:stretch>
            <a:fillRect/>
          </a:stretch>
        </p:blipFill>
        <p:spPr>
          <a:xfrm>
            <a:off x="4332288" y="1910556"/>
            <a:ext cx="368300" cy="322262"/>
          </a:xfrm>
          <a:prstGeom prst="rect">
            <a:avLst/>
          </a:prstGeom>
        </p:spPr>
      </p:pic>
      <p:grpSp>
        <p:nvGrpSpPr>
          <p:cNvPr id="47" name="Group 46">
            <a:extLst>
              <a:ext uri="{FF2B5EF4-FFF2-40B4-BE49-F238E27FC236}">
                <a16:creationId xmlns:a16="http://schemas.microsoft.com/office/drawing/2014/main" id="{0DC52FD0-8622-10F4-495C-4EE26E9E081C}"/>
              </a:ext>
            </a:extLst>
          </p:cNvPr>
          <p:cNvGrpSpPr/>
          <p:nvPr/>
        </p:nvGrpSpPr>
        <p:grpSpPr>
          <a:xfrm>
            <a:off x="576112" y="2550222"/>
            <a:ext cx="3126091" cy="1254035"/>
            <a:chOff x="659206" y="2470531"/>
            <a:chExt cx="3126091" cy="1254035"/>
          </a:xfrm>
        </p:grpSpPr>
        <p:grpSp>
          <p:nvGrpSpPr>
            <p:cNvPr id="48" name="Group 47">
              <a:extLst>
                <a:ext uri="{FF2B5EF4-FFF2-40B4-BE49-F238E27FC236}">
                  <a16:creationId xmlns:a16="http://schemas.microsoft.com/office/drawing/2014/main" id="{6939C4D6-C1DE-79C3-FD14-803250A1EACD}"/>
                </a:ext>
              </a:extLst>
            </p:cNvPr>
            <p:cNvGrpSpPr/>
            <p:nvPr/>
          </p:nvGrpSpPr>
          <p:grpSpPr>
            <a:xfrm>
              <a:off x="659206" y="2470531"/>
              <a:ext cx="3126091" cy="1254035"/>
              <a:chOff x="659206" y="2470531"/>
              <a:chExt cx="3126091" cy="1254035"/>
            </a:xfrm>
          </p:grpSpPr>
          <p:sp>
            <p:nvSpPr>
              <p:cNvPr id="50" name="Shape 5">
                <a:extLst>
                  <a:ext uri="{FF2B5EF4-FFF2-40B4-BE49-F238E27FC236}">
                    <a16:creationId xmlns:a16="http://schemas.microsoft.com/office/drawing/2014/main" id="{3BA6DE65-A538-A4FD-3D0C-7475236DC10C}"/>
                  </a:ext>
                </a:extLst>
              </p:cNvPr>
              <p:cNvSpPr/>
              <p:nvPr/>
            </p:nvSpPr>
            <p:spPr>
              <a:xfrm>
                <a:off x="659206" y="2470531"/>
                <a:ext cx="3126091" cy="1254035"/>
              </a:xfrm>
              <a:prstGeom prst="roundRect">
                <a:avLst>
                  <a:gd name="adj" fmla="val 5344"/>
                </a:avLst>
              </a:prstGeom>
              <a:solidFill>
                <a:srgbClr val="FFFFFF"/>
              </a:solidFill>
              <a:ln w="12700">
                <a:solidFill>
                  <a:srgbClr val="E6EBED"/>
                </a:solidFill>
                <a:prstDash val="solid"/>
              </a:ln>
              <a:effectLst>
                <a:outerShdw blurRad="63500" dist="25400" dir="5400000" algn="bl" rotWithShape="0">
                  <a:srgbClr val="000000">
                    <a:alpha val="10000"/>
                  </a:srgbClr>
                </a:outerShdw>
              </a:effectLst>
            </p:spPr>
            <p:txBody>
              <a:bodyPr/>
              <a:lstStyle/>
              <a:p>
                <a:endParaRPr lang="en-US"/>
              </a:p>
            </p:txBody>
          </p:sp>
          <p:sp>
            <p:nvSpPr>
              <p:cNvPr id="51" name="Shape 6">
                <a:extLst>
                  <a:ext uri="{FF2B5EF4-FFF2-40B4-BE49-F238E27FC236}">
                    <a16:creationId xmlns:a16="http://schemas.microsoft.com/office/drawing/2014/main" id="{3E0C647F-D4F3-FF6A-7F87-4C95BBF422AF}"/>
                  </a:ext>
                </a:extLst>
              </p:cNvPr>
              <p:cNvSpPr/>
              <p:nvPr/>
            </p:nvSpPr>
            <p:spPr>
              <a:xfrm>
                <a:off x="668350" y="2477183"/>
                <a:ext cx="3110400" cy="309600"/>
              </a:xfrm>
              <a:prstGeom prst="round2SameRect">
                <a:avLst>
                  <a:gd name="adj1" fmla="val 16667"/>
                  <a:gd name="adj2" fmla="val 0"/>
                </a:avLst>
              </a:prstGeom>
              <a:solidFill>
                <a:srgbClr val="F7F9FA"/>
              </a:solidFill>
              <a:ln/>
            </p:spPr>
            <p:txBody>
              <a:bodyPr/>
              <a:lstStyle/>
              <a:p>
                <a:endParaRPr lang="en-US"/>
              </a:p>
            </p:txBody>
          </p:sp>
          <p:sp>
            <p:nvSpPr>
              <p:cNvPr id="52" name="Shape 7">
                <a:extLst>
                  <a:ext uri="{FF2B5EF4-FFF2-40B4-BE49-F238E27FC236}">
                    <a16:creationId xmlns:a16="http://schemas.microsoft.com/office/drawing/2014/main" id="{ABA33ADE-A17B-9495-6C6B-FC9CA4384DB4}"/>
                  </a:ext>
                </a:extLst>
              </p:cNvPr>
              <p:cNvSpPr/>
              <p:nvPr/>
            </p:nvSpPr>
            <p:spPr>
              <a:xfrm>
                <a:off x="805510" y="2589404"/>
                <a:ext cx="68580" cy="68580"/>
              </a:xfrm>
              <a:prstGeom prst="ellipse">
                <a:avLst/>
              </a:prstGeom>
              <a:solidFill>
                <a:srgbClr val="8F9AA1"/>
              </a:solidFill>
              <a:ln/>
            </p:spPr>
            <p:txBody>
              <a:bodyPr/>
              <a:lstStyle/>
              <a:p>
                <a:endParaRPr lang="en-US"/>
              </a:p>
            </p:txBody>
          </p:sp>
          <p:sp>
            <p:nvSpPr>
              <p:cNvPr id="53" name="Shape 8">
                <a:extLst>
                  <a:ext uri="{FF2B5EF4-FFF2-40B4-BE49-F238E27FC236}">
                    <a16:creationId xmlns:a16="http://schemas.microsoft.com/office/drawing/2014/main" id="{690C74F3-47A1-D783-39B3-B1C48F7F7529}"/>
                  </a:ext>
                </a:extLst>
              </p:cNvPr>
              <p:cNvSpPr/>
              <p:nvPr/>
            </p:nvSpPr>
            <p:spPr>
              <a:xfrm>
                <a:off x="942670" y="2589404"/>
                <a:ext cx="68580" cy="68580"/>
              </a:xfrm>
              <a:prstGeom prst="ellipse">
                <a:avLst/>
              </a:prstGeom>
              <a:solidFill>
                <a:srgbClr val="8F9AA1"/>
              </a:solidFill>
              <a:ln/>
            </p:spPr>
            <p:txBody>
              <a:bodyPr/>
              <a:lstStyle/>
              <a:p>
                <a:endParaRPr lang="en-US"/>
              </a:p>
            </p:txBody>
          </p:sp>
          <p:sp>
            <p:nvSpPr>
              <p:cNvPr id="54" name="Shape 9">
                <a:extLst>
                  <a:ext uri="{FF2B5EF4-FFF2-40B4-BE49-F238E27FC236}">
                    <a16:creationId xmlns:a16="http://schemas.microsoft.com/office/drawing/2014/main" id="{0956D41B-ABE2-D5F4-0BFC-A63C168FEE8C}"/>
                  </a:ext>
                </a:extLst>
              </p:cNvPr>
              <p:cNvSpPr/>
              <p:nvPr/>
            </p:nvSpPr>
            <p:spPr>
              <a:xfrm>
                <a:off x="1079830" y="2589404"/>
                <a:ext cx="68580" cy="68580"/>
              </a:xfrm>
              <a:prstGeom prst="ellipse">
                <a:avLst/>
              </a:prstGeom>
              <a:solidFill>
                <a:srgbClr val="8F9AA1"/>
              </a:solidFill>
              <a:ln/>
            </p:spPr>
            <p:txBody>
              <a:bodyPr/>
              <a:lstStyle/>
              <a:p>
                <a:endParaRPr lang="en-US"/>
              </a:p>
            </p:txBody>
          </p:sp>
          <p:sp>
            <p:nvSpPr>
              <p:cNvPr id="55" name="Shape 10">
                <a:extLst>
                  <a:ext uri="{FF2B5EF4-FFF2-40B4-BE49-F238E27FC236}">
                    <a16:creationId xmlns:a16="http://schemas.microsoft.com/office/drawing/2014/main" id="{1F4CB79A-27CB-2A52-B270-19405414AFD8}"/>
                  </a:ext>
                </a:extLst>
              </p:cNvPr>
              <p:cNvSpPr/>
              <p:nvPr/>
            </p:nvSpPr>
            <p:spPr>
              <a:xfrm>
                <a:off x="1280998" y="2548256"/>
                <a:ext cx="2311288" cy="164592"/>
              </a:xfrm>
              <a:prstGeom prst="roundRect">
                <a:avLst>
                  <a:gd name="adj" fmla="val 27778"/>
                </a:avLst>
              </a:prstGeom>
              <a:solidFill>
                <a:srgbClr val="FFFFFF"/>
              </a:solidFill>
              <a:ln w="9525">
                <a:solidFill>
                  <a:srgbClr val="E6EBED"/>
                </a:solidFill>
                <a:prstDash val="solid"/>
              </a:ln>
            </p:spPr>
            <p:txBody>
              <a:bodyPr/>
              <a:lstStyle/>
              <a:p>
                <a:endParaRPr lang="en-US" dirty="0"/>
              </a:p>
            </p:txBody>
          </p:sp>
          <p:sp>
            <p:nvSpPr>
              <p:cNvPr id="56" name="Text 11">
                <a:extLst>
                  <a:ext uri="{FF2B5EF4-FFF2-40B4-BE49-F238E27FC236}">
                    <a16:creationId xmlns:a16="http://schemas.microsoft.com/office/drawing/2014/main" id="{DBE9E6A6-1D1D-BA98-35D9-BE00D9DDBCA4}"/>
                  </a:ext>
                </a:extLst>
              </p:cNvPr>
              <p:cNvSpPr/>
              <p:nvPr/>
            </p:nvSpPr>
            <p:spPr>
              <a:xfrm>
                <a:off x="1363294" y="2548256"/>
                <a:ext cx="2228992" cy="164592"/>
              </a:xfrm>
              <a:prstGeom prst="rect">
                <a:avLst/>
              </a:prstGeom>
              <a:noFill/>
              <a:ln/>
            </p:spPr>
            <p:txBody>
              <a:bodyPr wrap="square" lIns="0" tIns="0" rIns="0" bIns="0" rtlCol="0" anchor="ctr"/>
              <a:lstStyle/>
              <a:p>
                <a:pPr marL="0" indent="0" algn="l">
                  <a:buNone/>
                </a:pPr>
                <a:r>
                  <a:rPr lang="en-US" sz="900" dirty="0" err="1">
                    <a:solidFill>
                      <a:srgbClr val="4B575E"/>
                    </a:solidFill>
                    <a:ea typeface="Arial" pitchFamily="34" charset="-122"/>
                    <a:cs typeface="Arial" pitchFamily="34" charset="-120"/>
                  </a:rPr>
                  <a:t>verify.sinch.com</a:t>
                </a:r>
                <a:r>
                  <a:rPr lang="en-US" sz="900" dirty="0">
                    <a:solidFill>
                      <a:srgbClr val="4B575E"/>
                    </a:solidFill>
                    <a:ea typeface="Arial" pitchFamily="34" charset="-122"/>
                    <a:cs typeface="Arial" pitchFamily="34" charset="-120"/>
                  </a:rPr>
                  <a:t>/submission</a:t>
                </a:r>
              </a:p>
            </p:txBody>
          </p:sp>
          <p:sp>
            <p:nvSpPr>
              <p:cNvPr id="57" name="Shape 13">
                <a:extLst>
                  <a:ext uri="{FF2B5EF4-FFF2-40B4-BE49-F238E27FC236}">
                    <a16:creationId xmlns:a16="http://schemas.microsoft.com/office/drawing/2014/main" id="{D94B0641-695B-8AE5-78F2-C91A2DAFC1F0}"/>
                  </a:ext>
                </a:extLst>
              </p:cNvPr>
              <p:cNvSpPr/>
              <p:nvPr/>
            </p:nvSpPr>
            <p:spPr>
              <a:xfrm>
                <a:off x="860374" y="3092324"/>
                <a:ext cx="2731912" cy="455168"/>
              </a:xfrm>
              <a:prstGeom prst="roundRect">
                <a:avLst>
                  <a:gd name="adj" fmla="val 11905"/>
                </a:avLst>
              </a:prstGeom>
              <a:solidFill>
                <a:srgbClr val="F7F9FA"/>
              </a:solidFill>
              <a:ln w="12700">
                <a:solidFill>
                  <a:srgbClr val="E6EBED"/>
                </a:solidFill>
                <a:prstDash val="solid"/>
              </a:ln>
            </p:spPr>
            <p:txBody>
              <a:bodyPr/>
              <a:lstStyle/>
              <a:p>
                <a:endParaRPr lang="en-US"/>
              </a:p>
            </p:txBody>
          </p:sp>
          <p:sp>
            <p:nvSpPr>
              <p:cNvPr id="58" name="Text 14">
                <a:extLst>
                  <a:ext uri="{FF2B5EF4-FFF2-40B4-BE49-F238E27FC236}">
                    <a16:creationId xmlns:a16="http://schemas.microsoft.com/office/drawing/2014/main" id="{8876840F-D601-225C-D2EF-B712786AA18E}"/>
                  </a:ext>
                </a:extLst>
              </p:cNvPr>
              <p:cNvSpPr/>
              <p:nvPr/>
            </p:nvSpPr>
            <p:spPr>
              <a:xfrm>
                <a:off x="970102" y="3092324"/>
                <a:ext cx="2622184" cy="455168"/>
              </a:xfrm>
              <a:prstGeom prst="rect">
                <a:avLst/>
              </a:prstGeom>
              <a:noFill/>
              <a:ln/>
            </p:spPr>
            <p:txBody>
              <a:bodyPr wrap="square" lIns="0" tIns="0" rIns="0" bIns="0" rtlCol="0" anchor="ctr"/>
              <a:lstStyle/>
              <a:p>
                <a:r>
                  <a:rPr lang="en-US" sz="1050" dirty="0" err="1">
                    <a:solidFill>
                      <a:srgbClr val="000000"/>
                    </a:solidFill>
                    <a:ea typeface="Arial" pitchFamily="34" charset="-122"/>
                    <a:cs typeface="Arial" pitchFamily="34" charset="-120"/>
                  </a:rPr>
                  <a:t>riversideshoes.com</a:t>
                </a:r>
                <a:r>
                  <a:rPr lang="en-US" sz="1050" dirty="0">
                    <a:solidFill>
                      <a:srgbClr val="000000"/>
                    </a:solidFill>
                    <a:ea typeface="Arial" pitchFamily="34" charset="-122"/>
                    <a:cs typeface="Arial" pitchFamily="34" charset="-120"/>
                  </a:rPr>
                  <a:t>/</a:t>
                </a:r>
                <a:r>
                  <a:rPr lang="en-US" sz="1050" dirty="0" err="1">
                    <a:solidFill>
                      <a:srgbClr val="000000"/>
                    </a:solidFill>
                    <a:ea typeface="Arial" pitchFamily="34" charset="-122"/>
                    <a:cs typeface="Arial" pitchFamily="34" charset="-120"/>
                  </a:rPr>
                  <a:t>sms</a:t>
                </a:r>
                <a:r>
                  <a:rPr lang="en-US" sz="1050" dirty="0">
                    <a:solidFill>
                      <a:srgbClr val="000000"/>
                    </a:solidFill>
                    <a:ea typeface="Arial" pitchFamily="34" charset="-122"/>
                    <a:cs typeface="Arial" pitchFamily="34" charset="-120"/>
                  </a:rPr>
                  <a:t>-terms — rates, frequency, support, opt-out</a:t>
                </a:r>
                <a:endParaRPr lang="en-US" sz="1050" dirty="0"/>
              </a:p>
            </p:txBody>
          </p:sp>
        </p:grpSp>
        <p:sp>
          <p:nvSpPr>
            <p:cNvPr id="49" name="Text 12">
              <a:extLst>
                <a:ext uri="{FF2B5EF4-FFF2-40B4-BE49-F238E27FC236}">
                  <a16:creationId xmlns:a16="http://schemas.microsoft.com/office/drawing/2014/main" id="{66F17F45-C353-B0EB-94A8-87CC380E8485}"/>
                </a:ext>
              </a:extLst>
            </p:cNvPr>
            <p:cNvSpPr/>
            <p:nvPr/>
          </p:nvSpPr>
          <p:spPr>
            <a:xfrm>
              <a:off x="860374" y="2872868"/>
              <a:ext cx="2731912" cy="201168"/>
            </a:xfrm>
            <a:prstGeom prst="rect">
              <a:avLst/>
            </a:prstGeom>
            <a:noFill/>
            <a:ln/>
          </p:spPr>
          <p:txBody>
            <a:bodyPr wrap="square" lIns="0" tIns="0" rIns="0" bIns="0" rtlCol="0" anchor="ctr"/>
            <a:lstStyle/>
            <a:p>
              <a:r>
                <a:rPr lang="en-US" sz="1000" b="1" dirty="0">
                  <a:ea typeface="Arial" pitchFamily="34" charset="-122"/>
                  <a:cs typeface="Arial" pitchFamily="34" charset="-120"/>
                </a:rPr>
                <a:t>Terms URL</a:t>
              </a:r>
              <a:endParaRPr lang="en-US" sz="1000" dirty="0"/>
            </a:p>
          </p:txBody>
        </p:sp>
      </p:grpSp>
      <p:grpSp>
        <p:nvGrpSpPr>
          <p:cNvPr id="71" name="Group 70">
            <a:extLst>
              <a:ext uri="{FF2B5EF4-FFF2-40B4-BE49-F238E27FC236}">
                <a16:creationId xmlns:a16="http://schemas.microsoft.com/office/drawing/2014/main" id="{3C35A0D4-4AA7-3AC4-25D5-FB8C60DB038B}"/>
              </a:ext>
            </a:extLst>
          </p:cNvPr>
          <p:cNvGrpSpPr/>
          <p:nvPr/>
        </p:nvGrpSpPr>
        <p:grpSpPr>
          <a:xfrm>
            <a:off x="4534501" y="2550223"/>
            <a:ext cx="3126091" cy="1275652"/>
            <a:chOff x="659206" y="2470532"/>
            <a:chExt cx="3126091" cy="1275652"/>
          </a:xfrm>
        </p:grpSpPr>
        <p:grpSp>
          <p:nvGrpSpPr>
            <p:cNvPr id="72" name="Group 71">
              <a:extLst>
                <a:ext uri="{FF2B5EF4-FFF2-40B4-BE49-F238E27FC236}">
                  <a16:creationId xmlns:a16="http://schemas.microsoft.com/office/drawing/2014/main" id="{72F908CC-53E7-3EE0-050B-C0E945E665CF}"/>
                </a:ext>
              </a:extLst>
            </p:cNvPr>
            <p:cNvGrpSpPr/>
            <p:nvPr/>
          </p:nvGrpSpPr>
          <p:grpSpPr>
            <a:xfrm>
              <a:off x="659206" y="2470532"/>
              <a:ext cx="3126091" cy="1275652"/>
              <a:chOff x="659206" y="2470532"/>
              <a:chExt cx="3126091" cy="1275652"/>
            </a:xfrm>
          </p:grpSpPr>
          <p:sp>
            <p:nvSpPr>
              <p:cNvPr id="74" name="Shape 5">
                <a:extLst>
                  <a:ext uri="{FF2B5EF4-FFF2-40B4-BE49-F238E27FC236}">
                    <a16:creationId xmlns:a16="http://schemas.microsoft.com/office/drawing/2014/main" id="{5FC731C9-99C9-B709-A0CA-850116F0ECD1}"/>
                  </a:ext>
                </a:extLst>
              </p:cNvPr>
              <p:cNvSpPr/>
              <p:nvPr/>
            </p:nvSpPr>
            <p:spPr>
              <a:xfrm>
                <a:off x="659206" y="2470532"/>
                <a:ext cx="3126091" cy="1275652"/>
              </a:xfrm>
              <a:prstGeom prst="roundRect">
                <a:avLst>
                  <a:gd name="adj" fmla="val 5344"/>
                </a:avLst>
              </a:prstGeom>
              <a:solidFill>
                <a:srgbClr val="FFFFFF"/>
              </a:solidFill>
              <a:ln w="12700">
                <a:solidFill>
                  <a:srgbClr val="E6EBED"/>
                </a:solidFill>
                <a:prstDash val="solid"/>
              </a:ln>
              <a:effectLst>
                <a:outerShdw blurRad="63500" dist="25400" dir="5400000" algn="bl" rotWithShape="0">
                  <a:srgbClr val="000000">
                    <a:alpha val="10000"/>
                  </a:srgbClr>
                </a:outerShdw>
              </a:effectLst>
            </p:spPr>
            <p:txBody>
              <a:bodyPr/>
              <a:lstStyle/>
              <a:p>
                <a:endParaRPr lang="en-US"/>
              </a:p>
            </p:txBody>
          </p:sp>
          <p:sp>
            <p:nvSpPr>
              <p:cNvPr id="75" name="Shape 6">
                <a:extLst>
                  <a:ext uri="{FF2B5EF4-FFF2-40B4-BE49-F238E27FC236}">
                    <a16:creationId xmlns:a16="http://schemas.microsoft.com/office/drawing/2014/main" id="{F5E8677A-6C2B-0DCF-3154-366D463ECF1B}"/>
                  </a:ext>
                </a:extLst>
              </p:cNvPr>
              <p:cNvSpPr/>
              <p:nvPr/>
            </p:nvSpPr>
            <p:spPr>
              <a:xfrm>
                <a:off x="668350" y="2477183"/>
                <a:ext cx="3110400" cy="309600"/>
              </a:xfrm>
              <a:prstGeom prst="round2SameRect">
                <a:avLst>
                  <a:gd name="adj1" fmla="val 16667"/>
                  <a:gd name="adj2" fmla="val 0"/>
                </a:avLst>
              </a:prstGeom>
              <a:solidFill>
                <a:srgbClr val="F7F9FA"/>
              </a:solidFill>
              <a:ln/>
            </p:spPr>
            <p:txBody>
              <a:bodyPr/>
              <a:lstStyle/>
              <a:p>
                <a:endParaRPr lang="en-US"/>
              </a:p>
            </p:txBody>
          </p:sp>
          <p:sp>
            <p:nvSpPr>
              <p:cNvPr id="76" name="Shape 7">
                <a:extLst>
                  <a:ext uri="{FF2B5EF4-FFF2-40B4-BE49-F238E27FC236}">
                    <a16:creationId xmlns:a16="http://schemas.microsoft.com/office/drawing/2014/main" id="{320EFDEA-7526-E1DB-97BE-404BDA3CC03F}"/>
                  </a:ext>
                </a:extLst>
              </p:cNvPr>
              <p:cNvSpPr/>
              <p:nvPr/>
            </p:nvSpPr>
            <p:spPr>
              <a:xfrm>
                <a:off x="805510" y="2589404"/>
                <a:ext cx="68580" cy="68580"/>
              </a:xfrm>
              <a:prstGeom prst="ellipse">
                <a:avLst/>
              </a:prstGeom>
              <a:solidFill>
                <a:srgbClr val="8F9AA1"/>
              </a:solidFill>
              <a:ln/>
            </p:spPr>
            <p:txBody>
              <a:bodyPr/>
              <a:lstStyle/>
              <a:p>
                <a:endParaRPr lang="en-US"/>
              </a:p>
            </p:txBody>
          </p:sp>
          <p:sp>
            <p:nvSpPr>
              <p:cNvPr id="77" name="Shape 8">
                <a:extLst>
                  <a:ext uri="{FF2B5EF4-FFF2-40B4-BE49-F238E27FC236}">
                    <a16:creationId xmlns:a16="http://schemas.microsoft.com/office/drawing/2014/main" id="{AAAEC456-E6B4-2D57-AA44-BFBF64174E35}"/>
                  </a:ext>
                </a:extLst>
              </p:cNvPr>
              <p:cNvSpPr/>
              <p:nvPr/>
            </p:nvSpPr>
            <p:spPr>
              <a:xfrm>
                <a:off x="942670" y="2589404"/>
                <a:ext cx="68580" cy="68580"/>
              </a:xfrm>
              <a:prstGeom prst="ellipse">
                <a:avLst/>
              </a:prstGeom>
              <a:solidFill>
                <a:srgbClr val="8F9AA1"/>
              </a:solidFill>
              <a:ln/>
            </p:spPr>
            <p:txBody>
              <a:bodyPr/>
              <a:lstStyle/>
              <a:p>
                <a:endParaRPr lang="en-US"/>
              </a:p>
            </p:txBody>
          </p:sp>
          <p:sp>
            <p:nvSpPr>
              <p:cNvPr id="78" name="Shape 9">
                <a:extLst>
                  <a:ext uri="{FF2B5EF4-FFF2-40B4-BE49-F238E27FC236}">
                    <a16:creationId xmlns:a16="http://schemas.microsoft.com/office/drawing/2014/main" id="{EB470009-094C-99FB-5EAD-1B6F65A29FD1}"/>
                  </a:ext>
                </a:extLst>
              </p:cNvPr>
              <p:cNvSpPr/>
              <p:nvPr/>
            </p:nvSpPr>
            <p:spPr>
              <a:xfrm>
                <a:off x="1079830" y="2589404"/>
                <a:ext cx="68580" cy="68580"/>
              </a:xfrm>
              <a:prstGeom prst="ellipse">
                <a:avLst/>
              </a:prstGeom>
              <a:solidFill>
                <a:srgbClr val="8F9AA1"/>
              </a:solidFill>
              <a:ln/>
            </p:spPr>
            <p:txBody>
              <a:bodyPr/>
              <a:lstStyle/>
              <a:p>
                <a:endParaRPr lang="en-US"/>
              </a:p>
            </p:txBody>
          </p:sp>
          <p:sp>
            <p:nvSpPr>
              <p:cNvPr id="79" name="Shape 10">
                <a:extLst>
                  <a:ext uri="{FF2B5EF4-FFF2-40B4-BE49-F238E27FC236}">
                    <a16:creationId xmlns:a16="http://schemas.microsoft.com/office/drawing/2014/main" id="{D371D541-3BFD-240D-6346-C21172623791}"/>
                  </a:ext>
                </a:extLst>
              </p:cNvPr>
              <p:cNvSpPr/>
              <p:nvPr/>
            </p:nvSpPr>
            <p:spPr>
              <a:xfrm>
                <a:off x="1280998" y="2548256"/>
                <a:ext cx="2311288" cy="164592"/>
              </a:xfrm>
              <a:prstGeom prst="roundRect">
                <a:avLst>
                  <a:gd name="adj" fmla="val 27778"/>
                </a:avLst>
              </a:prstGeom>
              <a:solidFill>
                <a:srgbClr val="FFFFFF"/>
              </a:solidFill>
              <a:ln w="9525">
                <a:solidFill>
                  <a:srgbClr val="E6EBED"/>
                </a:solidFill>
                <a:prstDash val="solid"/>
              </a:ln>
            </p:spPr>
            <p:txBody>
              <a:bodyPr/>
              <a:lstStyle/>
              <a:p>
                <a:endParaRPr lang="en-US" dirty="0"/>
              </a:p>
            </p:txBody>
          </p:sp>
          <p:sp>
            <p:nvSpPr>
              <p:cNvPr id="80" name="Text 11">
                <a:extLst>
                  <a:ext uri="{FF2B5EF4-FFF2-40B4-BE49-F238E27FC236}">
                    <a16:creationId xmlns:a16="http://schemas.microsoft.com/office/drawing/2014/main" id="{A7C6DA84-308F-A85C-8F54-39A8872F3D3E}"/>
                  </a:ext>
                </a:extLst>
              </p:cNvPr>
              <p:cNvSpPr/>
              <p:nvPr/>
            </p:nvSpPr>
            <p:spPr>
              <a:xfrm>
                <a:off x="1363294" y="2548256"/>
                <a:ext cx="2228992" cy="164592"/>
              </a:xfrm>
              <a:prstGeom prst="rect">
                <a:avLst/>
              </a:prstGeom>
              <a:noFill/>
              <a:ln/>
            </p:spPr>
            <p:txBody>
              <a:bodyPr wrap="square" lIns="0" tIns="0" rIns="0" bIns="0" rtlCol="0" anchor="ctr"/>
              <a:lstStyle/>
              <a:p>
                <a:pPr marL="0" indent="0" algn="l">
                  <a:buNone/>
                </a:pPr>
                <a:r>
                  <a:rPr lang="en-US" sz="900" dirty="0" err="1">
                    <a:solidFill>
                      <a:srgbClr val="4B575E"/>
                    </a:solidFill>
                    <a:ea typeface="Arial" pitchFamily="34" charset="-122"/>
                    <a:cs typeface="Arial" pitchFamily="34" charset="-120"/>
                  </a:rPr>
                  <a:t>verify.sinch.com</a:t>
                </a:r>
                <a:r>
                  <a:rPr lang="en-US" sz="900" dirty="0">
                    <a:solidFill>
                      <a:srgbClr val="4B575E"/>
                    </a:solidFill>
                    <a:ea typeface="Arial" pitchFamily="34" charset="-122"/>
                    <a:cs typeface="Arial" pitchFamily="34" charset="-120"/>
                  </a:rPr>
                  <a:t>/submission</a:t>
                </a:r>
              </a:p>
            </p:txBody>
          </p:sp>
          <p:sp>
            <p:nvSpPr>
              <p:cNvPr id="81" name="Shape 13">
                <a:extLst>
                  <a:ext uri="{FF2B5EF4-FFF2-40B4-BE49-F238E27FC236}">
                    <a16:creationId xmlns:a16="http://schemas.microsoft.com/office/drawing/2014/main" id="{58D081A8-F3A6-D24F-2189-B0D0DBFBD1C2}"/>
                  </a:ext>
                </a:extLst>
              </p:cNvPr>
              <p:cNvSpPr/>
              <p:nvPr/>
            </p:nvSpPr>
            <p:spPr>
              <a:xfrm>
                <a:off x="860374" y="3092324"/>
                <a:ext cx="2731912" cy="455168"/>
              </a:xfrm>
              <a:prstGeom prst="roundRect">
                <a:avLst>
                  <a:gd name="adj" fmla="val 11905"/>
                </a:avLst>
              </a:prstGeom>
              <a:solidFill>
                <a:srgbClr val="F7F9FA"/>
              </a:solidFill>
              <a:ln w="12700">
                <a:solidFill>
                  <a:srgbClr val="E6EBED"/>
                </a:solidFill>
                <a:prstDash val="solid"/>
              </a:ln>
            </p:spPr>
            <p:txBody>
              <a:bodyPr/>
              <a:lstStyle/>
              <a:p>
                <a:endParaRPr lang="en-US"/>
              </a:p>
            </p:txBody>
          </p:sp>
          <p:sp>
            <p:nvSpPr>
              <p:cNvPr id="82" name="Text 14">
                <a:extLst>
                  <a:ext uri="{FF2B5EF4-FFF2-40B4-BE49-F238E27FC236}">
                    <a16:creationId xmlns:a16="http://schemas.microsoft.com/office/drawing/2014/main" id="{08629326-C303-672D-C5B0-37BD880125FF}"/>
                  </a:ext>
                </a:extLst>
              </p:cNvPr>
              <p:cNvSpPr/>
              <p:nvPr/>
            </p:nvSpPr>
            <p:spPr>
              <a:xfrm>
                <a:off x="970102" y="3092323"/>
                <a:ext cx="2622184" cy="455167"/>
              </a:xfrm>
              <a:prstGeom prst="rect">
                <a:avLst/>
              </a:prstGeom>
              <a:noFill/>
              <a:ln/>
            </p:spPr>
            <p:txBody>
              <a:bodyPr wrap="square" lIns="0" tIns="0" rIns="0" bIns="0" rtlCol="0" anchor="ctr"/>
              <a:lstStyle/>
              <a:p>
                <a:r>
                  <a:rPr lang="en-US" sz="1050" dirty="0" err="1">
                    <a:solidFill>
                      <a:srgbClr val="000000"/>
                    </a:solidFill>
                    <a:ea typeface="Arial" pitchFamily="34" charset="-122"/>
                    <a:cs typeface="Arial" pitchFamily="34" charset="-120"/>
                  </a:rPr>
                  <a:t>riversideshoes.com</a:t>
                </a:r>
                <a:r>
                  <a:rPr lang="en-US" sz="1050" dirty="0">
                    <a:solidFill>
                      <a:srgbClr val="000000"/>
                    </a:solidFill>
                    <a:ea typeface="Arial" pitchFamily="34" charset="-122"/>
                    <a:cs typeface="Arial" pitchFamily="34" charset="-120"/>
                  </a:rPr>
                  <a:t>/terms — general site terms, no SMS program</a:t>
                </a:r>
                <a:endParaRPr lang="en-US" sz="1050" dirty="0"/>
              </a:p>
            </p:txBody>
          </p:sp>
        </p:grpSp>
        <p:sp>
          <p:nvSpPr>
            <p:cNvPr id="73" name="Text 12">
              <a:extLst>
                <a:ext uri="{FF2B5EF4-FFF2-40B4-BE49-F238E27FC236}">
                  <a16:creationId xmlns:a16="http://schemas.microsoft.com/office/drawing/2014/main" id="{C008150D-2322-73DB-D73A-94A666FD9F03}"/>
                </a:ext>
              </a:extLst>
            </p:cNvPr>
            <p:cNvSpPr/>
            <p:nvPr/>
          </p:nvSpPr>
          <p:spPr>
            <a:xfrm>
              <a:off x="860374" y="2872868"/>
              <a:ext cx="2731912" cy="201168"/>
            </a:xfrm>
            <a:prstGeom prst="rect">
              <a:avLst/>
            </a:prstGeom>
            <a:noFill/>
            <a:ln/>
          </p:spPr>
          <p:txBody>
            <a:bodyPr wrap="square" lIns="0" tIns="0" rIns="0" bIns="0" rtlCol="0" anchor="ctr"/>
            <a:lstStyle/>
            <a:p>
              <a:r>
                <a:rPr lang="en-US" sz="1000" b="1" dirty="0">
                  <a:ea typeface="Arial" pitchFamily="34" charset="-122"/>
                  <a:cs typeface="Arial" pitchFamily="34" charset="-120"/>
                </a:rPr>
                <a:t>Terms URL</a:t>
              </a:r>
              <a:endParaRPr lang="en-US" sz="1000" dirty="0"/>
            </a:p>
          </p:txBody>
        </p:sp>
      </p:grpSp>
      <p:pic>
        <p:nvPicPr>
          <p:cNvPr id="88" name="Picture Placeholder 87">
            <a:extLst>
              <a:ext uri="{FF2B5EF4-FFF2-40B4-BE49-F238E27FC236}">
                <a16:creationId xmlns:a16="http://schemas.microsoft.com/office/drawing/2014/main" id="{798AC556-D87A-C1B9-28C0-91D8331E2665}"/>
              </a:ext>
            </a:extLst>
          </p:cNvPr>
          <p:cNvPicPr>
            <a:picLocks noGrp="1" noChangeAspect="1"/>
          </p:cNvPicPr>
          <p:nvPr>
            <p:ph type="pic" sz="quarter" idx="33"/>
          </p:nvPr>
        </p:nvPicPr>
        <p:blipFill>
          <a:blip>
            <a:extLst>
              <a:ext uri="{96DAC541-7B7A-43D3-8B79-37D633B846F1}">
                <asvg:svgBlip xmlns:asvg="http://schemas.microsoft.com/office/drawing/2016/SVG/main" r:embed="rId5"/>
              </a:ext>
            </a:extLst>
          </a:blip>
          <a:srcRect t="6250" b="6250"/>
          <a:stretch>
            <a:fillRect/>
          </a:stretch>
        </p:blipFill>
        <p:spPr>
          <a:xfrm>
            <a:off x="8288336" y="1910556"/>
            <a:ext cx="368300" cy="322262"/>
          </a:xfrm>
          <a:prstGeom prst="rect">
            <a:avLst/>
          </a:prstGeom>
        </p:spPr>
      </p:pic>
    </p:spTree>
    <p:extLst>
      <p:ext uri="{BB962C8B-B14F-4D97-AF65-F5344CB8AC3E}">
        <p14:creationId xmlns:p14="http://schemas.microsoft.com/office/powerpoint/2010/main" val="214300478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655C81-4344-A491-4F08-E90B2B3E9F4F}"/>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6BC3BE28-1EC0-6C9E-6A1A-19B8F7A37620}"/>
              </a:ext>
            </a:extLst>
          </p:cNvPr>
          <p:cNvSpPr>
            <a:spLocks noGrp="1"/>
          </p:cNvSpPr>
          <p:nvPr>
            <p:ph type="body" sz="quarter" idx="29"/>
          </p:nvPr>
        </p:nvSpPr>
        <p:spPr>
          <a:xfrm>
            <a:off x="222252" y="1773237"/>
            <a:ext cx="3833812" cy="4783137"/>
          </a:xfrm>
        </p:spPr>
        <p:txBody>
          <a:bodyPr/>
          <a:lstStyle/>
          <a:p>
            <a:pPr marL="0" indent="0">
              <a:buNone/>
            </a:pPr>
            <a:br>
              <a:rPr lang="en-US" b="1" dirty="0"/>
            </a:br>
            <a:br>
              <a:rPr lang="en-US" b="1" dirty="0"/>
            </a:br>
            <a:br>
              <a:rPr lang="en-US" b="1" dirty="0"/>
            </a:br>
            <a:br>
              <a:rPr lang="en-US" b="1" dirty="0"/>
            </a:br>
            <a:br>
              <a:rPr lang="en-US" b="1" dirty="0"/>
            </a:br>
            <a:br>
              <a:rPr lang="en-US" b="1" dirty="0"/>
            </a:br>
            <a:br>
              <a:rPr lang="en-US" b="1" dirty="0"/>
            </a:br>
            <a:br>
              <a:rPr lang="en-US" b="1" dirty="0"/>
            </a:br>
            <a:r>
              <a:rPr lang="en-US" b="1" dirty="0"/>
              <a:t>Why it’s compliant:</a:t>
            </a:r>
            <a:endParaRPr lang="en-US" dirty="0"/>
          </a:p>
          <a:p>
            <a:r>
              <a:rPr lang="en-US" dirty="0"/>
              <a:t>Includes the required verbatim non-sharing clause</a:t>
            </a:r>
          </a:p>
          <a:p>
            <a:r>
              <a:rPr lang="en-US" dirty="0"/>
              <a:t>Clearly excludes opt-in data from </a:t>
            </a:r>
            <a:br>
              <a:rPr lang="en-US" dirty="0"/>
            </a:br>
            <a:r>
              <a:rPr lang="en-US" dirty="0"/>
              <a:t>third-party sharing</a:t>
            </a:r>
          </a:p>
          <a:p>
            <a:pPr marL="0" indent="0">
              <a:buNone/>
            </a:pPr>
            <a:endParaRPr lang="en-US" dirty="0"/>
          </a:p>
          <a:p>
            <a:pPr marL="0" indent="0">
              <a:buNone/>
            </a:pPr>
            <a:endParaRPr lang="en-US" dirty="0"/>
          </a:p>
          <a:p>
            <a:endParaRPr lang="en-US" dirty="0"/>
          </a:p>
        </p:txBody>
      </p:sp>
      <p:sp>
        <p:nvSpPr>
          <p:cNvPr id="3" name="Text Placeholder 2">
            <a:extLst>
              <a:ext uri="{FF2B5EF4-FFF2-40B4-BE49-F238E27FC236}">
                <a16:creationId xmlns:a16="http://schemas.microsoft.com/office/drawing/2014/main" id="{C90F5488-49B4-D590-4E81-4AA44E92003D}"/>
              </a:ext>
            </a:extLst>
          </p:cNvPr>
          <p:cNvSpPr>
            <a:spLocks noGrp="1"/>
          </p:cNvSpPr>
          <p:nvPr>
            <p:ph type="body" sz="quarter" idx="19"/>
          </p:nvPr>
        </p:nvSpPr>
        <p:spPr/>
        <p:txBody>
          <a:bodyPr/>
          <a:lstStyle/>
          <a:p>
            <a:r>
              <a:rPr lang="en-US" sz="4000" dirty="0"/>
              <a:t>Privacy policy non-sharing clause</a:t>
            </a:r>
          </a:p>
        </p:txBody>
      </p:sp>
      <p:sp>
        <p:nvSpPr>
          <p:cNvPr id="5" name="Slide Number Placeholder 4">
            <a:extLst>
              <a:ext uri="{FF2B5EF4-FFF2-40B4-BE49-F238E27FC236}">
                <a16:creationId xmlns:a16="http://schemas.microsoft.com/office/drawing/2014/main" id="{65B56C6C-0441-CEF0-4480-32FA793F09C5}"/>
              </a:ext>
            </a:extLst>
          </p:cNvPr>
          <p:cNvSpPr>
            <a:spLocks noGrp="1"/>
          </p:cNvSpPr>
          <p:nvPr>
            <p:ph type="sldNum" sz="quarter" idx="16"/>
          </p:nvPr>
        </p:nvSpPr>
        <p:spPr/>
        <p:txBody>
          <a:bodyPr/>
          <a:lstStyle/>
          <a:p>
            <a:fld id="{AE086683-F536-42AB-ABBC-F4803DFE8DBC}" type="slidenum">
              <a:rPr lang="en-US" smtClean="0"/>
              <a:pPr/>
              <a:t>39</a:t>
            </a:fld>
            <a:endParaRPr lang="en-US"/>
          </a:p>
        </p:txBody>
      </p:sp>
      <p:sp>
        <p:nvSpPr>
          <p:cNvPr id="7" name="Text Placeholder 6">
            <a:extLst>
              <a:ext uri="{FF2B5EF4-FFF2-40B4-BE49-F238E27FC236}">
                <a16:creationId xmlns:a16="http://schemas.microsoft.com/office/drawing/2014/main" id="{BBDA26E5-5EC3-DC6E-EAC1-8C226BACCE4B}"/>
              </a:ext>
            </a:extLst>
          </p:cNvPr>
          <p:cNvSpPr>
            <a:spLocks noGrp="1"/>
          </p:cNvSpPr>
          <p:nvPr>
            <p:ph type="body" sz="quarter" idx="30"/>
          </p:nvPr>
        </p:nvSpPr>
        <p:spPr>
          <a:xfrm>
            <a:off x="4179094" y="1773237"/>
            <a:ext cx="3833812" cy="4783137"/>
          </a:xfrm>
          <a:solidFill>
            <a:srgbClr val="F2EEE8"/>
          </a:solidFill>
        </p:spPr>
        <p:txBody>
          <a:bodyPr/>
          <a:lstStyle/>
          <a:p>
            <a:pPr marL="0" indent="0">
              <a:buNone/>
            </a:pPr>
            <a:br>
              <a:rPr lang="en-US" b="1" dirty="0"/>
            </a:br>
            <a:br>
              <a:rPr lang="en-US" b="1" dirty="0"/>
            </a:br>
            <a:br>
              <a:rPr lang="en-US" b="1" dirty="0"/>
            </a:br>
            <a:br>
              <a:rPr lang="en-US" b="1" dirty="0"/>
            </a:br>
            <a:br>
              <a:rPr lang="en-US" b="1" dirty="0"/>
            </a:br>
            <a:br>
              <a:rPr lang="en-US" b="1" dirty="0"/>
            </a:br>
            <a:br>
              <a:rPr lang="en-US" b="1" dirty="0"/>
            </a:br>
            <a:br>
              <a:rPr lang="en-US" b="1" dirty="0"/>
            </a:br>
            <a:r>
              <a:rPr lang="en-US" b="1" dirty="0"/>
              <a:t>Why it’s NOT compliant:</a:t>
            </a:r>
            <a:endParaRPr lang="en-US" dirty="0"/>
          </a:p>
          <a:p>
            <a:r>
              <a:rPr lang="en-US" dirty="0"/>
              <a:t>Discusses data sharing generally with no SMS carve-out</a:t>
            </a:r>
          </a:p>
          <a:p>
            <a:r>
              <a:rPr lang="en-US" dirty="0"/>
              <a:t>Leaves opt-in data exposed to the general sharing policy</a:t>
            </a:r>
          </a:p>
          <a:p>
            <a:endParaRPr lang="en-US" dirty="0"/>
          </a:p>
          <a:p>
            <a:endParaRPr lang="en-US" dirty="0"/>
          </a:p>
          <a:p>
            <a:endParaRPr lang="en-US" dirty="0"/>
          </a:p>
          <a:p>
            <a:endParaRPr lang="en-US" dirty="0"/>
          </a:p>
          <a:p>
            <a:endParaRPr lang="en-US" dirty="0"/>
          </a:p>
        </p:txBody>
      </p:sp>
      <p:sp>
        <p:nvSpPr>
          <p:cNvPr id="9" name="Text Placeholder 8">
            <a:extLst>
              <a:ext uri="{FF2B5EF4-FFF2-40B4-BE49-F238E27FC236}">
                <a16:creationId xmlns:a16="http://schemas.microsoft.com/office/drawing/2014/main" id="{DDD9314D-1E93-9667-D71E-EE7DE452B21E}"/>
              </a:ext>
            </a:extLst>
          </p:cNvPr>
          <p:cNvSpPr>
            <a:spLocks noGrp="1"/>
          </p:cNvSpPr>
          <p:nvPr>
            <p:ph type="body" sz="quarter" idx="32"/>
          </p:nvPr>
        </p:nvSpPr>
        <p:spPr>
          <a:xfrm>
            <a:off x="8134349" y="1773237"/>
            <a:ext cx="3833812" cy="4783137"/>
          </a:xfrm>
        </p:spPr>
        <p:txBody>
          <a:bodyPr/>
          <a:lstStyle/>
          <a:p>
            <a:pPr marL="0" indent="0">
              <a:buNone/>
            </a:pPr>
            <a:r>
              <a:rPr lang="en-US" b="1" dirty="0"/>
              <a:t>Key takeaway: </a:t>
            </a:r>
          </a:p>
          <a:p>
            <a:pPr marL="0" indent="0">
              <a:buNone/>
            </a:pPr>
            <a:r>
              <a:rPr lang="en-US" dirty="0"/>
              <a:t>Sinch and mobile carriers strictly prohibit third-party lead generation and multi-level marketing where consumer phone numbers or opt-in consent data are bought, sold, or shared across multiple entities.  Consent must be a direct, 1-to-1 agreement between the specific end user and the exact brand sending the message.</a:t>
            </a:r>
          </a:p>
          <a:p>
            <a:pPr marL="0" indent="0">
              <a:buNone/>
            </a:pPr>
            <a:endParaRPr lang="en-US" dirty="0"/>
          </a:p>
          <a:p>
            <a:pPr marL="0" indent="0">
              <a:buNone/>
            </a:pPr>
            <a:endParaRPr lang="en-US" dirty="0"/>
          </a:p>
          <a:p>
            <a:pPr marL="0" indent="0">
              <a:buNone/>
            </a:pPr>
            <a:endParaRPr lang="en-US" dirty="0"/>
          </a:p>
          <a:p>
            <a:endParaRPr lang="en-US" dirty="0"/>
          </a:p>
          <a:p>
            <a:endParaRPr lang="en-US" dirty="0"/>
          </a:p>
          <a:p>
            <a:endParaRPr lang="en-US" dirty="0"/>
          </a:p>
          <a:p>
            <a:endParaRPr lang="en-US" dirty="0"/>
          </a:p>
        </p:txBody>
      </p:sp>
      <p:pic>
        <p:nvPicPr>
          <p:cNvPr id="12" name="Picture Placeholder 11">
            <a:extLst>
              <a:ext uri="{FF2B5EF4-FFF2-40B4-BE49-F238E27FC236}">
                <a16:creationId xmlns:a16="http://schemas.microsoft.com/office/drawing/2014/main" id="{410014D1-B57E-890A-1E26-05D254A83FD2}"/>
              </a:ext>
            </a:extLst>
          </p:cNvPr>
          <p:cNvPicPr>
            <a:picLocks noGrp="1" noChangeAspect="1"/>
          </p:cNvPicPr>
          <p:nvPr>
            <p:ph type="pic" sz="quarter" idx="21"/>
          </p:nvPr>
        </p:nvPicPr>
        <p:blipFill>
          <a:blip>
            <a:extLst>
              <a:ext uri="{96DAC541-7B7A-43D3-8B79-37D633B846F1}">
                <asvg:svgBlip xmlns:asvg="http://schemas.microsoft.com/office/drawing/2016/SVG/main" r:embed="rId3"/>
              </a:ext>
            </a:extLst>
          </a:blip>
          <a:srcRect t="6250" b="6250"/>
          <a:stretch>
            <a:fillRect/>
          </a:stretch>
        </p:blipFill>
        <p:spPr>
          <a:xfrm>
            <a:off x="381000" y="1910556"/>
            <a:ext cx="368300" cy="324632"/>
          </a:xfrm>
          <a:prstGeom prst="rect">
            <a:avLst/>
          </a:prstGeom>
        </p:spPr>
      </p:pic>
      <p:pic>
        <p:nvPicPr>
          <p:cNvPr id="13" name="Picture Placeholder 12">
            <a:extLst>
              <a:ext uri="{FF2B5EF4-FFF2-40B4-BE49-F238E27FC236}">
                <a16:creationId xmlns:a16="http://schemas.microsoft.com/office/drawing/2014/main" id="{A4DCCEB8-76EA-7906-7C02-64CDB08247A1}"/>
              </a:ext>
            </a:extLst>
          </p:cNvPr>
          <p:cNvPicPr>
            <a:picLocks noGrp="1" noChangeAspect="1"/>
          </p:cNvPicPr>
          <p:nvPr>
            <p:ph type="pic" sz="quarter" idx="31"/>
          </p:nvPr>
        </p:nvPicPr>
        <p:blipFill>
          <a:blip>
            <a:extLst>
              <a:ext uri="{96DAC541-7B7A-43D3-8B79-37D633B846F1}">
                <asvg:svgBlip xmlns:asvg="http://schemas.microsoft.com/office/drawing/2016/SVG/main" r:embed="rId4"/>
              </a:ext>
            </a:extLst>
          </a:blip>
          <a:srcRect t="6250" b="6250"/>
          <a:stretch>
            <a:fillRect/>
          </a:stretch>
        </p:blipFill>
        <p:spPr>
          <a:xfrm>
            <a:off x="4332288" y="1910556"/>
            <a:ext cx="368300" cy="324632"/>
          </a:xfrm>
          <a:prstGeom prst="rect">
            <a:avLst/>
          </a:prstGeom>
        </p:spPr>
      </p:pic>
      <p:grpSp>
        <p:nvGrpSpPr>
          <p:cNvPr id="47" name="Group 46">
            <a:extLst>
              <a:ext uri="{FF2B5EF4-FFF2-40B4-BE49-F238E27FC236}">
                <a16:creationId xmlns:a16="http://schemas.microsoft.com/office/drawing/2014/main" id="{47D8F85F-5DB5-E1A3-072D-D46554766012}"/>
              </a:ext>
            </a:extLst>
          </p:cNvPr>
          <p:cNvGrpSpPr/>
          <p:nvPr/>
        </p:nvGrpSpPr>
        <p:grpSpPr>
          <a:xfrm>
            <a:off x="576112" y="2550221"/>
            <a:ext cx="3126091" cy="1438557"/>
            <a:chOff x="659206" y="2470530"/>
            <a:chExt cx="3126091" cy="1428053"/>
          </a:xfrm>
        </p:grpSpPr>
        <p:grpSp>
          <p:nvGrpSpPr>
            <p:cNvPr id="48" name="Group 47">
              <a:extLst>
                <a:ext uri="{FF2B5EF4-FFF2-40B4-BE49-F238E27FC236}">
                  <a16:creationId xmlns:a16="http://schemas.microsoft.com/office/drawing/2014/main" id="{D0E763BA-4E91-7DF3-83C7-2FC774EE26B8}"/>
                </a:ext>
              </a:extLst>
            </p:cNvPr>
            <p:cNvGrpSpPr/>
            <p:nvPr/>
          </p:nvGrpSpPr>
          <p:grpSpPr>
            <a:xfrm>
              <a:off x="659206" y="2470530"/>
              <a:ext cx="3126091" cy="1428053"/>
              <a:chOff x="659206" y="2470530"/>
              <a:chExt cx="3126091" cy="1428053"/>
            </a:xfrm>
          </p:grpSpPr>
          <p:sp>
            <p:nvSpPr>
              <p:cNvPr id="50" name="Shape 5">
                <a:extLst>
                  <a:ext uri="{FF2B5EF4-FFF2-40B4-BE49-F238E27FC236}">
                    <a16:creationId xmlns:a16="http://schemas.microsoft.com/office/drawing/2014/main" id="{64D531FF-AC1D-330D-E339-DBB1146018C3}"/>
                  </a:ext>
                </a:extLst>
              </p:cNvPr>
              <p:cNvSpPr/>
              <p:nvPr/>
            </p:nvSpPr>
            <p:spPr>
              <a:xfrm>
                <a:off x="659206" y="2470530"/>
                <a:ext cx="3126091" cy="1428053"/>
              </a:xfrm>
              <a:prstGeom prst="roundRect">
                <a:avLst>
                  <a:gd name="adj" fmla="val 5344"/>
                </a:avLst>
              </a:prstGeom>
              <a:solidFill>
                <a:srgbClr val="FFFFFF"/>
              </a:solidFill>
              <a:ln w="12700">
                <a:solidFill>
                  <a:srgbClr val="E6EBED"/>
                </a:solidFill>
                <a:prstDash val="solid"/>
              </a:ln>
              <a:effectLst>
                <a:outerShdw blurRad="63500" dist="25400" dir="5400000" algn="bl" rotWithShape="0">
                  <a:srgbClr val="000000">
                    <a:alpha val="10000"/>
                  </a:srgbClr>
                </a:outerShdw>
              </a:effectLst>
            </p:spPr>
            <p:txBody>
              <a:bodyPr/>
              <a:lstStyle/>
              <a:p>
                <a:endParaRPr lang="en-US"/>
              </a:p>
            </p:txBody>
          </p:sp>
          <p:sp>
            <p:nvSpPr>
              <p:cNvPr id="51" name="Shape 6">
                <a:extLst>
                  <a:ext uri="{FF2B5EF4-FFF2-40B4-BE49-F238E27FC236}">
                    <a16:creationId xmlns:a16="http://schemas.microsoft.com/office/drawing/2014/main" id="{FE16C4D1-0D2E-019D-B2DD-209616046DC3}"/>
                  </a:ext>
                </a:extLst>
              </p:cNvPr>
              <p:cNvSpPr/>
              <p:nvPr/>
            </p:nvSpPr>
            <p:spPr>
              <a:xfrm>
                <a:off x="668350" y="2477183"/>
                <a:ext cx="3110400" cy="309600"/>
              </a:xfrm>
              <a:prstGeom prst="round2SameRect">
                <a:avLst>
                  <a:gd name="adj1" fmla="val 16667"/>
                  <a:gd name="adj2" fmla="val 0"/>
                </a:avLst>
              </a:prstGeom>
              <a:solidFill>
                <a:srgbClr val="F7F9FA"/>
              </a:solidFill>
              <a:ln/>
            </p:spPr>
            <p:txBody>
              <a:bodyPr/>
              <a:lstStyle/>
              <a:p>
                <a:endParaRPr lang="en-US"/>
              </a:p>
            </p:txBody>
          </p:sp>
          <p:sp>
            <p:nvSpPr>
              <p:cNvPr id="52" name="Shape 7">
                <a:extLst>
                  <a:ext uri="{FF2B5EF4-FFF2-40B4-BE49-F238E27FC236}">
                    <a16:creationId xmlns:a16="http://schemas.microsoft.com/office/drawing/2014/main" id="{CAC1F251-4069-5A30-2FE2-E70B977DD4D1}"/>
                  </a:ext>
                </a:extLst>
              </p:cNvPr>
              <p:cNvSpPr/>
              <p:nvPr/>
            </p:nvSpPr>
            <p:spPr>
              <a:xfrm>
                <a:off x="805510" y="2589404"/>
                <a:ext cx="68580" cy="68580"/>
              </a:xfrm>
              <a:prstGeom prst="ellipse">
                <a:avLst/>
              </a:prstGeom>
              <a:solidFill>
                <a:srgbClr val="8F9AA1"/>
              </a:solidFill>
              <a:ln/>
            </p:spPr>
            <p:txBody>
              <a:bodyPr/>
              <a:lstStyle/>
              <a:p>
                <a:endParaRPr lang="en-US"/>
              </a:p>
            </p:txBody>
          </p:sp>
          <p:sp>
            <p:nvSpPr>
              <p:cNvPr id="53" name="Shape 8">
                <a:extLst>
                  <a:ext uri="{FF2B5EF4-FFF2-40B4-BE49-F238E27FC236}">
                    <a16:creationId xmlns:a16="http://schemas.microsoft.com/office/drawing/2014/main" id="{3212B367-E3F3-8012-0B8A-0AF86CA04D96}"/>
                  </a:ext>
                </a:extLst>
              </p:cNvPr>
              <p:cNvSpPr/>
              <p:nvPr/>
            </p:nvSpPr>
            <p:spPr>
              <a:xfrm>
                <a:off x="942670" y="2589404"/>
                <a:ext cx="68580" cy="68580"/>
              </a:xfrm>
              <a:prstGeom prst="ellipse">
                <a:avLst/>
              </a:prstGeom>
              <a:solidFill>
                <a:srgbClr val="8F9AA1"/>
              </a:solidFill>
              <a:ln/>
            </p:spPr>
            <p:txBody>
              <a:bodyPr/>
              <a:lstStyle/>
              <a:p>
                <a:endParaRPr lang="en-US"/>
              </a:p>
            </p:txBody>
          </p:sp>
          <p:sp>
            <p:nvSpPr>
              <p:cNvPr id="54" name="Shape 9">
                <a:extLst>
                  <a:ext uri="{FF2B5EF4-FFF2-40B4-BE49-F238E27FC236}">
                    <a16:creationId xmlns:a16="http://schemas.microsoft.com/office/drawing/2014/main" id="{2FD3B2EF-EC56-D1C9-A1AA-730F39606C41}"/>
                  </a:ext>
                </a:extLst>
              </p:cNvPr>
              <p:cNvSpPr/>
              <p:nvPr/>
            </p:nvSpPr>
            <p:spPr>
              <a:xfrm>
                <a:off x="1079830" y="2589404"/>
                <a:ext cx="68580" cy="68580"/>
              </a:xfrm>
              <a:prstGeom prst="ellipse">
                <a:avLst/>
              </a:prstGeom>
              <a:solidFill>
                <a:srgbClr val="8F9AA1"/>
              </a:solidFill>
              <a:ln/>
            </p:spPr>
            <p:txBody>
              <a:bodyPr/>
              <a:lstStyle/>
              <a:p>
                <a:endParaRPr lang="en-US"/>
              </a:p>
            </p:txBody>
          </p:sp>
          <p:sp>
            <p:nvSpPr>
              <p:cNvPr id="55" name="Shape 10">
                <a:extLst>
                  <a:ext uri="{FF2B5EF4-FFF2-40B4-BE49-F238E27FC236}">
                    <a16:creationId xmlns:a16="http://schemas.microsoft.com/office/drawing/2014/main" id="{89B1406A-BC4F-EEA3-0DBF-AD6334E98902}"/>
                  </a:ext>
                </a:extLst>
              </p:cNvPr>
              <p:cNvSpPr/>
              <p:nvPr/>
            </p:nvSpPr>
            <p:spPr>
              <a:xfrm>
                <a:off x="1280998" y="2548256"/>
                <a:ext cx="2311288" cy="164592"/>
              </a:xfrm>
              <a:prstGeom prst="roundRect">
                <a:avLst>
                  <a:gd name="adj" fmla="val 27778"/>
                </a:avLst>
              </a:prstGeom>
              <a:solidFill>
                <a:srgbClr val="FFFFFF"/>
              </a:solidFill>
              <a:ln w="9525">
                <a:solidFill>
                  <a:srgbClr val="E6EBED"/>
                </a:solidFill>
                <a:prstDash val="solid"/>
              </a:ln>
            </p:spPr>
            <p:txBody>
              <a:bodyPr/>
              <a:lstStyle/>
              <a:p>
                <a:endParaRPr lang="en-US" dirty="0"/>
              </a:p>
            </p:txBody>
          </p:sp>
          <p:sp>
            <p:nvSpPr>
              <p:cNvPr id="56" name="Text 11">
                <a:extLst>
                  <a:ext uri="{FF2B5EF4-FFF2-40B4-BE49-F238E27FC236}">
                    <a16:creationId xmlns:a16="http://schemas.microsoft.com/office/drawing/2014/main" id="{6DAF283F-9DAF-9F86-FC9D-F05B43673064}"/>
                  </a:ext>
                </a:extLst>
              </p:cNvPr>
              <p:cNvSpPr/>
              <p:nvPr/>
            </p:nvSpPr>
            <p:spPr>
              <a:xfrm>
                <a:off x="1363294" y="2548256"/>
                <a:ext cx="2228992" cy="164592"/>
              </a:xfrm>
              <a:prstGeom prst="rect">
                <a:avLst/>
              </a:prstGeom>
              <a:noFill/>
              <a:ln/>
            </p:spPr>
            <p:txBody>
              <a:bodyPr wrap="square" lIns="0" tIns="0" rIns="0" bIns="0" rtlCol="0" anchor="ctr"/>
              <a:lstStyle/>
              <a:p>
                <a:pPr marL="0" indent="0" algn="l">
                  <a:buNone/>
                </a:pPr>
                <a:r>
                  <a:rPr lang="en-US" sz="900" dirty="0" err="1">
                    <a:solidFill>
                      <a:srgbClr val="4B575E"/>
                    </a:solidFill>
                    <a:ea typeface="Arial" pitchFamily="34" charset="-122"/>
                    <a:cs typeface="Arial" pitchFamily="34" charset="-120"/>
                  </a:rPr>
                  <a:t>verify.sinch.com</a:t>
                </a:r>
                <a:r>
                  <a:rPr lang="en-US" sz="900" dirty="0">
                    <a:solidFill>
                      <a:srgbClr val="4B575E"/>
                    </a:solidFill>
                    <a:ea typeface="Arial" pitchFamily="34" charset="-122"/>
                    <a:cs typeface="Arial" pitchFamily="34" charset="-120"/>
                  </a:rPr>
                  <a:t>/submission</a:t>
                </a:r>
              </a:p>
            </p:txBody>
          </p:sp>
          <p:sp>
            <p:nvSpPr>
              <p:cNvPr id="57" name="Shape 13">
                <a:extLst>
                  <a:ext uri="{FF2B5EF4-FFF2-40B4-BE49-F238E27FC236}">
                    <a16:creationId xmlns:a16="http://schemas.microsoft.com/office/drawing/2014/main" id="{1BEBB2A4-7724-194F-AC88-87FFEE2E08E4}"/>
                  </a:ext>
                </a:extLst>
              </p:cNvPr>
              <p:cNvSpPr/>
              <p:nvPr/>
            </p:nvSpPr>
            <p:spPr>
              <a:xfrm>
                <a:off x="860374" y="3092323"/>
                <a:ext cx="2731912" cy="606235"/>
              </a:xfrm>
              <a:prstGeom prst="roundRect">
                <a:avLst>
                  <a:gd name="adj" fmla="val 11905"/>
                </a:avLst>
              </a:prstGeom>
              <a:solidFill>
                <a:srgbClr val="F7F9FA"/>
              </a:solidFill>
              <a:ln w="12700">
                <a:solidFill>
                  <a:srgbClr val="E6EBED"/>
                </a:solidFill>
                <a:prstDash val="solid"/>
              </a:ln>
            </p:spPr>
            <p:txBody>
              <a:bodyPr/>
              <a:lstStyle/>
              <a:p>
                <a:endParaRPr lang="en-US"/>
              </a:p>
            </p:txBody>
          </p:sp>
          <p:sp>
            <p:nvSpPr>
              <p:cNvPr id="58" name="Text 14">
                <a:extLst>
                  <a:ext uri="{FF2B5EF4-FFF2-40B4-BE49-F238E27FC236}">
                    <a16:creationId xmlns:a16="http://schemas.microsoft.com/office/drawing/2014/main" id="{50B99A7B-06A0-6CDA-0EEE-FF0CF2E647C4}"/>
                  </a:ext>
                </a:extLst>
              </p:cNvPr>
              <p:cNvSpPr/>
              <p:nvPr/>
            </p:nvSpPr>
            <p:spPr>
              <a:xfrm>
                <a:off x="970102" y="3092323"/>
                <a:ext cx="2622184" cy="606235"/>
              </a:xfrm>
              <a:prstGeom prst="rect">
                <a:avLst/>
              </a:prstGeom>
              <a:noFill/>
              <a:ln/>
            </p:spPr>
            <p:txBody>
              <a:bodyPr wrap="square" lIns="0" tIns="0" rIns="0" bIns="0" rtlCol="0" anchor="ctr"/>
              <a:lstStyle/>
              <a:p>
                <a:r>
                  <a:rPr lang="en-US" sz="1050" dirty="0">
                    <a:solidFill>
                      <a:srgbClr val="000000"/>
                    </a:solidFill>
                    <a:ea typeface="Arial" pitchFamily="34" charset="-122"/>
                    <a:cs typeface="Arial" pitchFamily="34" charset="-120"/>
                  </a:rPr>
                  <a:t>“...excludes text messaging originator opt-in data; won’t be shared with </a:t>
                </a:r>
                <a:br>
                  <a:rPr lang="en-US" sz="1050" dirty="0">
                    <a:solidFill>
                      <a:srgbClr val="000000"/>
                    </a:solidFill>
                    <a:ea typeface="Arial" pitchFamily="34" charset="-122"/>
                    <a:cs typeface="Arial" pitchFamily="34" charset="-120"/>
                  </a:rPr>
                </a:br>
                <a:r>
                  <a:rPr lang="en-US" sz="1050" dirty="0">
                    <a:solidFill>
                      <a:srgbClr val="000000"/>
                    </a:solidFill>
                    <a:ea typeface="Arial" pitchFamily="34" charset="-122"/>
                    <a:cs typeface="Arial" pitchFamily="34" charset="-120"/>
                  </a:rPr>
                  <a:t>third parties.”</a:t>
                </a:r>
                <a:endParaRPr lang="en-US" sz="1050" dirty="0"/>
              </a:p>
            </p:txBody>
          </p:sp>
        </p:grpSp>
        <p:sp>
          <p:nvSpPr>
            <p:cNvPr id="49" name="Text 12">
              <a:extLst>
                <a:ext uri="{FF2B5EF4-FFF2-40B4-BE49-F238E27FC236}">
                  <a16:creationId xmlns:a16="http://schemas.microsoft.com/office/drawing/2014/main" id="{23884FA2-478A-E15C-8B21-FB09066710B3}"/>
                </a:ext>
              </a:extLst>
            </p:cNvPr>
            <p:cNvSpPr/>
            <p:nvPr/>
          </p:nvSpPr>
          <p:spPr>
            <a:xfrm>
              <a:off x="860374" y="2872868"/>
              <a:ext cx="2731912" cy="201168"/>
            </a:xfrm>
            <a:prstGeom prst="rect">
              <a:avLst/>
            </a:prstGeom>
            <a:noFill/>
            <a:ln/>
          </p:spPr>
          <p:txBody>
            <a:bodyPr wrap="square" lIns="0" tIns="0" rIns="0" bIns="0" rtlCol="0" anchor="ctr"/>
            <a:lstStyle/>
            <a:p>
              <a:r>
                <a:rPr lang="en-US" sz="1000" b="1" dirty="0">
                  <a:ea typeface="Arial" pitchFamily="34" charset="-122"/>
                  <a:cs typeface="Arial" pitchFamily="34" charset="-120"/>
                </a:rPr>
                <a:t>Privacy policy clause</a:t>
              </a:r>
              <a:endParaRPr lang="en-US" sz="1000" dirty="0"/>
            </a:p>
          </p:txBody>
        </p:sp>
      </p:grpSp>
      <p:grpSp>
        <p:nvGrpSpPr>
          <p:cNvPr id="71" name="Group 70">
            <a:extLst>
              <a:ext uri="{FF2B5EF4-FFF2-40B4-BE49-F238E27FC236}">
                <a16:creationId xmlns:a16="http://schemas.microsoft.com/office/drawing/2014/main" id="{92C894CD-99FD-28F3-9F3F-9EF2AFE8A28C}"/>
              </a:ext>
            </a:extLst>
          </p:cNvPr>
          <p:cNvGrpSpPr/>
          <p:nvPr/>
        </p:nvGrpSpPr>
        <p:grpSpPr>
          <a:xfrm>
            <a:off x="4534501" y="2550222"/>
            <a:ext cx="3126091" cy="1285035"/>
            <a:chOff x="659206" y="2470532"/>
            <a:chExt cx="3126091" cy="1275652"/>
          </a:xfrm>
        </p:grpSpPr>
        <p:grpSp>
          <p:nvGrpSpPr>
            <p:cNvPr id="72" name="Group 71">
              <a:extLst>
                <a:ext uri="{FF2B5EF4-FFF2-40B4-BE49-F238E27FC236}">
                  <a16:creationId xmlns:a16="http://schemas.microsoft.com/office/drawing/2014/main" id="{035FFD51-4E5C-2431-7E9D-4696236313C5}"/>
                </a:ext>
              </a:extLst>
            </p:cNvPr>
            <p:cNvGrpSpPr/>
            <p:nvPr/>
          </p:nvGrpSpPr>
          <p:grpSpPr>
            <a:xfrm>
              <a:off x="659206" y="2470532"/>
              <a:ext cx="3126091" cy="1275652"/>
              <a:chOff x="659206" y="2470532"/>
              <a:chExt cx="3126091" cy="1275652"/>
            </a:xfrm>
          </p:grpSpPr>
          <p:sp>
            <p:nvSpPr>
              <p:cNvPr id="74" name="Shape 5">
                <a:extLst>
                  <a:ext uri="{FF2B5EF4-FFF2-40B4-BE49-F238E27FC236}">
                    <a16:creationId xmlns:a16="http://schemas.microsoft.com/office/drawing/2014/main" id="{43DF9DE5-79C0-566C-27A8-7472D2691CD8}"/>
                  </a:ext>
                </a:extLst>
              </p:cNvPr>
              <p:cNvSpPr/>
              <p:nvPr/>
            </p:nvSpPr>
            <p:spPr>
              <a:xfrm>
                <a:off x="659206" y="2470532"/>
                <a:ext cx="3126091" cy="1275652"/>
              </a:xfrm>
              <a:prstGeom prst="roundRect">
                <a:avLst>
                  <a:gd name="adj" fmla="val 5344"/>
                </a:avLst>
              </a:prstGeom>
              <a:solidFill>
                <a:srgbClr val="FFFFFF"/>
              </a:solidFill>
              <a:ln w="12700">
                <a:solidFill>
                  <a:srgbClr val="E6EBED"/>
                </a:solidFill>
                <a:prstDash val="solid"/>
              </a:ln>
              <a:effectLst>
                <a:outerShdw blurRad="63500" dist="25400" dir="5400000" algn="bl" rotWithShape="0">
                  <a:srgbClr val="000000">
                    <a:alpha val="10000"/>
                  </a:srgbClr>
                </a:outerShdw>
              </a:effectLst>
            </p:spPr>
            <p:txBody>
              <a:bodyPr/>
              <a:lstStyle/>
              <a:p>
                <a:endParaRPr lang="en-US"/>
              </a:p>
            </p:txBody>
          </p:sp>
          <p:sp>
            <p:nvSpPr>
              <p:cNvPr id="75" name="Shape 6">
                <a:extLst>
                  <a:ext uri="{FF2B5EF4-FFF2-40B4-BE49-F238E27FC236}">
                    <a16:creationId xmlns:a16="http://schemas.microsoft.com/office/drawing/2014/main" id="{8F3EA6B5-2592-C47C-53BB-9D93706B28DB}"/>
                  </a:ext>
                </a:extLst>
              </p:cNvPr>
              <p:cNvSpPr/>
              <p:nvPr/>
            </p:nvSpPr>
            <p:spPr>
              <a:xfrm>
                <a:off x="668350" y="2477183"/>
                <a:ext cx="3110400" cy="309600"/>
              </a:xfrm>
              <a:prstGeom prst="round2SameRect">
                <a:avLst>
                  <a:gd name="adj1" fmla="val 16667"/>
                  <a:gd name="adj2" fmla="val 0"/>
                </a:avLst>
              </a:prstGeom>
              <a:solidFill>
                <a:srgbClr val="F7F9FA"/>
              </a:solidFill>
              <a:ln/>
            </p:spPr>
            <p:txBody>
              <a:bodyPr/>
              <a:lstStyle/>
              <a:p>
                <a:endParaRPr lang="en-US"/>
              </a:p>
            </p:txBody>
          </p:sp>
          <p:sp>
            <p:nvSpPr>
              <p:cNvPr id="76" name="Shape 7">
                <a:extLst>
                  <a:ext uri="{FF2B5EF4-FFF2-40B4-BE49-F238E27FC236}">
                    <a16:creationId xmlns:a16="http://schemas.microsoft.com/office/drawing/2014/main" id="{F0BDF9B4-6A84-B860-E863-E57D5C0894F4}"/>
                  </a:ext>
                </a:extLst>
              </p:cNvPr>
              <p:cNvSpPr/>
              <p:nvPr/>
            </p:nvSpPr>
            <p:spPr>
              <a:xfrm>
                <a:off x="805510" y="2589404"/>
                <a:ext cx="68580" cy="68580"/>
              </a:xfrm>
              <a:prstGeom prst="ellipse">
                <a:avLst/>
              </a:prstGeom>
              <a:solidFill>
                <a:srgbClr val="8F9AA1"/>
              </a:solidFill>
              <a:ln/>
            </p:spPr>
            <p:txBody>
              <a:bodyPr/>
              <a:lstStyle/>
              <a:p>
                <a:endParaRPr lang="en-US"/>
              </a:p>
            </p:txBody>
          </p:sp>
          <p:sp>
            <p:nvSpPr>
              <p:cNvPr id="77" name="Shape 8">
                <a:extLst>
                  <a:ext uri="{FF2B5EF4-FFF2-40B4-BE49-F238E27FC236}">
                    <a16:creationId xmlns:a16="http://schemas.microsoft.com/office/drawing/2014/main" id="{571E4656-3674-C7F9-F994-FA0ED74A48BE}"/>
                  </a:ext>
                </a:extLst>
              </p:cNvPr>
              <p:cNvSpPr/>
              <p:nvPr/>
            </p:nvSpPr>
            <p:spPr>
              <a:xfrm>
                <a:off x="942670" y="2589404"/>
                <a:ext cx="68580" cy="68580"/>
              </a:xfrm>
              <a:prstGeom prst="ellipse">
                <a:avLst/>
              </a:prstGeom>
              <a:solidFill>
                <a:srgbClr val="8F9AA1"/>
              </a:solidFill>
              <a:ln/>
            </p:spPr>
            <p:txBody>
              <a:bodyPr/>
              <a:lstStyle/>
              <a:p>
                <a:endParaRPr lang="en-US"/>
              </a:p>
            </p:txBody>
          </p:sp>
          <p:sp>
            <p:nvSpPr>
              <p:cNvPr id="78" name="Shape 9">
                <a:extLst>
                  <a:ext uri="{FF2B5EF4-FFF2-40B4-BE49-F238E27FC236}">
                    <a16:creationId xmlns:a16="http://schemas.microsoft.com/office/drawing/2014/main" id="{6C34D097-5E80-589C-05E1-418AA32AF8EA}"/>
                  </a:ext>
                </a:extLst>
              </p:cNvPr>
              <p:cNvSpPr/>
              <p:nvPr/>
            </p:nvSpPr>
            <p:spPr>
              <a:xfrm>
                <a:off x="1079830" y="2589404"/>
                <a:ext cx="68580" cy="68580"/>
              </a:xfrm>
              <a:prstGeom prst="ellipse">
                <a:avLst/>
              </a:prstGeom>
              <a:solidFill>
                <a:srgbClr val="8F9AA1"/>
              </a:solidFill>
              <a:ln/>
            </p:spPr>
            <p:txBody>
              <a:bodyPr/>
              <a:lstStyle/>
              <a:p>
                <a:endParaRPr lang="en-US"/>
              </a:p>
            </p:txBody>
          </p:sp>
          <p:sp>
            <p:nvSpPr>
              <p:cNvPr id="79" name="Shape 10">
                <a:extLst>
                  <a:ext uri="{FF2B5EF4-FFF2-40B4-BE49-F238E27FC236}">
                    <a16:creationId xmlns:a16="http://schemas.microsoft.com/office/drawing/2014/main" id="{C333FED8-3242-F64C-8CF3-DBA2398B57F2}"/>
                  </a:ext>
                </a:extLst>
              </p:cNvPr>
              <p:cNvSpPr/>
              <p:nvPr/>
            </p:nvSpPr>
            <p:spPr>
              <a:xfrm>
                <a:off x="1280998" y="2548256"/>
                <a:ext cx="2311288" cy="164592"/>
              </a:xfrm>
              <a:prstGeom prst="roundRect">
                <a:avLst>
                  <a:gd name="adj" fmla="val 27778"/>
                </a:avLst>
              </a:prstGeom>
              <a:solidFill>
                <a:srgbClr val="FFFFFF"/>
              </a:solidFill>
              <a:ln w="9525">
                <a:solidFill>
                  <a:srgbClr val="E6EBED"/>
                </a:solidFill>
                <a:prstDash val="solid"/>
              </a:ln>
            </p:spPr>
            <p:txBody>
              <a:bodyPr/>
              <a:lstStyle/>
              <a:p>
                <a:endParaRPr lang="en-US" dirty="0"/>
              </a:p>
            </p:txBody>
          </p:sp>
          <p:sp>
            <p:nvSpPr>
              <p:cNvPr id="80" name="Text 11">
                <a:extLst>
                  <a:ext uri="{FF2B5EF4-FFF2-40B4-BE49-F238E27FC236}">
                    <a16:creationId xmlns:a16="http://schemas.microsoft.com/office/drawing/2014/main" id="{BE5193CF-96C1-CCE7-3878-A7FA1BE5D4CD}"/>
                  </a:ext>
                </a:extLst>
              </p:cNvPr>
              <p:cNvSpPr/>
              <p:nvPr/>
            </p:nvSpPr>
            <p:spPr>
              <a:xfrm>
                <a:off x="1363294" y="2548256"/>
                <a:ext cx="2228992" cy="164592"/>
              </a:xfrm>
              <a:prstGeom prst="rect">
                <a:avLst/>
              </a:prstGeom>
              <a:noFill/>
              <a:ln/>
            </p:spPr>
            <p:txBody>
              <a:bodyPr wrap="square" lIns="0" tIns="0" rIns="0" bIns="0" rtlCol="0" anchor="ctr"/>
              <a:lstStyle/>
              <a:p>
                <a:pPr marL="0" indent="0" algn="l">
                  <a:buNone/>
                </a:pPr>
                <a:r>
                  <a:rPr lang="en-US" sz="900" dirty="0" err="1">
                    <a:solidFill>
                      <a:srgbClr val="4B575E"/>
                    </a:solidFill>
                    <a:ea typeface="Arial" pitchFamily="34" charset="-122"/>
                    <a:cs typeface="Arial" pitchFamily="34" charset="-120"/>
                  </a:rPr>
                  <a:t>verify.sinch.com</a:t>
                </a:r>
                <a:r>
                  <a:rPr lang="en-US" sz="900" dirty="0">
                    <a:solidFill>
                      <a:srgbClr val="4B575E"/>
                    </a:solidFill>
                    <a:ea typeface="Arial" pitchFamily="34" charset="-122"/>
                    <a:cs typeface="Arial" pitchFamily="34" charset="-120"/>
                  </a:rPr>
                  <a:t>/submission</a:t>
                </a:r>
              </a:p>
            </p:txBody>
          </p:sp>
          <p:sp>
            <p:nvSpPr>
              <p:cNvPr id="81" name="Shape 13">
                <a:extLst>
                  <a:ext uri="{FF2B5EF4-FFF2-40B4-BE49-F238E27FC236}">
                    <a16:creationId xmlns:a16="http://schemas.microsoft.com/office/drawing/2014/main" id="{2BB3D933-4EEC-5525-AB77-907EE4BB80BF}"/>
                  </a:ext>
                </a:extLst>
              </p:cNvPr>
              <p:cNvSpPr/>
              <p:nvPr/>
            </p:nvSpPr>
            <p:spPr>
              <a:xfrm>
                <a:off x="860374" y="3092324"/>
                <a:ext cx="2731912" cy="455168"/>
              </a:xfrm>
              <a:prstGeom prst="roundRect">
                <a:avLst>
                  <a:gd name="adj" fmla="val 11905"/>
                </a:avLst>
              </a:prstGeom>
              <a:solidFill>
                <a:srgbClr val="F7F9FA"/>
              </a:solidFill>
              <a:ln w="12700">
                <a:solidFill>
                  <a:srgbClr val="E6EBED"/>
                </a:solidFill>
                <a:prstDash val="solid"/>
              </a:ln>
            </p:spPr>
            <p:txBody>
              <a:bodyPr/>
              <a:lstStyle/>
              <a:p>
                <a:endParaRPr lang="en-US"/>
              </a:p>
            </p:txBody>
          </p:sp>
          <p:sp>
            <p:nvSpPr>
              <p:cNvPr id="82" name="Text 14">
                <a:extLst>
                  <a:ext uri="{FF2B5EF4-FFF2-40B4-BE49-F238E27FC236}">
                    <a16:creationId xmlns:a16="http://schemas.microsoft.com/office/drawing/2014/main" id="{AF7B62A8-3A4F-3B06-E8F3-E12B73C72945}"/>
                  </a:ext>
                </a:extLst>
              </p:cNvPr>
              <p:cNvSpPr/>
              <p:nvPr/>
            </p:nvSpPr>
            <p:spPr>
              <a:xfrm>
                <a:off x="970102" y="3092323"/>
                <a:ext cx="2622184" cy="455167"/>
              </a:xfrm>
              <a:prstGeom prst="rect">
                <a:avLst/>
              </a:prstGeom>
              <a:noFill/>
              <a:ln/>
            </p:spPr>
            <p:txBody>
              <a:bodyPr wrap="square" lIns="0" tIns="0" rIns="0" bIns="0" rtlCol="0" anchor="ctr"/>
              <a:lstStyle/>
              <a:p>
                <a:r>
                  <a:rPr lang="en-US" sz="1050" dirty="0">
                    <a:solidFill>
                      <a:srgbClr val="000000"/>
                    </a:solidFill>
                    <a:ea typeface="Arial" pitchFamily="34" charset="-122"/>
                    <a:cs typeface="Arial" pitchFamily="34" charset="-120"/>
                  </a:rPr>
                  <a:t>No SMS-specific non-sharing clause found in policy</a:t>
                </a:r>
                <a:endParaRPr lang="en-US" sz="1050" dirty="0"/>
              </a:p>
            </p:txBody>
          </p:sp>
        </p:grpSp>
        <p:sp>
          <p:nvSpPr>
            <p:cNvPr id="73" name="Text 12">
              <a:extLst>
                <a:ext uri="{FF2B5EF4-FFF2-40B4-BE49-F238E27FC236}">
                  <a16:creationId xmlns:a16="http://schemas.microsoft.com/office/drawing/2014/main" id="{92D9DF15-9310-AD64-9495-78FD597EE73E}"/>
                </a:ext>
              </a:extLst>
            </p:cNvPr>
            <p:cNvSpPr/>
            <p:nvPr/>
          </p:nvSpPr>
          <p:spPr>
            <a:xfrm>
              <a:off x="860374" y="2872868"/>
              <a:ext cx="2731912" cy="201168"/>
            </a:xfrm>
            <a:prstGeom prst="rect">
              <a:avLst/>
            </a:prstGeom>
            <a:noFill/>
            <a:ln/>
          </p:spPr>
          <p:txBody>
            <a:bodyPr wrap="square" lIns="0" tIns="0" rIns="0" bIns="0" rtlCol="0" anchor="ctr"/>
            <a:lstStyle/>
            <a:p>
              <a:r>
                <a:rPr lang="en-US" sz="1000" b="1" dirty="0">
                  <a:ea typeface="Arial" pitchFamily="34" charset="-122"/>
                  <a:cs typeface="Arial" pitchFamily="34" charset="-120"/>
                </a:rPr>
                <a:t>Privacy policy clause</a:t>
              </a:r>
              <a:endParaRPr lang="en-US" sz="1000" dirty="0"/>
            </a:p>
          </p:txBody>
        </p:sp>
      </p:grpSp>
      <p:pic>
        <p:nvPicPr>
          <p:cNvPr id="88" name="Picture Placeholder 87">
            <a:extLst>
              <a:ext uri="{FF2B5EF4-FFF2-40B4-BE49-F238E27FC236}">
                <a16:creationId xmlns:a16="http://schemas.microsoft.com/office/drawing/2014/main" id="{DF117BC8-9276-3642-D4C7-04B2BBC2CF0A}"/>
              </a:ext>
            </a:extLst>
          </p:cNvPr>
          <p:cNvPicPr>
            <a:picLocks noGrp="1" noChangeAspect="1"/>
          </p:cNvPicPr>
          <p:nvPr>
            <p:ph type="pic" sz="quarter" idx="33"/>
          </p:nvPr>
        </p:nvPicPr>
        <p:blipFill>
          <a:blip>
            <a:extLst>
              <a:ext uri="{96DAC541-7B7A-43D3-8B79-37D633B846F1}">
                <asvg:svgBlip xmlns:asvg="http://schemas.microsoft.com/office/drawing/2016/SVG/main" r:embed="rId5"/>
              </a:ext>
            </a:extLst>
          </a:blip>
          <a:srcRect t="6250" b="6250"/>
          <a:stretch>
            <a:fillRect/>
          </a:stretch>
        </p:blipFill>
        <p:spPr>
          <a:xfrm>
            <a:off x="8288336" y="1910556"/>
            <a:ext cx="368300" cy="324632"/>
          </a:xfrm>
          <a:prstGeom prst="rect">
            <a:avLst/>
          </a:prstGeom>
        </p:spPr>
      </p:pic>
    </p:spTree>
    <p:extLst>
      <p:ext uri="{BB962C8B-B14F-4D97-AF65-F5344CB8AC3E}">
        <p14:creationId xmlns:p14="http://schemas.microsoft.com/office/powerpoint/2010/main" val="31466562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9CDF2C-5EAE-6F39-698E-80A320709B4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3158AE49-17CC-94DE-81D0-5BAEFA0B62BE}"/>
              </a:ext>
            </a:extLst>
          </p:cNvPr>
          <p:cNvSpPr>
            <a:spLocks noGrp="1"/>
          </p:cNvSpPr>
          <p:nvPr>
            <p:ph type="body" sz="quarter" idx="29"/>
          </p:nvPr>
        </p:nvSpPr>
        <p:spPr>
          <a:xfrm>
            <a:off x="222252" y="1773237"/>
            <a:ext cx="3833812" cy="4783137"/>
          </a:xfrm>
        </p:spPr>
        <p:txBody>
          <a:bodyPr/>
          <a:lstStyle/>
          <a:p>
            <a:pPr marL="0" indent="0">
              <a:buNone/>
            </a:pPr>
            <a:br>
              <a:rPr lang="en-US" b="1" dirty="0"/>
            </a:br>
            <a:br>
              <a:rPr lang="en-US" b="1" dirty="0"/>
            </a:br>
            <a:br>
              <a:rPr lang="en-US" b="1" dirty="0"/>
            </a:br>
            <a:br>
              <a:rPr lang="en-US" b="1" dirty="0"/>
            </a:br>
            <a:br>
              <a:rPr lang="en-US" b="1" dirty="0"/>
            </a:br>
            <a:br>
              <a:rPr lang="en-US" b="1" dirty="0"/>
            </a:br>
            <a:br>
              <a:rPr lang="en-US" b="1" dirty="0"/>
            </a:br>
            <a:br>
              <a:rPr lang="en-US" b="1" dirty="0"/>
            </a:br>
            <a:endParaRPr lang="en-US" b="1" dirty="0"/>
          </a:p>
          <a:p>
            <a:pPr marL="0" indent="0">
              <a:buNone/>
            </a:pPr>
            <a:endParaRPr lang="en-US" b="1" dirty="0"/>
          </a:p>
          <a:p>
            <a:pPr marL="0" indent="0">
              <a:buNone/>
            </a:pPr>
            <a:r>
              <a:rPr lang="en-US" b="1" dirty="0"/>
              <a:t>Why it’s compliant:</a:t>
            </a:r>
            <a:endParaRPr lang="en-US" dirty="0"/>
          </a:p>
          <a:p>
            <a:r>
              <a:rPr lang="en-US" dirty="0"/>
              <a:t>Terms and Privacy Policy links sit right next to the opt-in</a:t>
            </a:r>
          </a:p>
          <a:p>
            <a:r>
              <a:rPr lang="en-US" dirty="0"/>
              <a:t>Reviewers can reach both from the sign-up moment</a:t>
            </a:r>
          </a:p>
          <a:p>
            <a:pPr marL="0" indent="0">
              <a:buNone/>
            </a:pPr>
            <a:endParaRPr lang="en-US" dirty="0"/>
          </a:p>
          <a:p>
            <a:endParaRPr lang="en-US" dirty="0"/>
          </a:p>
        </p:txBody>
      </p:sp>
      <p:sp>
        <p:nvSpPr>
          <p:cNvPr id="3" name="Text Placeholder 2">
            <a:extLst>
              <a:ext uri="{FF2B5EF4-FFF2-40B4-BE49-F238E27FC236}">
                <a16:creationId xmlns:a16="http://schemas.microsoft.com/office/drawing/2014/main" id="{DC7D8944-5D26-2D3A-2C6B-72347683ACF2}"/>
              </a:ext>
            </a:extLst>
          </p:cNvPr>
          <p:cNvSpPr>
            <a:spLocks noGrp="1"/>
          </p:cNvSpPr>
          <p:nvPr>
            <p:ph type="body" sz="quarter" idx="19"/>
          </p:nvPr>
        </p:nvSpPr>
        <p:spPr/>
        <p:txBody>
          <a:bodyPr/>
          <a:lstStyle/>
          <a:p>
            <a:r>
              <a:rPr lang="en-US" sz="4000" dirty="0"/>
              <a:t>Proximity of legal links</a:t>
            </a:r>
          </a:p>
        </p:txBody>
      </p:sp>
      <p:sp>
        <p:nvSpPr>
          <p:cNvPr id="5" name="Slide Number Placeholder 4">
            <a:extLst>
              <a:ext uri="{FF2B5EF4-FFF2-40B4-BE49-F238E27FC236}">
                <a16:creationId xmlns:a16="http://schemas.microsoft.com/office/drawing/2014/main" id="{52A500DC-AD64-C8C0-7879-EE4647B6F49E}"/>
              </a:ext>
            </a:extLst>
          </p:cNvPr>
          <p:cNvSpPr>
            <a:spLocks noGrp="1"/>
          </p:cNvSpPr>
          <p:nvPr>
            <p:ph type="sldNum" sz="quarter" idx="16"/>
          </p:nvPr>
        </p:nvSpPr>
        <p:spPr/>
        <p:txBody>
          <a:bodyPr/>
          <a:lstStyle/>
          <a:p>
            <a:fld id="{AE086683-F536-42AB-ABBC-F4803DFE8DBC}" type="slidenum">
              <a:rPr lang="en-US" smtClean="0"/>
              <a:pPr/>
              <a:t>40</a:t>
            </a:fld>
            <a:endParaRPr lang="en-US"/>
          </a:p>
        </p:txBody>
      </p:sp>
      <p:sp>
        <p:nvSpPr>
          <p:cNvPr id="7" name="Text Placeholder 6">
            <a:extLst>
              <a:ext uri="{FF2B5EF4-FFF2-40B4-BE49-F238E27FC236}">
                <a16:creationId xmlns:a16="http://schemas.microsoft.com/office/drawing/2014/main" id="{68E5DA2F-576A-45CF-C33C-9494CDC1B962}"/>
              </a:ext>
            </a:extLst>
          </p:cNvPr>
          <p:cNvSpPr>
            <a:spLocks noGrp="1"/>
          </p:cNvSpPr>
          <p:nvPr>
            <p:ph type="body" sz="quarter" idx="30"/>
          </p:nvPr>
        </p:nvSpPr>
        <p:spPr>
          <a:xfrm>
            <a:off x="4179094" y="1773237"/>
            <a:ext cx="3833812" cy="4783137"/>
          </a:xfrm>
          <a:solidFill>
            <a:srgbClr val="F2EEE8"/>
          </a:solidFill>
        </p:spPr>
        <p:txBody>
          <a:bodyPr/>
          <a:lstStyle/>
          <a:p>
            <a:pPr marL="0" indent="0">
              <a:buNone/>
            </a:pPr>
            <a:br>
              <a:rPr lang="en-US" b="1" dirty="0"/>
            </a:br>
            <a:br>
              <a:rPr lang="en-US" b="1" dirty="0"/>
            </a:br>
            <a:br>
              <a:rPr lang="en-US" b="1" dirty="0"/>
            </a:br>
            <a:br>
              <a:rPr lang="en-US" b="1" dirty="0"/>
            </a:br>
            <a:br>
              <a:rPr lang="en-US" b="1" dirty="0"/>
            </a:br>
            <a:br>
              <a:rPr lang="en-US" b="1" dirty="0"/>
            </a:br>
            <a:br>
              <a:rPr lang="en-US" b="1" dirty="0"/>
            </a:br>
            <a:br>
              <a:rPr lang="en-US" b="1" dirty="0"/>
            </a:br>
            <a:endParaRPr lang="en-US" b="1" dirty="0"/>
          </a:p>
          <a:p>
            <a:pPr marL="0" indent="0">
              <a:buNone/>
            </a:pPr>
            <a:endParaRPr lang="en-US" b="1" dirty="0"/>
          </a:p>
          <a:p>
            <a:pPr marL="0" indent="0">
              <a:buNone/>
            </a:pPr>
            <a:r>
              <a:rPr lang="en-US" b="1" dirty="0"/>
              <a:t>Why it’s NOT compliant:</a:t>
            </a:r>
            <a:endParaRPr lang="en-US" dirty="0"/>
          </a:p>
          <a:p>
            <a:r>
              <a:rPr lang="en-US" dirty="0"/>
              <a:t>Links are only available in the </a:t>
            </a:r>
            <a:br>
              <a:rPr lang="en-US" dirty="0"/>
            </a:br>
            <a:r>
              <a:rPr lang="en-US" dirty="0"/>
              <a:t>page footer</a:t>
            </a:r>
          </a:p>
          <a:p>
            <a:r>
              <a:rPr lang="en-US" dirty="0"/>
              <a:t>Reviewers can’t connect the legal </a:t>
            </a:r>
            <a:br>
              <a:rPr lang="en-US" dirty="0"/>
            </a:br>
            <a:r>
              <a:rPr lang="en-US" dirty="0"/>
              <a:t>links to the opt-in point</a:t>
            </a:r>
          </a:p>
          <a:p>
            <a:endParaRPr lang="en-US" dirty="0"/>
          </a:p>
          <a:p>
            <a:endParaRPr lang="en-US" dirty="0"/>
          </a:p>
          <a:p>
            <a:endParaRPr lang="en-US" dirty="0"/>
          </a:p>
          <a:p>
            <a:endParaRPr lang="en-US" dirty="0"/>
          </a:p>
          <a:p>
            <a:endParaRPr lang="en-US" dirty="0"/>
          </a:p>
          <a:p>
            <a:endParaRPr lang="en-US" dirty="0"/>
          </a:p>
          <a:p>
            <a:endParaRPr lang="en-US" dirty="0"/>
          </a:p>
        </p:txBody>
      </p:sp>
      <p:sp>
        <p:nvSpPr>
          <p:cNvPr id="9" name="Text Placeholder 8">
            <a:extLst>
              <a:ext uri="{FF2B5EF4-FFF2-40B4-BE49-F238E27FC236}">
                <a16:creationId xmlns:a16="http://schemas.microsoft.com/office/drawing/2014/main" id="{CB282EE1-4772-1AD5-0719-0239F9BF46C4}"/>
              </a:ext>
            </a:extLst>
          </p:cNvPr>
          <p:cNvSpPr>
            <a:spLocks noGrp="1"/>
          </p:cNvSpPr>
          <p:nvPr>
            <p:ph type="body" sz="quarter" idx="32"/>
          </p:nvPr>
        </p:nvSpPr>
        <p:spPr>
          <a:xfrm>
            <a:off x="8134349" y="1773237"/>
            <a:ext cx="3833812" cy="4783137"/>
          </a:xfrm>
        </p:spPr>
        <p:txBody>
          <a:bodyPr/>
          <a:lstStyle/>
          <a:p>
            <a:pPr marL="0" indent="0">
              <a:buNone/>
            </a:pPr>
            <a:r>
              <a:rPr lang="en-US" b="1" dirty="0"/>
              <a:t>Key takeaway: </a:t>
            </a:r>
          </a:p>
          <a:p>
            <a:pPr marL="0" indent="0">
              <a:buNone/>
            </a:pPr>
            <a:r>
              <a:rPr lang="en-US" dirty="0"/>
              <a:t>Proximity matters. Links technically existing somewhere on the page isn’t the same as being reachable at opt-in.</a:t>
            </a:r>
          </a:p>
          <a:p>
            <a:pPr marL="0" indent="0">
              <a:buNone/>
            </a:pPr>
            <a:endParaRPr lang="en-US" dirty="0"/>
          </a:p>
          <a:p>
            <a:pPr marL="0" indent="0">
              <a:buNone/>
            </a:pPr>
            <a:endParaRPr lang="en-US" dirty="0"/>
          </a:p>
          <a:p>
            <a:pPr marL="0" indent="0">
              <a:buNone/>
            </a:pPr>
            <a:endParaRPr lang="en-US" dirty="0"/>
          </a:p>
          <a:p>
            <a:endParaRPr lang="en-US" dirty="0"/>
          </a:p>
          <a:p>
            <a:endParaRPr lang="en-US" dirty="0"/>
          </a:p>
          <a:p>
            <a:endParaRPr lang="en-US" dirty="0"/>
          </a:p>
          <a:p>
            <a:endParaRPr lang="en-US" dirty="0"/>
          </a:p>
        </p:txBody>
      </p:sp>
      <p:pic>
        <p:nvPicPr>
          <p:cNvPr id="12" name="Picture Placeholder 11">
            <a:extLst>
              <a:ext uri="{FF2B5EF4-FFF2-40B4-BE49-F238E27FC236}">
                <a16:creationId xmlns:a16="http://schemas.microsoft.com/office/drawing/2014/main" id="{146046B2-6EDD-3C9C-6426-33638984BAD0}"/>
              </a:ext>
            </a:extLst>
          </p:cNvPr>
          <p:cNvPicPr>
            <a:picLocks noGrp="1" noChangeAspect="1"/>
          </p:cNvPicPr>
          <p:nvPr>
            <p:ph type="pic" sz="quarter" idx="21"/>
          </p:nvPr>
        </p:nvPicPr>
        <p:blipFill>
          <a:blip>
            <a:extLst>
              <a:ext uri="{96DAC541-7B7A-43D3-8B79-37D633B846F1}">
                <asvg:svgBlip xmlns:asvg="http://schemas.microsoft.com/office/drawing/2016/SVG/main" r:embed="rId3"/>
              </a:ext>
            </a:extLst>
          </a:blip>
          <a:srcRect t="6250" b="6250"/>
          <a:stretch>
            <a:fillRect/>
          </a:stretch>
        </p:blipFill>
        <p:spPr>
          <a:xfrm>
            <a:off x="381000" y="1910556"/>
            <a:ext cx="368300" cy="324632"/>
          </a:xfrm>
          <a:prstGeom prst="rect">
            <a:avLst/>
          </a:prstGeom>
        </p:spPr>
      </p:pic>
      <p:pic>
        <p:nvPicPr>
          <p:cNvPr id="13" name="Picture Placeholder 12">
            <a:extLst>
              <a:ext uri="{FF2B5EF4-FFF2-40B4-BE49-F238E27FC236}">
                <a16:creationId xmlns:a16="http://schemas.microsoft.com/office/drawing/2014/main" id="{C46661C8-EE36-598F-DC6F-F51D59358B50}"/>
              </a:ext>
            </a:extLst>
          </p:cNvPr>
          <p:cNvPicPr>
            <a:picLocks noGrp="1" noChangeAspect="1"/>
          </p:cNvPicPr>
          <p:nvPr>
            <p:ph type="pic" sz="quarter" idx="31"/>
          </p:nvPr>
        </p:nvPicPr>
        <p:blipFill>
          <a:blip>
            <a:extLst>
              <a:ext uri="{96DAC541-7B7A-43D3-8B79-37D633B846F1}">
                <asvg:svgBlip xmlns:asvg="http://schemas.microsoft.com/office/drawing/2016/SVG/main" r:embed="rId4"/>
              </a:ext>
            </a:extLst>
          </a:blip>
          <a:srcRect t="6250" b="6250"/>
          <a:stretch>
            <a:fillRect/>
          </a:stretch>
        </p:blipFill>
        <p:spPr>
          <a:xfrm>
            <a:off x="4332288" y="1910556"/>
            <a:ext cx="368300" cy="324632"/>
          </a:xfrm>
          <a:prstGeom prst="rect">
            <a:avLst/>
          </a:prstGeom>
        </p:spPr>
      </p:pic>
      <p:pic>
        <p:nvPicPr>
          <p:cNvPr id="88" name="Picture Placeholder 87">
            <a:extLst>
              <a:ext uri="{FF2B5EF4-FFF2-40B4-BE49-F238E27FC236}">
                <a16:creationId xmlns:a16="http://schemas.microsoft.com/office/drawing/2014/main" id="{95B92D53-A342-F3E4-51C6-B2DD8B82ECC4}"/>
              </a:ext>
            </a:extLst>
          </p:cNvPr>
          <p:cNvPicPr>
            <a:picLocks noGrp="1" noChangeAspect="1"/>
          </p:cNvPicPr>
          <p:nvPr>
            <p:ph type="pic" sz="quarter" idx="33"/>
          </p:nvPr>
        </p:nvPicPr>
        <p:blipFill>
          <a:blip>
            <a:extLst>
              <a:ext uri="{96DAC541-7B7A-43D3-8B79-37D633B846F1}">
                <asvg:svgBlip xmlns:asvg="http://schemas.microsoft.com/office/drawing/2016/SVG/main" r:embed="rId5"/>
              </a:ext>
            </a:extLst>
          </a:blip>
          <a:srcRect t="6250" b="6250"/>
          <a:stretch>
            <a:fillRect/>
          </a:stretch>
        </p:blipFill>
        <p:spPr>
          <a:xfrm>
            <a:off x="8288336" y="1910556"/>
            <a:ext cx="368300" cy="324632"/>
          </a:xfrm>
          <a:prstGeom prst="rect">
            <a:avLst/>
          </a:prstGeom>
        </p:spPr>
      </p:pic>
      <p:grpSp>
        <p:nvGrpSpPr>
          <p:cNvPr id="6" name="Group 5">
            <a:extLst>
              <a:ext uri="{FF2B5EF4-FFF2-40B4-BE49-F238E27FC236}">
                <a16:creationId xmlns:a16="http://schemas.microsoft.com/office/drawing/2014/main" id="{2415E2A1-0F64-D9BD-66DB-1DF3E7E34B6F}"/>
              </a:ext>
            </a:extLst>
          </p:cNvPr>
          <p:cNvGrpSpPr/>
          <p:nvPr/>
        </p:nvGrpSpPr>
        <p:grpSpPr>
          <a:xfrm>
            <a:off x="576112" y="2530474"/>
            <a:ext cx="3126091" cy="1718325"/>
            <a:chOff x="576112" y="2565400"/>
            <a:chExt cx="3126091" cy="1705778"/>
          </a:xfrm>
        </p:grpSpPr>
        <p:grpSp>
          <p:nvGrpSpPr>
            <p:cNvPr id="10" name="Group 9">
              <a:extLst>
                <a:ext uri="{FF2B5EF4-FFF2-40B4-BE49-F238E27FC236}">
                  <a16:creationId xmlns:a16="http://schemas.microsoft.com/office/drawing/2014/main" id="{5E1A46D0-ED99-CADA-598D-04793AE386F4}"/>
                </a:ext>
              </a:extLst>
            </p:cNvPr>
            <p:cNvGrpSpPr/>
            <p:nvPr/>
          </p:nvGrpSpPr>
          <p:grpSpPr>
            <a:xfrm>
              <a:off x="576112" y="2565400"/>
              <a:ext cx="3126091" cy="1705778"/>
              <a:chOff x="659206" y="2470532"/>
              <a:chExt cx="3126091" cy="1705778"/>
            </a:xfrm>
          </p:grpSpPr>
          <p:sp>
            <p:nvSpPr>
              <p:cNvPr id="14" name="Shape 5">
                <a:extLst>
                  <a:ext uri="{FF2B5EF4-FFF2-40B4-BE49-F238E27FC236}">
                    <a16:creationId xmlns:a16="http://schemas.microsoft.com/office/drawing/2014/main" id="{219238B5-F50F-99A8-8B4A-24751FB67818}"/>
                  </a:ext>
                </a:extLst>
              </p:cNvPr>
              <p:cNvSpPr/>
              <p:nvPr/>
            </p:nvSpPr>
            <p:spPr>
              <a:xfrm>
                <a:off x="659206" y="2470532"/>
                <a:ext cx="3126091" cy="1705778"/>
              </a:xfrm>
              <a:prstGeom prst="roundRect">
                <a:avLst>
                  <a:gd name="adj" fmla="val 5344"/>
                </a:avLst>
              </a:prstGeom>
              <a:solidFill>
                <a:srgbClr val="FFFFFF"/>
              </a:solidFill>
              <a:ln w="12700">
                <a:solidFill>
                  <a:srgbClr val="E6EBED"/>
                </a:solidFill>
                <a:prstDash val="solid"/>
              </a:ln>
              <a:effectLst>
                <a:outerShdw blurRad="63500" dist="25400" dir="5400000" algn="bl" rotWithShape="0">
                  <a:srgbClr val="000000">
                    <a:alpha val="10000"/>
                  </a:srgbClr>
                </a:outerShdw>
              </a:effectLst>
            </p:spPr>
            <p:txBody>
              <a:bodyPr/>
              <a:lstStyle/>
              <a:p>
                <a:endParaRPr lang="en-US"/>
              </a:p>
            </p:txBody>
          </p:sp>
          <p:sp>
            <p:nvSpPr>
              <p:cNvPr id="15" name="Shape 6">
                <a:extLst>
                  <a:ext uri="{FF2B5EF4-FFF2-40B4-BE49-F238E27FC236}">
                    <a16:creationId xmlns:a16="http://schemas.microsoft.com/office/drawing/2014/main" id="{E5B9BB16-D756-A0C5-7696-B69A9AD35477}"/>
                  </a:ext>
                </a:extLst>
              </p:cNvPr>
              <p:cNvSpPr/>
              <p:nvPr/>
            </p:nvSpPr>
            <p:spPr>
              <a:xfrm>
                <a:off x="668350" y="2477183"/>
                <a:ext cx="3110400" cy="309600"/>
              </a:xfrm>
              <a:prstGeom prst="round2SameRect">
                <a:avLst>
                  <a:gd name="adj1" fmla="val 16667"/>
                  <a:gd name="adj2" fmla="val 0"/>
                </a:avLst>
              </a:prstGeom>
              <a:solidFill>
                <a:srgbClr val="F7F9FA"/>
              </a:solidFill>
              <a:ln/>
            </p:spPr>
            <p:txBody>
              <a:bodyPr/>
              <a:lstStyle/>
              <a:p>
                <a:endParaRPr lang="en-US"/>
              </a:p>
            </p:txBody>
          </p:sp>
          <p:sp>
            <p:nvSpPr>
              <p:cNvPr id="16" name="Shape 7">
                <a:extLst>
                  <a:ext uri="{FF2B5EF4-FFF2-40B4-BE49-F238E27FC236}">
                    <a16:creationId xmlns:a16="http://schemas.microsoft.com/office/drawing/2014/main" id="{BF17D284-7125-E442-A8FD-7A54F3345F57}"/>
                  </a:ext>
                </a:extLst>
              </p:cNvPr>
              <p:cNvSpPr/>
              <p:nvPr/>
            </p:nvSpPr>
            <p:spPr>
              <a:xfrm>
                <a:off x="805510" y="2589404"/>
                <a:ext cx="68580" cy="68580"/>
              </a:xfrm>
              <a:prstGeom prst="ellipse">
                <a:avLst/>
              </a:prstGeom>
              <a:solidFill>
                <a:srgbClr val="8F9AA1"/>
              </a:solidFill>
              <a:ln/>
            </p:spPr>
            <p:txBody>
              <a:bodyPr/>
              <a:lstStyle/>
              <a:p>
                <a:endParaRPr lang="en-US"/>
              </a:p>
            </p:txBody>
          </p:sp>
          <p:sp>
            <p:nvSpPr>
              <p:cNvPr id="17" name="Shape 8">
                <a:extLst>
                  <a:ext uri="{FF2B5EF4-FFF2-40B4-BE49-F238E27FC236}">
                    <a16:creationId xmlns:a16="http://schemas.microsoft.com/office/drawing/2014/main" id="{16D032AF-98C0-EB78-4C9B-0ACEF3F7CDCB}"/>
                  </a:ext>
                </a:extLst>
              </p:cNvPr>
              <p:cNvSpPr/>
              <p:nvPr/>
            </p:nvSpPr>
            <p:spPr>
              <a:xfrm>
                <a:off x="942670" y="2589404"/>
                <a:ext cx="68580" cy="68580"/>
              </a:xfrm>
              <a:prstGeom prst="ellipse">
                <a:avLst/>
              </a:prstGeom>
              <a:solidFill>
                <a:srgbClr val="8F9AA1"/>
              </a:solidFill>
              <a:ln/>
            </p:spPr>
            <p:txBody>
              <a:bodyPr/>
              <a:lstStyle/>
              <a:p>
                <a:endParaRPr lang="en-US"/>
              </a:p>
            </p:txBody>
          </p:sp>
          <p:sp>
            <p:nvSpPr>
              <p:cNvPr id="18" name="Shape 9">
                <a:extLst>
                  <a:ext uri="{FF2B5EF4-FFF2-40B4-BE49-F238E27FC236}">
                    <a16:creationId xmlns:a16="http://schemas.microsoft.com/office/drawing/2014/main" id="{4144D73D-8B08-AB1B-9B23-819C94FCA44E}"/>
                  </a:ext>
                </a:extLst>
              </p:cNvPr>
              <p:cNvSpPr/>
              <p:nvPr/>
            </p:nvSpPr>
            <p:spPr>
              <a:xfrm>
                <a:off x="1079830" y="2589404"/>
                <a:ext cx="68580" cy="68580"/>
              </a:xfrm>
              <a:prstGeom prst="ellipse">
                <a:avLst/>
              </a:prstGeom>
              <a:solidFill>
                <a:srgbClr val="8F9AA1"/>
              </a:solidFill>
              <a:ln/>
            </p:spPr>
            <p:txBody>
              <a:bodyPr/>
              <a:lstStyle/>
              <a:p>
                <a:endParaRPr lang="en-US"/>
              </a:p>
            </p:txBody>
          </p:sp>
          <p:sp>
            <p:nvSpPr>
              <p:cNvPr id="19" name="Shape 10">
                <a:extLst>
                  <a:ext uri="{FF2B5EF4-FFF2-40B4-BE49-F238E27FC236}">
                    <a16:creationId xmlns:a16="http://schemas.microsoft.com/office/drawing/2014/main" id="{27C574FC-69DA-E528-9B7C-614D14197672}"/>
                  </a:ext>
                </a:extLst>
              </p:cNvPr>
              <p:cNvSpPr/>
              <p:nvPr/>
            </p:nvSpPr>
            <p:spPr>
              <a:xfrm>
                <a:off x="1280998" y="2548256"/>
                <a:ext cx="2311288" cy="164592"/>
              </a:xfrm>
              <a:prstGeom prst="roundRect">
                <a:avLst>
                  <a:gd name="adj" fmla="val 27778"/>
                </a:avLst>
              </a:prstGeom>
              <a:solidFill>
                <a:srgbClr val="FFFFFF"/>
              </a:solidFill>
              <a:ln w="9525">
                <a:solidFill>
                  <a:srgbClr val="E6EBED"/>
                </a:solidFill>
                <a:prstDash val="solid"/>
              </a:ln>
            </p:spPr>
            <p:txBody>
              <a:bodyPr/>
              <a:lstStyle/>
              <a:p>
                <a:endParaRPr lang="en-US" dirty="0"/>
              </a:p>
            </p:txBody>
          </p:sp>
          <p:sp>
            <p:nvSpPr>
              <p:cNvPr id="20" name="Text 11">
                <a:extLst>
                  <a:ext uri="{FF2B5EF4-FFF2-40B4-BE49-F238E27FC236}">
                    <a16:creationId xmlns:a16="http://schemas.microsoft.com/office/drawing/2014/main" id="{D07BF658-3C02-2DFC-4E5A-BB7CDE802B5C}"/>
                  </a:ext>
                </a:extLst>
              </p:cNvPr>
              <p:cNvSpPr/>
              <p:nvPr/>
            </p:nvSpPr>
            <p:spPr>
              <a:xfrm>
                <a:off x="1363294" y="2548256"/>
                <a:ext cx="2228992" cy="164592"/>
              </a:xfrm>
              <a:prstGeom prst="rect">
                <a:avLst/>
              </a:prstGeom>
              <a:noFill/>
              <a:ln/>
            </p:spPr>
            <p:txBody>
              <a:bodyPr wrap="square" lIns="0" tIns="0" rIns="0" bIns="0" rtlCol="0" anchor="ctr"/>
              <a:lstStyle/>
              <a:p>
                <a:r>
                  <a:rPr lang="en-US" sz="900" dirty="0" err="1">
                    <a:solidFill>
                      <a:srgbClr val="4B575E"/>
                    </a:solidFill>
                    <a:ea typeface="Arial" pitchFamily="34" charset="-122"/>
                    <a:cs typeface="Arial" pitchFamily="34" charset="-120"/>
                  </a:rPr>
                  <a:t>riversideshoes.com</a:t>
                </a:r>
                <a:r>
                  <a:rPr lang="en-US" sz="900" dirty="0">
                    <a:solidFill>
                      <a:srgbClr val="4B575E"/>
                    </a:solidFill>
                    <a:ea typeface="Arial" pitchFamily="34" charset="-122"/>
                    <a:cs typeface="Arial" pitchFamily="34" charset="-120"/>
                  </a:rPr>
                  <a:t>/signup</a:t>
                </a:r>
                <a:endParaRPr lang="en-US" sz="900" dirty="0"/>
              </a:p>
            </p:txBody>
          </p:sp>
          <p:sp>
            <p:nvSpPr>
              <p:cNvPr id="21" name="Shape 13">
                <a:extLst>
                  <a:ext uri="{FF2B5EF4-FFF2-40B4-BE49-F238E27FC236}">
                    <a16:creationId xmlns:a16="http://schemas.microsoft.com/office/drawing/2014/main" id="{E8387E71-35C1-D4FD-8FAC-9F091FE28475}"/>
                  </a:ext>
                </a:extLst>
              </p:cNvPr>
              <p:cNvSpPr/>
              <p:nvPr/>
            </p:nvSpPr>
            <p:spPr>
              <a:xfrm>
                <a:off x="860374" y="2955640"/>
                <a:ext cx="182880" cy="183600"/>
              </a:xfrm>
              <a:prstGeom prst="roundRect">
                <a:avLst>
                  <a:gd name="adj" fmla="val 11905"/>
                </a:avLst>
              </a:prstGeom>
              <a:solidFill>
                <a:srgbClr val="F7F9FA"/>
              </a:solidFill>
              <a:ln w="12700">
                <a:solidFill>
                  <a:srgbClr val="D3D9DE"/>
                </a:solidFill>
                <a:prstDash val="solid"/>
              </a:ln>
            </p:spPr>
            <p:txBody>
              <a:bodyPr/>
              <a:lstStyle/>
              <a:p>
                <a:endParaRPr lang="en-US" dirty="0"/>
              </a:p>
            </p:txBody>
          </p:sp>
        </p:grpSp>
        <p:sp>
          <p:nvSpPr>
            <p:cNvPr id="11" name="Text 13">
              <a:extLst>
                <a:ext uri="{FF2B5EF4-FFF2-40B4-BE49-F238E27FC236}">
                  <a16:creationId xmlns:a16="http://schemas.microsoft.com/office/drawing/2014/main" id="{0A882E7A-7BCF-957A-3211-0A2C05EC74C6}"/>
                </a:ext>
              </a:extLst>
            </p:cNvPr>
            <p:cNvSpPr/>
            <p:nvPr/>
          </p:nvSpPr>
          <p:spPr>
            <a:xfrm>
              <a:off x="1081604" y="3041580"/>
              <a:ext cx="2351408" cy="934770"/>
            </a:xfrm>
            <a:prstGeom prst="rect">
              <a:avLst/>
            </a:prstGeom>
            <a:noFill/>
            <a:ln/>
          </p:spPr>
          <p:txBody>
            <a:bodyPr wrap="square" lIns="0" tIns="0" rIns="0" bIns="0" rtlCol="0" anchor="t"/>
            <a:lstStyle/>
            <a:p>
              <a:r>
                <a:rPr lang="en-US" sz="900" dirty="0">
                  <a:solidFill>
                    <a:srgbClr val="000000"/>
                  </a:solidFill>
                  <a:ea typeface="Arial" pitchFamily="34" charset="-122"/>
                  <a:cs typeface="Arial" pitchFamily="34" charset="-120"/>
                </a:rPr>
                <a:t>(Optional) I agree to receive text messages order updates from Riversides Shoes. Reply HELP for Help, STOP to </a:t>
              </a:r>
              <a:r>
                <a:rPr lang="en-US" sz="900" dirty="0" err="1">
                  <a:solidFill>
                    <a:srgbClr val="000000"/>
                  </a:solidFill>
                  <a:ea typeface="Arial" pitchFamily="34" charset="-122"/>
                  <a:cs typeface="Arial" pitchFamily="34" charset="-120"/>
                </a:rPr>
                <a:t>Opt</a:t>
              </a:r>
              <a:r>
                <a:rPr lang="en-US" sz="900" dirty="0">
                  <a:solidFill>
                    <a:srgbClr val="000000"/>
                  </a:solidFill>
                  <a:ea typeface="Arial" pitchFamily="34" charset="-122"/>
                  <a:cs typeface="Arial" pitchFamily="34" charset="-120"/>
                </a:rPr>
                <a:t> Out. Msg data rates may apply. </a:t>
              </a:r>
            </a:p>
            <a:p>
              <a:endParaRPr lang="en-US" sz="900" dirty="0">
                <a:solidFill>
                  <a:srgbClr val="000000"/>
                </a:solidFill>
                <a:ea typeface="Arial" pitchFamily="34" charset="-122"/>
                <a:cs typeface="Arial" pitchFamily="34" charset="-120"/>
              </a:endParaRPr>
            </a:p>
            <a:p>
              <a:r>
                <a:rPr lang="en-US" sz="900" dirty="0">
                  <a:solidFill>
                    <a:schemeClr val="bg2"/>
                  </a:solidFill>
                  <a:ea typeface="Arial" pitchFamily="34" charset="-122"/>
                  <a:cs typeface="Arial" pitchFamily="34" charset="-120"/>
                </a:rPr>
                <a:t>View Terms  </a:t>
              </a:r>
              <a:r>
                <a:rPr lang="en-US" sz="900" dirty="0">
                  <a:ea typeface="Arial" pitchFamily="34" charset="-122"/>
                  <a:cs typeface="Arial" pitchFamily="34" charset="-120"/>
                </a:rPr>
                <a:t>|</a:t>
              </a:r>
              <a:r>
                <a:rPr lang="en-US" sz="900" dirty="0">
                  <a:solidFill>
                    <a:schemeClr val="bg2"/>
                  </a:solidFill>
                  <a:ea typeface="Arial" pitchFamily="34" charset="-122"/>
                  <a:cs typeface="Arial" pitchFamily="34" charset="-120"/>
                </a:rPr>
                <a:t>  View Privacy Policy</a:t>
              </a:r>
              <a:endParaRPr lang="en-US" sz="900" dirty="0">
                <a:solidFill>
                  <a:schemeClr val="bg2"/>
                </a:solidFill>
              </a:endParaRPr>
            </a:p>
            <a:p>
              <a:endParaRPr lang="en-US" sz="900" dirty="0">
                <a:solidFill>
                  <a:srgbClr val="000000"/>
                </a:solidFill>
                <a:ea typeface="Arial" pitchFamily="34" charset="-122"/>
                <a:cs typeface="Arial" pitchFamily="34" charset="-120"/>
              </a:endParaRPr>
            </a:p>
          </p:txBody>
        </p:sp>
      </p:grpSp>
      <p:grpSp>
        <p:nvGrpSpPr>
          <p:cNvPr id="22" name="Group 21">
            <a:extLst>
              <a:ext uri="{FF2B5EF4-FFF2-40B4-BE49-F238E27FC236}">
                <a16:creationId xmlns:a16="http://schemas.microsoft.com/office/drawing/2014/main" id="{0FA6F1AF-1C03-44BA-78EF-2459DF16102C}"/>
              </a:ext>
            </a:extLst>
          </p:cNvPr>
          <p:cNvGrpSpPr/>
          <p:nvPr/>
        </p:nvGrpSpPr>
        <p:grpSpPr>
          <a:xfrm>
            <a:off x="4536218" y="2530474"/>
            <a:ext cx="3126091" cy="1718325"/>
            <a:chOff x="576112" y="2565400"/>
            <a:chExt cx="3126091" cy="1705778"/>
          </a:xfrm>
        </p:grpSpPr>
        <p:grpSp>
          <p:nvGrpSpPr>
            <p:cNvPr id="23" name="Group 22">
              <a:extLst>
                <a:ext uri="{FF2B5EF4-FFF2-40B4-BE49-F238E27FC236}">
                  <a16:creationId xmlns:a16="http://schemas.microsoft.com/office/drawing/2014/main" id="{39136CC4-A2C4-CC32-B917-0114AC3E1A7D}"/>
                </a:ext>
              </a:extLst>
            </p:cNvPr>
            <p:cNvGrpSpPr/>
            <p:nvPr/>
          </p:nvGrpSpPr>
          <p:grpSpPr>
            <a:xfrm>
              <a:off x="576112" y="2565400"/>
              <a:ext cx="3126091" cy="1705778"/>
              <a:chOff x="659206" y="2470532"/>
              <a:chExt cx="3126091" cy="1705778"/>
            </a:xfrm>
          </p:grpSpPr>
          <p:sp>
            <p:nvSpPr>
              <p:cNvPr id="25" name="Shape 5">
                <a:extLst>
                  <a:ext uri="{FF2B5EF4-FFF2-40B4-BE49-F238E27FC236}">
                    <a16:creationId xmlns:a16="http://schemas.microsoft.com/office/drawing/2014/main" id="{61DCD63F-A454-8F15-A805-2A5377E761DF}"/>
                  </a:ext>
                </a:extLst>
              </p:cNvPr>
              <p:cNvSpPr/>
              <p:nvPr/>
            </p:nvSpPr>
            <p:spPr>
              <a:xfrm>
                <a:off x="659206" y="2470532"/>
                <a:ext cx="3126091" cy="1705778"/>
              </a:xfrm>
              <a:prstGeom prst="roundRect">
                <a:avLst>
                  <a:gd name="adj" fmla="val 5344"/>
                </a:avLst>
              </a:prstGeom>
              <a:solidFill>
                <a:srgbClr val="FFFFFF"/>
              </a:solidFill>
              <a:ln w="12700">
                <a:solidFill>
                  <a:srgbClr val="E6EBED"/>
                </a:solidFill>
                <a:prstDash val="solid"/>
              </a:ln>
              <a:effectLst>
                <a:outerShdw blurRad="63500" dist="25400" dir="5400000" algn="bl" rotWithShape="0">
                  <a:srgbClr val="000000">
                    <a:alpha val="10000"/>
                  </a:srgbClr>
                </a:outerShdw>
              </a:effectLst>
            </p:spPr>
            <p:txBody>
              <a:bodyPr/>
              <a:lstStyle/>
              <a:p>
                <a:endParaRPr lang="en-US"/>
              </a:p>
            </p:txBody>
          </p:sp>
          <p:sp>
            <p:nvSpPr>
              <p:cNvPr id="26" name="Shape 6">
                <a:extLst>
                  <a:ext uri="{FF2B5EF4-FFF2-40B4-BE49-F238E27FC236}">
                    <a16:creationId xmlns:a16="http://schemas.microsoft.com/office/drawing/2014/main" id="{E5CC2FD2-F7BE-9DDB-D5CF-37BD8BF78D5E}"/>
                  </a:ext>
                </a:extLst>
              </p:cNvPr>
              <p:cNvSpPr/>
              <p:nvPr/>
            </p:nvSpPr>
            <p:spPr>
              <a:xfrm>
                <a:off x="668350" y="2477183"/>
                <a:ext cx="3110400" cy="309600"/>
              </a:xfrm>
              <a:prstGeom prst="round2SameRect">
                <a:avLst>
                  <a:gd name="adj1" fmla="val 16667"/>
                  <a:gd name="adj2" fmla="val 0"/>
                </a:avLst>
              </a:prstGeom>
              <a:solidFill>
                <a:srgbClr val="F7F9FA"/>
              </a:solidFill>
              <a:ln/>
            </p:spPr>
            <p:txBody>
              <a:bodyPr/>
              <a:lstStyle/>
              <a:p>
                <a:endParaRPr lang="en-US"/>
              </a:p>
            </p:txBody>
          </p:sp>
          <p:sp>
            <p:nvSpPr>
              <p:cNvPr id="27" name="Shape 7">
                <a:extLst>
                  <a:ext uri="{FF2B5EF4-FFF2-40B4-BE49-F238E27FC236}">
                    <a16:creationId xmlns:a16="http://schemas.microsoft.com/office/drawing/2014/main" id="{236F9AD2-FEF8-29DE-9ED3-DA11E57D97A8}"/>
                  </a:ext>
                </a:extLst>
              </p:cNvPr>
              <p:cNvSpPr/>
              <p:nvPr/>
            </p:nvSpPr>
            <p:spPr>
              <a:xfrm>
                <a:off x="805510" y="2589404"/>
                <a:ext cx="68580" cy="68580"/>
              </a:xfrm>
              <a:prstGeom prst="ellipse">
                <a:avLst/>
              </a:prstGeom>
              <a:solidFill>
                <a:srgbClr val="8F9AA1"/>
              </a:solidFill>
              <a:ln/>
            </p:spPr>
            <p:txBody>
              <a:bodyPr/>
              <a:lstStyle/>
              <a:p>
                <a:endParaRPr lang="en-US"/>
              </a:p>
            </p:txBody>
          </p:sp>
          <p:sp>
            <p:nvSpPr>
              <p:cNvPr id="28" name="Shape 8">
                <a:extLst>
                  <a:ext uri="{FF2B5EF4-FFF2-40B4-BE49-F238E27FC236}">
                    <a16:creationId xmlns:a16="http://schemas.microsoft.com/office/drawing/2014/main" id="{8E35DE18-1FDF-09F0-8315-4DB51719730C}"/>
                  </a:ext>
                </a:extLst>
              </p:cNvPr>
              <p:cNvSpPr/>
              <p:nvPr/>
            </p:nvSpPr>
            <p:spPr>
              <a:xfrm>
                <a:off x="942670" y="2589404"/>
                <a:ext cx="68580" cy="68580"/>
              </a:xfrm>
              <a:prstGeom prst="ellipse">
                <a:avLst/>
              </a:prstGeom>
              <a:solidFill>
                <a:srgbClr val="8F9AA1"/>
              </a:solidFill>
              <a:ln/>
            </p:spPr>
            <p:txBody>
              <a:bodyPr/>
              <a:lstStyle/>
              <a:p>
                <a:endParaRPr lang="en-US"/>
              </a:p>
            </p:txBody>
          </p:sp>
          <p:sp>
            <p:nvSpPr>
              <p:cNvPr id="29" name="Shape 9">
                <a:extLst>
                  <a:ext uri="{FF2B5EF4-FFF2-40B4-BE49-F238E27FC236}">
                    <a16:creationId xmlns:a16="http://schemas.microsoft.com/office/drawing/2014/main" id="{34AC6D45-C928-634E-62FC-30BFDB641B2E}"/>
                  </a:ext>
                </a:extLst>
              </p:cNvPr>
              <p:cNvSpPr/>
              <p:nvPr/>
            </p:nvSpPr>
            <p:spPr>
              <a:xfrm>
                <a:off x="1079830" y="2589404"/>
                <a:ext cx="68580" cy="68580"/>
              </a:xfrm>
              <a:prstGeom prst="ellipse">
                <a:avLst/>
              </a:prstGeom>
              <a:solidFill>
                <a:srgbClr val="8F9AA1"/>
              </a:solidFill>
              <a:ln/>
            </p:spPr>
            <p:txBody>
              <a:bodyPr/>
              <a:lstStyle/>
              <a:p>
                <a:endParaRPr lang="en-US"/>
              </a:p>
            </p:txBody>
          </p:sp>
          <p:sp>
            <p:nvSpPr>
              <p:cNvPr id="30" name="Shape 10">
                <a:extLst>
                  <a:ext uri="{FF2B5EF4-FFF2-40B4-BE49-F238E27FC236}">
                    <a16:creationId xmlns:a16="http://schemas.microsoft.com/office/drawing/2014/main" id="{0D454821-521A-0F87-5252-E9675F5244A9}"/>
                  </a:ext>
                </a:extLst>
              </p:cNvPr>
              <p:cNvSpPr/>
              <p:nvPr/>
            </p:nvSpPr>
            <p:spPr>
              <a:xfrm>
                <a:off x="1280998" y="2548256"/>
                <a:ext cx="2311288" cy="164592"/>
              </a:xfrm>
              <a:prstGeom prst="roundRect">
                <a:avLst>
                  <a:gd name="adj" fmla="val 27778"/>
                </a:avLst>
              </a:prstGeom>
              <a:solidFill>
                <a:srgbClr val="FFFFFF"/>
              </a:solidFill>
              <a:ln w="9525">
                <a:solidFill>
                  <a:srgbClr val="E6EBED"/>
                </a:solidFill>
                <a:prstDash val="solid"/>
              </a:ln>
            </p:spPr>
            <p:txBody>
              <a:bodyPr/>
              <a:lstStyle/>
              <a:p>
                <a:endParaRPr lang="en-US" dirty="0"/>
              </a:p>
            </p:txBody>
          </p:sp>
          <p:sp>
            <p:nvSpPr>
              <p:cNvPr id="31" name="Text 11">
                <a:extLst>
                  <a:ext uri="{FF2B5EF4-FFF2-40B4-BE49-F238E27FC236}">
                    <a16:creationId xmlns:a16="http://schemas.microsoft.com/office/drawing/2014/main" id="{928141D7-547A-3E90-7C7B-DE505BD664CE}"/>
                  </a:ext>
                </a:extLst>
              </p:cNvPr>
              <p:cNvSpPr/>
              <p:nvPr/>
            </p:nvSpPr>
            <p:spPr>
              <a:xfrm>
                <a:off x="1363294" y="2548256"/>
                <a:ext cx="2228992" cy="164592"/>
              </a:xfrm>
              <a:prstGeom prst="rect">
                <a:avLst/>
              </a:prstGeom>
              <a:noFill/>
              <a:ln/>
            </p:spPr>
            <p:txBody>
              <a:bodyPr wrap="square" lIns="0" tIns="0" rIns="0" bIns="0" rtlCol="0" anchor="ctr"/>
              <a:lstStyle/>
              <a:p>
                <a:r>
                  <a:rPr lang="en-US" sz="900" dirty="0" err="1">
                    <a:solidFill>
                      <a:srgbClr val="4B575E"/>
                    </a:solidFill>
                    <a:ea typeface="Arial" pitchFamily="34" charset="-122"/>
                    <a:cs typeface="Arial" pitchFamily="34" charset="-120"/>
                  </a:rPr>
                  <a:t>riversideshoes.com</a:t>
                </a:r>
                <a:r>
                  <a:rPr lang="en-US" sz="900" dirty="0">
                    <a:solidFill>
                      <a:srgbClr val="4B575E"/>
                    </a:solidFill>
                    <a:ea typeface="Arial" pitchFamily="34" charset="-122"/>
                    <a:cs typeface="Arial" pitchFamily="34" charset="-120"/>
                  </a:rPr>
                  <a:t>/signup</a:t>
                </a:r>
                <a:endParaRPr lang="en-US" sz="900" dirty="0"/>
              </a:p>
            </p:txBody>
          </p:sp>
          <p:sp>
            <p:nvSpPr>
              <p:cNvPr id="32" name="Shape 13">
                <a:extLst>
                  <a:ext uri="{FF2B5EF4-FFF2-40B4-BE49-F238E27FC236}">
                    <a16:creationId xmlns:a16="http://schemas.microsoft.com/office/drawing/2014/main" id="{9332E23B-FF7B-9B65-D9CD-20FF77386F51}"/>
                  </a:ext>
                </a:extLst>
              </p:cNvPr>
              <p:cNvSpPr/>
              <p:nvPr/>
            </p:nvSpPr>
            <p:spPr>
              <a:xfrm>
                <a:off x="860374" y="2955640"/>
                <a:ext cx="182880" cy="183600"/>
              </a:xfrm>
              <a:prstGeom prst="roundRect">
                <a:avLst>
                  <a:gd name="adj" fmla="val 11905"/>
                </a:avLst>
              </a:prstGeom>
              <a:solidFill>
                <a:srgbClr val="F7F9FA"/>
              </a:solidFill>
              <a:ln w="12700">
                <a:solidFill>
                  <a:srgbClr val="D3D9DE"/>
                </a:solidFill>
                <a:prstDash val="solid"/>
              </a:ln>
            </p:spPr>
            <p:txBody>
              <a:bodyPr/>
              <a:lstStyle/>
              <a:p>
                <a:endParaRPr lang="en-US" dirty="0"/>
              </a:p>
            </p:txBody>
          </p:sp>
        </p:grpSp>
        <p:sp>
          <p:nvSpPr>
            <p:cNvPr id="24" name="Text 13">
              <a:extLst>
                <a:ext uri="{FF2B5EF4-FFF2-40B4-BE49-F238E27FC236}">
                  <a16:creationId xmlns:a16="http://schemas.microsoft.com/office/drawing/2014/main" id="{F008CE7E-750C-609E-89B5-1C87FDC29C33}"/>
                </a:ext>
              </a:extLst>
            </p:cNvPr>
            <p:cNvSpPr/>
            <p:nvPr/>
          </p:nvSpPr>
          <p:spPr>
            <a:xfrm>
              <a:off x="1081604" y="3041580"/>
              <a:ext cx="2177237" cy="471641"/>
            </a:xfrm>
            <a:prstGeom prst="rect">
              <a:avLst/>
            </a:prstGeom>
            <a:noFill/>
            <a:ln/>
          </p:spPr>
          <p:txBody>
            <a:bodyPr wrap="square" lIns="0" tIns="0" rIns="0" bIns="0" rtlCol="0" anchor="t"/>
            <a:lstStyle/>
            <a:p>
              <a:r>
                <a:rPr lang="en-US" sz="900" dirty="0">
                  <a:ea typeface="Arial" pitchFamily="34" charset="-122"/>
                  <a:cs typeface="Arial" pitchFamily="34" charset="-120"/>
                </a:rPr>
                <a:t>I agree to receive texts.  (No Terms &amp; Privacy links found on the website or page footer)</a:t>
              </a:r>
              <a:endParaRPr lang="en-US" sz="900" dirty="0"/>
            </a:p>
          </p:txBody>
        </p:sp>
      </p:grpSp>
    </p:spTree>
    <p:extLst>
      <p:ext uri="{BB962C8B-B14F-4D97-AF65-F5344CB8AC3E}">
        <p14:creationId xmlns:p14="http://schemas.microsoft.com/office/powerpoint/2010/main" val="87022698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88204E-C0A6-2D0B-4EC8-48ED432572E6}"/>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843A5011-98C8-C608-2363-70B24FFC854A}"/>
              </a:ext>
            </a:extLst>
          </p:cNvPr>
          <p:cNvSpPr>
            <a:spLocks noGrp="1"/>
          </p:cNvSpPr>
          <p:nvPr>
            <p:ph type="body" sz="quarter" idx="29"/>
          </p:nvPr>
        </p:nvSpPr>
        <p:spPr>
          <a:xfrm>
            <a:off x="222252" y="1773237"/>
            <a:ext cx="3833812" cy="4783137"/>
          </a:xfrm>
        </p:spPr>
        <p:txBody>
          <a:bodyPr/>
          <a:lstStyle/>
          <a:p>
            <a:pPr marL="0" indent="0">
              <a:buNone/>
            </a:pPr>
            <a:br>
              <a:rPr lang="en-US" b="1" dirty="0"/>
            </a:br>
            <a:br>
              <a:rPr lang="en-US" b="1" dirty="0"/>
            </a:br>
            <a:br>
              <a:rPr lang="en-US" b="1" dirty="0"/>
            </a:br>
            <a:br>
              <a:rPr lang="en-US" b="1" dirty="0"/>
            </a:br>
            <a:br>
              <a:rPr lang="en-US" b="1" dirty="0"/>
            </a:br>
            <a:br>
              <a:rPr lang="en-US" b="1" dirty="0"/>
            </a:br>
            <a:br>
              <a:rPr lang="en-US" b="1" dirty="0"/>
            </a:br>
            <a:br>
              <a:rPr lang="en-US" b="1" dirty="0"/>
            </a:br>
            <a:endParaRPr lang="en-US" b="1" dirty="0"/>
          </a:p>
          <a:p>
            <a:pPr marL="0" indent="0">
              <a:buNone/>
            </a:pPr>
            <a:endParaRPr lang="en-US" b="1" dirty="0"/>
          </a:p>
          <a:p>
            <a:pPr marL="0" indent="0">
              <a:buNone/>
            </a:pPr>
            <a:r>
              <a:rPr lang="en-US" b="1" dirty="0"/>
              <a:t>Why it’s compliant:</a:t>
            </a:r>
            <a:endParaRPr lang="en-US" dirty="0"/>
          </a:p>
          <a:p>
            <a:r>
              <a:rPr lang="en-US" dirty="0"/>
              <a:t>Terms and Privacy Policy each have their own URL field</a:t>
            </a:r>
          </a:p>
          <a:p>
            <a:r>
              <a:rPr lang="en-US" dirty="0"/>
              <a:t>Both point to the live page shown </a:t>
            </a:r>
            <a:br>
              <a:rPr lang="en-US" dirty="0"/>
            </a:br>
            <a:r>
              <a:rPr lang="en-US" dirty="0"/>
              <a:t>at opt-in</a:t>
            </a:r>
          </a:p>
          <a:p>
            <a:pPr marL="0" indent="0">
              <a:buNone/>
            </a:pPr>
            <a:endParaRPr lang="en-US" dirty="0"/>
          </a:p>
          <a:p>
            <a:endParaRPr lang="en-US" dirty="0"/>
          </a:p>
        </p:txBody>
      </p:sp>
      <p:sp>
        <p:nvSpPr>
          <p:cNvPr id="3" name="Text Placeholder 2">
            <a:extLst>
              <a:ext uri="{FF2B5EF4-FFF2-40B4-BE49-F238E27FC236}">
                <a16:creationId xmlns:a16="http://schemas.microsoft.com/office/drawing/2014/main" id="{DF8EC0F6-CF3B-24C6-1D43-04D2488D5784}"/>
              </a:ext>
            </a:extLst>
          </p:cNvPr>
          <p:cNvSpPr>
            <a:spLocks noGrp="1"/>
          </p:cNvSpPr>
          <p:nvPr>
            <p:ph type="body" sz="quarter" idx="19"/>
          </p:nvPr>
        </p:nvSpPr>
        <p:spPr/>
        <p:txBody>
          <a:bodyPr/>
          <a:lstStyle/>
          <a:p>
            <a:r>
              <a:rPr lang="en-US" sz="4000" dirty="0"/>
              <a:t>Separate URL Fields</a:t>
            </a:r>
          </a:p>
        </p:txBody>
      </p:sp>
      <p:sp>
        <p:nvSpPr>
          <p:cNvPr id="5" name="Slide Number Placeholder 4">
            <a:extLst>
              <a:ext uri="{FF2B5EF4-FFF2-40B4-BE49-F238E27FC236}">
                <a16:creationId xmlns:a16="http://schemas.microsoft.com/office/drawing/2014/main" id="{5A4DFCE0-322E-E0A3-0B12-57B0AE1A6791}"/>
              </a:ext>
            </a:extLst>
          </p:cNvPr>
          <p:cNvSpPr>
            <a:spLocks noGrp="1"/>
          </p:cNvSpPr>
          <p:nvPr>
            <p:ph type="sldNum" sz="quarter" idx="16"/>
          </p:nvPr>
        </p:nvSpPr>
        <p:spPr/>
        <p:txBody>
          <a:bodyPr/>
          <a:lstStyle/>
          <a:p>
            <a:fld id="{AE086683-F536-42AB-ABBC-F4803DFE8DBC}" type="slidenum">
              <a:rPr lang="en-US" smtClean="0"/>
              <a:pPr/>
              <a:t>41</a:t>
            </a:fld>
            <a:endParaRPr lang="en-US"/>
          </a:p>
        </p:txBody>
      </p:sp>
      <p:sp>
        <p:nvSpPr>
          <p:cNvPr id="7" name="Text Placeholder 6">
            <a:extLst>
              <a:ext uri="{FF2B5EF4-FFF2-40B4-BE49-F238E27FC236}">
                <a16:creationId xmlns:a16="http://schemas.microsoft.com/office/drawing/2014/main" id="{B1E71C6F-F5E1-00A3-B974-0F6849A70EE9}"/>
              </a:ext>
            </a:extLst>
          </p:cNvPr>
          <p:cNvSpPr>
            <a:spLocks noGrp="1"/>
          </p:cNvSpPr>
          <p:nvPr>
            <p:ph type="body" sz="quarter" idx="30"/>
          </p:nvPr>
        </p:nvSpPr>
        <p:spPr>
          <a:xfrm>
            <a:off x="4179094" y="1773237"/>
            <a:ext cx="3833812" cy="4783137"/>
          </a:xfrm>
          <a:solidFill>
            <a:srgbClr val="F2EEE8"/>
          </a:solidFill>
        </p:spPr>
        <p:txBody>
          <a:bodyPr/>
          <a:lstStyle/>
          <a:p>
            <a:pPr marL="0" indent="0">
              <a:buNone/>
            </a:pPr>
            <a:br>
              <a:rPr lang="en-US" b="1" dirty="0"/>
            </a:br>
            <a:br>
              <a:rPr lang="en-US" b="1" dirty="0"/>
            </a:br>
            <a:br>
              <a:rPr lang="en-US" b="1" dirty="0"/>
            </a:br>
            <a:br>
              <a:rPr lang="en-US" b="1" dirty="0"/>
            </a:br>
            <a:br>
              <a:rPr lang="en-US" b="1" dirty="0"/>
            </a:br>
            <a:br>
              <a:rPr lang="en-US" b="1" dirty="0"/>
            </a:br>
            <a:br>
              <a:rPr lang="en-US" b="1" dirty="0"/>
            </a:br>
            <a:br>
              <a:rPr lang="en-US" b="1" dirty="0"/>
            </a:br>
            <a:endParaRPr lang="en-US" b="1" dirty="0"/>
          </a:p>
          <a:p>
            <a:pPr marL="0" indent="0">
              <a:buNone/>
            </a:pPr>
            <a:endParaRPr lang="en-US" b="1" dirty="0"/>
          </a:p>
          <a:p>
            <a:pPr marL="0" indent="0">
              <a:buNone/>
            </a:pPr>
            <a:r>
              <a:rPr lang="en-US" b="1" dirty="0"/>
              <a:t>Why it’s NOT compliant:</a:t>
            </a:r>
            <a:endParaRPr lang="en-US" dirty="0"/>
          </a:p>
          <a:p>
            <a:r>
              <a:rPr lang="en-US" dirty="0"/>
              <a:t>Combines both into a single “legal” link</a:t>
            </a:r>
          </a:p>
          <a:p>
            <a:r>
              <a:rPr lang="en-US" dirty="0"/>
              <a:t>Leaves one of the two fields blank</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9" name="Text Placeholder 8">
            <a:extLst>
              <a:ext uri="{FF2B5EF4-FFF2-40B4-BE49-F238E27FC236}">
                <a16:creationId xmlns:a16="http://schemas.microsoft.com/office/drawing/2014/main" id="{B89FF05F-561C-0634-5176-EBA0C5EF9424}"/>
              </a:ext>
            </a:extLst>
          </p:cNvPr>
          <p:cNvSpPr>
            <a:spLocks noGrp="1"/>
          </p:cNvSpPr>
          <p:nvPr>
            <p:ph type="body" sz="quarter" idx="32"/>
          </p:nvPr>
        </p:nvSpPr>
        <p:spPr>
          <a:xfrm>
            <a:off x="8134349" y="1773237"/>
            <a:ext cx="3833812" cy="4783137"/>
          </a:xfrm>
        </p:spPr>
        <p:txBody>
          <a:bodyPr/>
          <a:lstStyle/>
          <a:p>
            <a:pPr marL="0" indent="0">
              <a:buNone/>
            </a:pPr>
            <a:r>
              <a:rPr lang="en-US" b="1" dirty="0"/>
              <a:t>Key takeaway: </a:t>
            </a:r>
          </a:p>
          <a:p>
            <a:pPr marL="0" indent="0">
              <a:buNone/>
            </a:pPr>
            <a:r>
              <a:rPr lang="en-US" dirty="0"/>
              <a:t>As of September 15, 2026, missing either fields is an automatic rejection.</a:t>
            </a:r>
          </a:p>
          <a:p>
            <a:pPr marL="0" indent="0">
              <a:buNone/>
            </a:pPr>
            <a:endParaRPr lang="en-US" dirty="0"/>
          </a:p>
          <a:p>
            <a:pPr marL="0" indent="0">
              <a:buNone/>
            </a:pPr>
            <a:endParaRPr lang="en-US" dirty="0"/>
          </a:p>
          <a:p>
            <a:pPr marL="0" indent="0">
              <a:buNone/>
            </a:pPr>
            <a:endParaRPr lang="en-US" dirty="0"/>
          </a:p>
          <a:p>
            <a:endParaRPr lang="en-US" dirty="0"/>
          </a:p>
          <a:p>
            <a:endParaRPr lang="en-US" dirty="0"/>
          </a:p>
          <a:p>
            <a:endParaRPr lang="en-US" dirty="0"/>
          </a:p>
          <a:p>
            <a:endParaRPr lang="en-US" dirty="0"/>
          </a:p>
        </p:txBody>
      </p:sp>
      <p:pic>
        <p:nvPicPr>
          <p:cNvPr id="12" name="Picture Placeholder 11">
            <a:extLst>
              <a:ext uri="{FF2B5EF4-FFF2-40B4-BE49-F238E27FC236}">
                <a16:creationId xmlns:a16="http://schemas.microsoft.com/office/drawing/2014/main" id="{28696D48-A7CD-9AD9-4B13-B7C98B170FC3}"/>
              </a:ext>
            </a:extLst>
          </p:cNvPr>
          <p:cNvPicPr>
            <a:picLocks noGrp="1" noChangeAspect="1"/>
          </p:cNvPicPr>
          <p:nvPr>
            <p:ph type="pic" sz="quarter" idx="21"/>
          </p:nvPr>
        </p:nvPicPr>
        <p:blipFill>
          <a:blip>
            <a:extLst>
              <a:ext uri="{96DAC541-7B7A-43D3-8B79-37D633B846F1}">
                <asvg:svgBlip xmlns:asvg="http://schemas.microsoft.com/office/drawing/2016/SVG/main" r:embed="rId3"/>
              </a:ext>
            </a:extLst>
          </a:blip>
          <a:srcRect t="6250" b="6250"/>
          <a:stretch>
            <a:fillRect/>
          </a:stretch>
        </p:blipFill>
        <p:spPr>
          <a:xfrm>
            <a:off x="381000" y="1910556"/>
            <a:ext cx="368300" cy="324632"/>
          </a:xfrm>
          <a:prstGeom prst="rect">
            <a:avLst/>
          </a:prstGeom>
        </p:spPr>
      </p:pic>
      <p:pic>
        <p:nvPicPr>
          <p:cNvPr id="13" name="Picture Placeholder 12">
            <a:extLst>
              <a:ext uri="{FF2B5EF4-FFF2-40B4-BE49-F238E27FC236}">
                <a16:creationId xmlns:a16="http://schemas.microsoft.com/office/drawing/2014/main" id="{18F26F4C-0F47-6C39-248E-8037182DDEB3}"/>
              </a:ext>
            </a:extLst>
          </p:cNvPr>
          <p:cNvPicPr>
            <a:picLocks noGrp="1" noChangeAspect="1"/>
          </p:cNvPicPr>
          <p:nvPr>
            <p:ph type="pic" sz="quarter" idx="31"/>
          </p:nvPr>
        </p:nvPicPr>
        <p:blipFill>
          <a:blip>
            <a:extLst>
              <a:ext uri="{96DAC541-7B7A-43D3-8B79-37D633B846F1}">
                <asvg:svgBlip xmlns:asvg="http://schemas.microsoft.com/office/drawing/2016/SVG/main" r:embed="rId4"/>
              </a:ext>
            </a:extLst>
          </a:blip>
          <a:srcRect t="6250" b="6250"/>
          <a:stretch>
            <a:fillRect/>
          </a:stretch>
        </p:blipFill>
        <p:spPr>
          <a:xfrm>
            <a:off x="4332288" y="1910556"/>
            <a:ext cx="368300" cy="324632"/>
          </a:xfrm>
          <a:prstGeom prst="rect">
            <a:avLst/>
          </a:prstGeom>
        </p:spPr>
      </p:pic>
      <p:pic>
        <p:nvPicPr>
          <p:cNvPr id="88" name="Picture Placeholder 87">
            <a:extLst>
              <a:ext uri="{FF2B5EF4-FFF2-40B4-BE49-F238E27FC236}">
                <a16:creationId xmlns:a16="http://schemas.microsoft.com/office/drawing/2014/main" id="{955CA63D-3941-7299-94BD-D2A7778A97C9}"/>
              </a:ext>
            </a:extLst>
          </p:cNvPr>
          <p:cNvPicPr>
            <a:picLocks noGrp="1" noChangeAspect="1"/>
          </p:cNvPicPr>
          <p:nvPr>
            <p:ph type="pic" sz="quarter" idx="33"/>
          </p:nvPr>
        </p:nvPicPr>
        <p:blipFill>
          <a:blip>
            <a:extLst>
              <a:ext uri="{96DAC541-7B7A-43D3-8B79-37D633B846F1}">
                <asvg:svgBlip xmlns:asvg="http://schemas.microsoft.com/office/drawing/2016/SVG/main" r:embed="rId5"/>
              </a:ext>
            </a:extLst>
          </a:blip>
          <a:srcRect t="6250" b="6250"/>
          <a:stretch>
            <a:fillRect/>
          </a:stretch>
        </p:blipFill>
        <p:spPr>
          <a:xfrm>
            <a:off x="8288336" y="1910556"/>
            <a:ext cx="368300" cy="324632"/>
          </a:xfrm>
          <a:prstGeom prst="rect">
            <a:avLst/>
          </a:prstGeom>
        </p:spPr>
      </p:pic>
      <p:grpSp>
        <p:nvGrpSpPr>
          <p:cNvPr id="4" name="Group 3">
            <a:extLst>
              <a:ext uri="{FF2B5EF4-FFF2-40B4-BE49-F238E27FC236}">
                <a16:creationId xmlns:a16="http://schemas.microsoft.com/office/drawing/2014/main" id="{0F9CC545-C733-0E83-7840-717AB2DBD9A9}"/>
              </a:ext>
            </a:extLst>
          </p:cNvPr>
          <p:cNvGrpSpPr/>
          <p:nvPr/>
        </p:nvGrpSpPr>
        <p:grpSpPr>
          <a:xfrm>
            <a:off x="576051" y="2530475"/>
            <a:ext cx="3126091" cy="1952102"/>
            <a:chOff x="659206" y="2470532"/>
            <a:chExt cx="3126091" cy="1937848"/>
          </a:xfrm>
        </p:grpSpPr>
        <p:grpSp>
          <p:nvGrpSpPr>
            <p:cNvPr id="8" name="Group 7">
              <a:extLst>
                <a:ext uri="{FF2B5EF4-FFF2-40B4-BE49-F238E27FC236}">
                  <a16:creationId xmlns:a16="http://schemas.microsoft.com/office/drawing/2014/main" id="{8A4E9A62-367D-608F-9FA8-99E39A918CEF}"/>
                </a:ext>
              </a:extLst>
            </p:cNvPr>
            <p:cNvGrpSpPr/>
            <p:nvPr/>
          </p:nvGrpSpPr>
          <p:grpSpPr>
            <a:xfrm>
              <a:off x="659206" y="2470532"/>
              <a:ext cx="3126091" cy="1937848"/>
              <a:chOff x="659206" y="2470532"/>
              <a:chExt cx="3126091" cy="1937848"/>
            </a:xfrm>
          </p:grpSpPr>
          <p:sp>
            <p:nvSpPr>
              <p:cNvPr id="34" name="Shape 5">
                <a:extLst>
                  <a:ext uri="{FF2B5EF4-FFF2-40B4-BE49-F238E27FC236}">
                    <a16:creationId xmlns:a16="http://schemas.microsoft.com/office/drawing/2014/main" id="{E152BAFC-8E23-27D2-6981-06D40E4FF099}"/>
                  </a:ext>
                </a:extLst>
              </p:cNvPr>
              <p:cNvSpPr/>
              <p:nvPr/>
            </p:nvSpPr>
            <p:spPr>
              <a:xfrm>
                <a:off x="659206" y="2470532"/>
                <a:ext cx="3126091" cy="1937848"/>
              </a:xfrm>
              <a:prstGeom prst="roundRect">
                <a:avLst>
                  <a:gd name="adj" fmla="val 5344"/>
                </a:avLst>
              </a:prstGeom>
              <a:solidFill>
                <a:srgbClr val="FFFFFF"/>
              </a:solidFill>
              <a:ln w="12700">
                <a:solidFill>
                  <a:srgbClr val="E6EBED"/>
                </a:solidFill>
                <a:prstDash val="solid"/>
              </a:ln>
              <a:effectLst>
                <a:outerShdw blurRad="63500" dist="25400" dir="5400000" algn="bl" rotWithShape="0">
                  <a:srgbClr val="000000">
                    <a:alpha val="10000"/>
                  </a:srgbClr>
                </a:outerShdw>
              </a:effectLst>
            </p:spPr>
            <p:txBody>
              <a:bodyPr/>
              <a:lstStyle/>
              <a:p>
                <a:endParaRPr lang="en-US"/>
              </a:p>
            </p:txBody>
          </p:sp>
          <p:sp>
            <p:nvSpPr>
              <p:cNvPr id="35" name="Shape 6">
                <a:extLst>
                  <a:ext uri="{FF2B5EF4-FFF2-40B4-BE49-F238E27FC236}">
                    <a16:creationId xmlns:a16="http://schemas.microsoft.com/office/drawing/2014/main" id="{490B7B1B-CD27-F728-AC98-526F8C7CD06E}"/>
                  </a:ext>
                </a:extLst>
              </p:cNvPr>
              <p:cNvSpPr/>
              <p:nvPr/>
            </p:nvSpPr>
            <p:spPr>
              <a:xfrm>
                <a:off x="668350" y="2477183"/>
                <a:ext cx="3110400" cy="309600"/>
              </a:xfrm>
              <a:prstGeom prst="round2SameRect">
                <a:avLst>
                  <a:gd name="adj1" fmla="val 16667"/>
                  <a:gd name="adj2" fmla="val 0"/>
                </a:avLst>
              </a:prstGeom>
              <a:solidFill>
                <a:srgbClr val="F7F9FA"/>
              </a:solidFill>
              <a:ln/>
            </p:spPr>
            <p:txBody>
              <a:bodyPr/>
              <a:lstStyle/>
              <a:p>
                <a:endParaRPr lang="en-US"/>
              </a:p>
            </p:txBody>
          </p:sp>
          <p:sp>
            <p:nvSpPr>
              <p:cNvPr id="36" name="Shape 7">
                <a:extLst>
                  <a:ext uri="{FF2B5EF4-FFF2-40B4-BE49-F238E27FC236}">
                    <a16:creationId xmlns:a16="http://schemas.microsoft.com/office/drawing/2014/main" id="{22ED140C-E6CC-8F83-6E27-4DF2DF469979}"/>
                  </a:ext>
                </a:extLst>
              </p:cNvPr>
              <p:cNvSpPr/>
              <p:nvPr/>
            </p:nvSpPr>
            <p:spPr>
              <a:xfrm>
                <a:off x="805510" y="2589404"/>
                <a:ext cx="68580" cy="68580"/>
              </a:xfrm>
              <a:prstGeom prst="ellipse">
                <a:avLst/>
              </a:prstGeom>
              <a:solidFill>
                <a:srgbClr val="8F9AA1"/>
              </a:solidFill>
              <a:ln/>
            </p:spPr>
            <p:txBody>
              <a:bodyPr/>
              <a:lstStyle/>
              <a:p>
                <a:endParaRPr lang="en-US"/>
              </a:p>
            </p:txBody>
          </p:sp>
          <p:sp>
            <p:nvSpPr>
              <p:cNvPr id="37" name="Shape 8">
                <a:extLst>
                  <a:ext uri="{FF2B5EF4-FFF2-40B4-BE49-F238E27FC236}">
                    <a16:creationId xmlns:a16="http://schemas.microsoft.com/office/drawing/2014/main" id="{B7413E80-882B-2A41-CAA7-D7D9AC33957A}"/>
                  </a:ext>
                </a:extLst>
              </p:cNvPr>
              <p:cNvSpPr/>
              <p:nvPr/>
            </p:nvSpPr>
            <p:spPr>
              <a:xfrm>
                <a:off x="942670" y="2589404"/>
                <a:ext cx="68580" cy="68580"/>
              </a:xfrm>
              <a:prstGeom prst="ellipse">
                <a:avLst/>
              </a:prstGeom>
              <a:solidFill>
                <a:srgbClr val="8F9AA1"/>
              </a:solidFill>
              <a:ln/>
            </p:spPr>
            <p:txBody>
              <a:bodyPr/>
              <a:lstStyle/>
              <a:p>
                <a:endParaRPr lang="en-US"/>
              </a:p>
            </p:txBody>
          </p:sp>
          <p:sp>
            <p:nvSpPr>
              <p:cNvPr id="38" name="Shape 9">
                <a:extLst>
                  <a:ext uri="{FF2B5EF4-FFF2-40B4-BE49-F238E27FC236}">
                    <a16:creationId xmlns:a16="http://schemas.microsoft.com/office/drawing/2014/main" id="{A2A29BDA-BCC1-8579-52FC-1F9E4449F3D9}"/>
                  </a:ext>
                </a:extLst>
              </p:cNvPr>
              <p:cNvSpPr/>
              <p:nvPr/>
            </p:nvSpPr>
            <p:spPr>
              <a:xfrm>
                <a:off x="1079830" y="2589404"/>
                <a:ext cx="68580" cy="68580"/>
              </a:xfrm>
              <a:prstGeom prst="ellipse">
                <a:avLst/>
              </a:prstGeom>
              <a:solidFill>
                <a:srgbClr val="8F9AA1"/>
              </a:solidFill>
              <a:ln/>
            </p:spPr>
            <p:txBody>
              <a:bodyPr/>
              <a:lstStyle/>
              <a:p>
                <a:endParaRPr lang="en-US"/>
              </a:p>
            </p:txBody>
          </p:sp>
          <p:sp>
            <p:nvSpPr>
              <p:cNvPr id="39" name="Shape 10">
                <a:extLst>
                  <a:ext uri="{FF2B5EF4-FFF2-40B4-BE49-F238E27FC236}">
                    <a16:creationId xmlns:a16="http://schemas.microsoft.com/office/drawing/2014/main" id="{954DE71A-8245-6FE2-4EFC-7214518DA00B}"/>
                  </a:ext>
                </a:extLst>
              </p:cNvPr>
              <p:cNvSpPr/>
              <p:nvPr/>
            </p:nvSpPr>
            <p:spPr>
              <a:xfrm>
                <a:off x="1280998" y="2548256"/>
                <a:ext cx="2311288" cy="164592"/>
              </a:xfrm>
              <a:prstGeom prst="roundRect">
                <a:avLst>
                  <a:gd name="adj" fmla="val 27778"/>
                </a:avLst>
              </a:prstGeom>
              <a:solidFill>
                <a:srgbClr val="FFFFFF"/>
              </a:solidFill>
              <a:ln w="9525">
                <a:solidFill>
                  <a:srgbClr val="E6EBED"/>
                </a:solidFill>
                <a:prstDash val="solid"/>
              </a:ln>
            </p:spPr>
            <p:txBody>
              <a:bodyPr/>
              <a:lstStyle/>
              <a:p>
                <a:endParaRPr lang="en-US" dirty="0"/>
              </a:p>
            </p:txBody>
          </p:sp>
          <p:sp>
            <p:nvSpPr>
              <p:cNvPr id="40" name="Text 11">
                <a:extLst>
                  <a:ext uri="{FF2B5EF4-FFF2-40B4-BE49-F238E27FC236}">
                    <a16:creationId xmlns:a16="http://schemas.microsoft.com/office/drawing/2014/main" id="{27AD0561-A681-7258-C004-B260BECF7334}"/>
                  </a:ext>
                </a:extLst>
              </p:cNvPr>
              <p:cNvSpPr/>
              <p:nvPr/>
            </p:nvSpPr>
            <p:spPr>
              <a:xfrm>
                <a:off x="1363294" y="2548256"/>
                <a:ext cx="2228992" cy="164592"/>
              </a:xfrm>
              <a:prstGeom prst="rect">
                <a:avLst/>
              </a:prstGeom>
              <a:noFill/>
              <a:ln/>
            </p:spPr>
            <p:txBody>
              <a:bodyPr wrap="square" lIns="0" tIns="0" rIns="0" bIns="0" rtlCol="0" anchor="ctr"/>
              <a:lstStyle/>
              <a:p>
                <a:r>
                  <a:rPr lang="en-US" sz="900" dirty="0" err="1">
                    <a:solidFill>
                      <a:srgbClr val="4B575E"/>
                    </a:solidFill>
                    <a:latin typeface="Arial" pitchFamily="34" charset="0"/>
                    <a:ea typeface="Arial" pitchFamily="34" charset="-122"/>
                    <a:cs typeface="Arial" pitchFamily="34" charset="-120"/>
                  </a:rPr>
                  <a:t>verify.sinch.com</a:t>
                </a:r>
                <a:r>
                  <a:rPr lang="en-US" sz="900" dirty="0">
                    <a:solidFill>
                      <a:srgbClr val="4B575E"/>
                    </a:solidFill>
                    <a:latin typeface="Arial" pitchFamily="34" charset="0"/>
                    <a:ea typeface="Arial" pitchFamily="34" charset="-122"/>
                    <a:cs typeface="Arial" pitchFamily="34" charset="-120"/>
                  </a:rPr>
                  <a:t>/submission</a:t>
                </a:r>
                <a:endParaRPr lang="en-US" sz="900" dirty="0"/>
              </a:p>
            </p:txBody>
          </p:sp>
          <p:sp>
            <p:nvSpPr>
              <p:cNvPr id="41" name="Shape 13">
                <a:extLst>
                  <a:ext uri="{FF2B5EF4-FFF2-40B4-BE49-F238E27FC236}">
                    <a16:creationId xmlns:a16="http://schemas.microsoft.com/office/drawing/2014/main" id="{A8FBDFC1-B1D7-86DF-019A-5D16A7E2166C}"/>
                  </a:ext>
                </a:extLst>
              </p:cNvPr>
              <p:cNvSpPr/>
              <p:nvPr/>
            </p:nvSpPr>
            <p:spPr>
              <a:xfrm>
                <a:off x="860374" y="3092324"/>
                <a:ext cx="2731912" cy="384048"/>
              </a:xfrm>
              <a:prstGeom prst="roundRect">
                <a:avLst>
                  <a:gd name="adj" fmla="val 11905"/>
                </a:avLst>
              </a:prstGeom>
              <a:solidFill>
                <a:srgbClr val="F7F9FA"/>
              </a:solidFill>
              <a:ln w="12700">
                <a:solidFill>
                  <a:srgbClr val="E6EBED"/>
                </a:solidFill>
                <a:prstDash val="solid"/>
              </a:ln>
            </p:spPr>
            <p:txBody>
              <a:bodyPr/>
              <a:lstStyle/>
              <a:p>
                <a:endParaRPr lang="en-US"/>
              </a:p>
            </p:txBody>
          </p:sp>
          <p:sp>
            <p:nvSpPr>
              <p:cNvPr id="42" name="Text 14">
                <a:extLst>
                  <a:ext uri="{FF2B5EF4-FFF2-40B4-BE49-F238E27FC236}">
                    <a16:creationId xmlns:a16="http://schemas.microsoft.com/office/drawing/2014/main" id="{1D1A2D71-A943-947D-1B4C-C5DB591956BE}"/>
                  </a:ext>
                </a:extLst>
              </p:cNvPr>
              <p:cNvSpPr/>
              <p:nvPr/>
            </p:nvSpPr>
            <p:spPr>
              <a:xfrm>
                <a:off x="970102" y="3092324"/>
                <a:ext cx="2622184" cy="384048"/>
              </a:xfrm>
              <a:prstGeom prst="rect">
                <a:avLst/>
              </a:prstGeom>
              <a:noFill/>
              <a:ln/>
            </p:spPr>
            <p:txBody>
              <a:bodyPr wrap="square" lIns="0" tIns="0" rIns="0" bIns="0" rtlCol="0" anchor="ctr"/>
              <a:lstStyle/>
              <a:p>
                <a:r>
                  <a:rPr lang="en-US" sz="1050" dirty="0" err="1">
                    <a:solidFill>
                      <a:srgbClr val="000000"/>
                    </a:solidFill>
                    <a:latin typeface="Arial" pitchFamily="34" charset="0"/>
                    <a:ea typeface="Arial" pitchFamily="34" charset="-122"/>
                    <a:cs typeface="Arial" pitchFamily="34" charset="-120"/>
                  </a:rPr>
                  <a:t>riversideshoes.com</a:t>
                </a:r>
                <a:r>
                  <a:rPr lang="en-US" sz="1050" dirty="0">
                    <a:solidFill>
                      <a:srgbClr val="000000"/>
                    </a:solidFill>
                    <a:latin typeface="Arial" pitchFamily="34" charset="0"/>
                    <a:ea typeface="Arial" pitchFamily="34" charset="-122"/>
                    <a:cs typeface="Arial" pitchFamily="34" charset="-120"/>
                  </a:rPr>
                  <a:t>/</a:t>
                </a:r>
                <a:r>
                  <a:rPr lang="en-US" sz="1050" dirty="0" err="1">
                    <a:solidFill>
                      <a:srgbClr val="000000"/>
                    </a:solidFill>
                    <a:latin typeface="Arial" pitchFamily="34" charset="0"/>
                    <a:ea typeface="Arial" pitchFamily="34" charset="-122"/>
                    <a:cs typeface="Arial" pitchFamily="34" charset="-120"/>
                  </a:rPr>
                  <a:t>sms</a:t>
                </a:r>
                <a:r>
                  <a:rPr lang="en-US" sz="1050" dirty="0">
                    <a:solidFill>
                      <a:srgbClr val="000000"/>
                    </a:solidFill>
                    <a:latin typeface="Arial" pitchFamily="34" charset="0"/>
                    <a:ea typeface="Arial" pitchFamily="34" charset="-122"/>
                    <a:cs typeface="Arial" pitchFamily="34" charset="-120"/>
                  </a:rPr>
                  <a:t>-terms</a:t>
                </a:r>
                <a:endParaRPr lang="en-US" sz="1050" dirty="0"/>
              </a:p>
            </p:txBody>
          </p:sp>
          <p:sp>
            <p:nvSpPr>
              <p:cNvPr id="43" name="Shape 13">
                <a:extLst>
                  <a:ext uri="{FF2B5EF4-FFF2-40B4-BE49-F238E27FC236}">
                    <a16:creationId xmlns:a16="http://schemas.microsoft.com/office/drawing/2014/main" id="{5030662E-9550-88FC-95AF-F42F1D8E6272}"/>
                  </a:ext>
                </a:extLst>
              </p:cNvPr>
              <p:cNvSpPr/>
              <p:nvPr/>
            </p:nvSpPr>
            <p:spPr>
              <a:xfrm>
                <a:off x="860374" y="3848595"/>
                <a:ext cx="2731912" cy="384048"/>
              </a:xfrm>
              <a:prstGeom prst="roundRect">
                <a:avLst>
                  <a:gd name="adj" fmla="val 11905"/>
                </a:avLst>
              </a:prstGeom>
              <a:solidFill>
                <a:srgbClr val="F7F9FA"/>
              </a:solidFill>
              <a:ln w="12700">
                <a:solidFill>
                  <a:srgbClr val="E6EBED"/>
                </a:solidFill>
                <a:prstDash val="solid"/>
              </a:ln>
            </p:spPr>
            <p:txBody>
              <a:bodyPr/>
              <a:lstStyle/>
              <a:p>
                <a:endParaRPr lang="en-US"/>
              </a:p>
            </p:txBody>
          </p:sp>
          <p:sp>
            <p:nvSpPr>
              <p:cNvPr id="44" name="Text 14">
                <a:extLst>
                  <a:ext uri="{FF2B5EF4-FFF2-40B4-BE49-F238E27FC236}">
                    <a16:creationId xmlns:a16="http://schemas.microsoft.com/office/drawing/2014/main" id="{2B549DAD-5657-15A5-DF63-968C1089D353}"/>
                  </a:ext>
                </a:extLst>
              </p:cNvPr>
              <p:cNvSpPr/>
              <p:nvPr/>
            </p:nvSpPr>
            <p:spPr>
              <a:xfrm>
                <a:off x="970102" y="3848595"/>
                <a:ext cx="2622184" cy="384048"/>
              </a:xfrm>
              <a:prstGeom prst="rect">
                <a:avLst/>
              </a:prstGeom>
              <a:noFill/>
              <a:ln/>
            </p:spPr>
            <p:txBody>
              <a:bodyPr wrap="square" lIns="0" tIns="0" rIns="0" bIns="0" rtlCol="0" anchor="ctr"/>
              <a:lstStyle/>
              <a:p>
                <a:r>
                  <a:rPr lang="en-US" sz="1050" dirty="0" err="1">
                    <a:solidFill>
                      <a:srgbClr val="000000"/>
                    </a:solidFill>
                    <a:latin typeface="Arial" pitchFamily="34" charset="0"/>
                    <a:ea typeface="Arial" pitchFamily="34" charset="-122"/>
                    <a:cs typeface="Arial" pitchFamily="34" charset="-120"/>
                  </a:rPr>
                  <a:t>riversideshoes.com</a:t>
                </a:r>
                <a:r>
                  <a:rPr lang="en-US" sz="1050" dirty="0">
                    <a:solidFill>
                      <a:srgbClr val="000000"/>
                    </a:solidFill>
                    <a:latin typeface="Arial" pitchFamily="34" charset="0"/>
                    <a:ea typeface="Arial" pitchFamily="34" charset="-122"/>
                    <a:cs typeface="Arial" pitchFamily="34" charset="-120"/>
                  </a:rPr>
                  <a:t>/privacy</a:t>
                </a:r>
                <a:endParaRPr lang="en-US" sz="1050" dirty="0"/>
              </a:p>
            </p:txBody>
          </p:sp>
        </p:grpSp>
        <p:sp>
          <p:nvSpPr>
            <p:cNvPr id="33" name="Text 12">
              <a:extLst>
                <a:ext uri="{FF2B5EF4-FFF2-40B4-BE49-F238E27FC236}">
                  <a16:creationId xmlns:a16="http://schemas.microsoft.com/office/drawing/2014/main" id="{1CA32536-0DF3-4E0D-93B8-B9FCD41CFCD5}"/>
                </a:ext>
              </a:extLst>
            </p:cNvPr>
            <p:cNvSpPr/>
            <p:nvPr/>
          </p:nvSpPr>
          <p:spPr>
            <a:xfrm>
              <a:off x="860374" y="2872868"/>
              <a:ext cx="2731912" cy="201168"/>
            </a:xfrm>
            <a:prstGeom prst="rect">
              <a:avLst/>
            </a:prstGeom>
            <a:noFill/>
            <a:ln/>
          </p:spPr>
          <p:txBody>
            <a:bodyPr wrap="square" lIns="0" tIns="0" rIns="0" bIns="0" rtlCol="0" anchor="ctr"/>
            <a:lstStyle/>
            <a:p>
              <a:r>
                <a:rPr lang="en-US" sz="1000" b="1" dirty="0">
                  <a:latin typeface="Arial" pitchFamily="34" charset="0"/>
                  <a:ea typeface="Arial" pitchFamily="34" charset="-122"/>
                  <a:cs typeface="Arial" pitchFamily="34" charset="-120"/>
                </a:rPr>
                <a:t>Terms and conditions </a:t>
              </a:r>
              <a:r>
                <a:rPr lang="en-US" sz="1000" b="1" dirty="0" err="1">
                  <a:latin typeface="Arial" pitchFamily="34" charset="0"/>
                  <a:ea typeface="Arial" pitchFamily="34" charset="-122"/>
                  <a:cs typeface="Arial" pitchFamily="34" charset="-120"/>
                </a:rPr>
                <a:t>url</a:t>
              </a:r>
              <a:endParaRPr lang="en-US" sz="1000" dirty="0"/>
            </a:p>
          </p:txBody>
        </p:sp>
        <p:sp>
          <p:nvSpPr>
            <p:cNvPr id="45" name="Text 12">
              <a:extLst>
                <a:ext uri="{FF2B5EF4-FFF2-40B4-BE49-F238E27FC236}">
                  <a16:creationId xmlns:a16="http://schemas.microsoft.com/office/drawing/2014/main" id="{B8EFBBC1-5000-062C-61BA-CA20F08700B9}"/>
                </a:ext>
              </a:extLst>
            </p:cNvPr>
            <p:cNvSpPr/>
            <p:nvPr/>
          </p:nvSpPr>
          <p:spPr>
            <a:xfrm>
              <a:off x="860374" y="3629139"/>
              <a:ext cx="2731912" cy="201168"/>
            </a:xfrm>
            <a:prstGeom prst="rect">
              <a:avLst/>
            </a:prstGeom>
            <a:noFill/>
            <a:ln/>
          </p:spPr>
          <p:txBody>
            <a:bodyPr wrap="square" lIns="0" tIns="0" rIns="0" bIns="0" rtlCol="0" anchor="ctr"/>
            <a:lstStyle/>
            <a:p>
              <a:r>
                <a:rPr lang="en-US" sz="1000" b="1" dirty="0">
                  <a:latin typeface="Arial" pitchFamily="34" charset="0"/>
                  <a:ea typeface="Arial" pitchFamily="34" charset="-122"/>
                  <a:cs typeface="Arial" pitchFamily="34" charset="-120"/>
                </a:rPr>
                <a:t>Privacy policy </a:t>
              </a:r>
              <a:r>
                <a:rPr lang="en-US" sz="1000" b="1" dirty="0" err="1">
                  <a:latin typeface="Arial" pitchFamily="34" charset="0"/>
                  <a:ea typeface="Arial" pitchFamily="34" charset="-122"/>
                  <a:cs typeface="Arial" pitchFamily="34" charset="-120"/>
                </a:rPr>
                <a:t>url</a:t>
              </a:r>
              <a:endParaRPr lang="en-US" sz="1000" dirty="0"/>
            </a:p>
          </p:txBody>
        </p:sp>
      </p:grpSp>
      <p:grpSp>
        <p:nvGrpSpPr>
          <p:cNvPr id="46" name="Group 45">
            <a:extLst>
              <a:ext uri="{FF2B5EF4-FFF2-40B4-BE49-F238E27FC236}">
                <a16:creationId xmlns:a16="http://schemas.microsoft.com/office/drawing/2014/main" id="{D1421331-6B44-FA53-0C25-90D8DED22F06}"/>
              </a:ext>
            </a:extLst>
          </p:cNvPr>
          <p:cNvGrpSpPr/>
          <p:nvPr/>
        </p:nvGrpSpPr>
        <p:grpSpPr>
          <a:xfrm>
            <a:off x="4536210" y="2530475"/>
            <a:ext cx="3126091" cy="1167129"/>
            <a:chOff x="659206" y="2470532"/>
            <a:chExt cx="3126091" cy="1158607"/>
          </a:xfrm>
        </p:grpSpPr>
        <p:grpSp>
          <p:nvGrpSpPr>
            <p:cNvPr id="47" name="Group 46">
              <a:extLst>
                <a:ext uri="{FF2B5EF4-FFF2-40B4-BE49-F238E27FC236}">
                  <a16:creationId xmlns:a16="http://schemas.microsoft.com/office/drawing/2014/main" id="{1719FB94-B465-038A-4CD6-9E55C66B89EF}"/>
                </a:ext>
              </a:extLst>
            </p:cNvPr>
            <p:cNvGrpSpPr/>
            <p:nvPr/>
          </p:nvGrpSpPr>
          <p:grpSpPr>
            <a:xfrm>
              <a:off x="659206" y="2470532"/>
              <a:ext cx="3126091" cy="1158607"/>
              <a:chOff x="659206" y="2470532"/>
              <a:chExt cx="3126091" cy="1158607"/>
            </a:xfrm>
          </p:grpSpPr>
          <p:sp>
            <p:nvSpPr>
              <p:cNvPr id="50" name="Shape 5">
                <a:extLst>
                  <a:ext uri="{FF2B5EF4-FFF2-40B4-BE49-F238E27FC236}">
                    <a16:creationId xmlns:a16="http://schemas.microsoft.com/office/drawing/2014/main" id="{4CD0E259-BBB4-94B6-1B1B-A976D7EBE209}"/>
                  </a:ext>
                </a:extLst>
              </p:cNvPr>
              <p:cNvSpPr/>
              <p:nvPr/>
            </p:nvSpPr>
            <p:spPr>
              <a:xfrm>
                <a:off x="659206" y="2470532"/>
                <a:ext cx="3126091" cy="1158607"/>
              </a:xfrm>
              <a:prstGeom prst="roundRect">
                <a:avLst>
                  <a:gd name="adj" fmla="val 5344"/>
                </a:avLst>
              </a:prstGeom>
              <a:solidFill>
                <a:srgbClr val="FFFFFF"/>
              </a:solidFill>
              <a:ln w="12700">
                <a:solidFill>
                  <a:srgbClr val="E6EBED"/>
                </a:solidFill>
                <a:prstDash val="solid"/>
              </a:ln>
              <a:effectLst>
                <a:outerShdw blurRad="63500" dist="25400" dir="5400000" algn="bl" rotWithShape="0">
                  <a:srgbClr val="000000">
                    <a:alpha val="10000"/>
                  </a:srgbClr>
                </a:outerShdw>
              </a:effectLst>
            </p:spPr>
            <p:txBody>
              <a:bodyPr/>
              <a:lstStyle/>
              <a:p>
                <a:endParaRPr lang="en-US"/>
              </a:p>
            </p:txBody>
          </p:sp>
          <p:sp>
            <p:nvSpPr>
              <p:cNvPr id="51" name="Shape 6">
                <a:extLst>
                  <a:ext uri="{FF2B5EF4-FFF2-40B4-BE49-F238E27FC236}">
                    <a16:creationId xmlns:a16="http://schemas.microsoft.com/office/drawing/2014/main" id="{E62ADE56-E5D3-4F64-D061-5557933FD0DF}"/>
                  </a:ext>
                </a:extLst>
              </p:cNvPr>
              <p:cNvSpPr/>
              <p:nvPr/>
            </p:nvSpPr>
            <p:spPr>
              <a:xfrm>
                <a:off x="668350" y="2477183"/>
                <a:ext cx="3110400" cy="309600"/>
              </a:xfrm>
              <a:prstGeom prst="round2SameRect">
                <a:avLst>
                  <a:gd name="adj1" fmla="val 16667"/>
                  <a:gd name="adj2" fmla="val 0"/>
                </a:avLst>
              </a:prstGeom>
              <a:solidFill>
                <a:srgbClr val="F7F9FA"/>
              </a:solidFill>
              <a:ln/>
            </p:spPr>
            <p:txBody>
              <a:bodyPr/>
              <a:lstStyle/>
              <a:p>
                <a:endParaRPr lang="en-US"/>
              </a:p>
            </p:txBody>
          </p:sp>
          <p:sp>
            <p:nvSpPr>
              <p:cNvPr id="52" name="Shape 7">
                <a:extLst>
                  <a:ext uri="{FF2B5EF4-FFF2-40B4-BE49-F238E27FC236}">
                    <a16:creationId xmlns:a16="http://schemas.microsoft.com/office/drawing/2014/main" id="{7CFBFC96-C732-5B4F-B63C-3C8A3035641E}"/>
                  </a:ext>
                </a:extLst>
              </p:cNvPr>
              <p:cNvSpPr/>
              <p:nvPr/>
            </p:nvSpPr>
            <p:spPr>
              <a:xfrm>
                <a:off x="805510" y="2589404"/>
                <a:ext cx="68580" cy="68580"/>
              </a:xfrm>
              <a:prstGeom prst="ellipse">
                <a:avLst/>
              </a:prstGeom>
              <a:solidFill>
                <a:srgbClr val="8F9AA1"/>
              </a:solidFill>
              <a:ln/>
            </p:spPr>
            <p:txBody>
              <a:bodyPr/>
              <a:lstStyle/>
              <a:p>
                <a:endParaRPr lang="en-US"/>
              </a:p>
            </p:txBody>
          </p:sp>
          <p:sp>
            <p:nvSpPr>
              <p:cNvPr id="53" name="Shape 8">
                <a:extLst>
                  <a:ext uri="{FF2B5EF4-FFF2-40B4-BE49-F238E27FC236}">
                    <a16:creationId xmlns:a16="http://schemas.microsoft.com/office/drawing/2014/main" id="{8261890C-5AF3-654D-DAB3-689649F68850}"/>
                  </a:ext>
                </a:extLst>
              </p:cNvPr>
              <p:cNvSpPr/>
              <p:nvPr/>
            </p:nvSpPr>
            <p:spPr>
              <a:xfrm>
                <a:off x="942670" y="2589404"/>
                <a:ext cx="68580" cy="68580"/>
              </a:xfrm>
              <a:prstGeom prst="ellipse">
                <a:avLst/>
              </a:prstGeom>
              <a:solidFill>
                <a:srgbClr val="8F9AA1"/>
              </a:solidFill>
              <a:ln/>
            </p:spPr>
            <p:txBody>
              <a:bodyPr/>
              <a:lstStyle/>
              <a:p>
                <a:endParaRPr lang="en-US"/>
              </a:p>
            </p:txBody>
          </p:sp>
          <p:sp>
            <p:nvSpPr>
              <p:cNvPr id="54" name="Shape 9">
                <a:extLst>
                  <a:ext uri="{FF2B5EF4-FFF2-40B4-BE49-F238E27FC236}">
                    <a16:creationId xmlns:a16="http://schemas.microsoft.com/office/drawing/2014/main" id="{2CDD139D-AC4B-C7BA-43F9-0B2D6E7F322C}"/>
                  </a:ext>
                </a:extLst>
              </p:cNvPr>
              <p:cNvSpPr/>
              <p:nvPr/>
            </p:nvSpPr>
            <p:spPr>
              <a:xfrm>
                <a:off x="1079830" y="2589404"/>
                <a:ext cx="68580" cy="68580"/>
              </a:xfrm>
              <a:prstGeom prst="ellipse">
                <a:avLst/>
              </a:prstGeom>
              <a:solidFill>
                <a:srgbClr val="8F9AA1"/>
              </a:solidFill>
              <a:ln/>
            </p:spPr>
            <p:txBody>
              <a:bodyPr/>
              <a:lstStyle/>
              <a:p>
                <a:endParaRPr lang="en-US"/>
              </a:p>
            </p:txBody>
          </p:sp>
          <p:sp>
            <p:nvSpPr>
              <p:cNvPr id="55" name="Shape 10">
                <a:extLst>
                  <a:ext uri="{FF2B5EF4-FFF2-40B4-BE49-F238E27FC236}">
                    <a16:creationId xmlns:a16="http://schemas.microsoft.com/office/drawing/2014/main" id="{03A18C50-ED16-70F0-9088-EA9863654F67}"/>
                  </a:ext>
                </a:extLst>
              </p:cNvPr>
              <p:cNvSpPr/>
              <p:nvPr/>
            </p:nvSpPr>
            <p:spPr>
              <a:xfrm>
                <a:off x="1280998" y="2548256"/>
                <a:ext cx="2311288" cy="164592"/>
              </a:xfrm>
              <a:prstGeom prst="roundRect">
                <a:avLst>
                  <a:gd name="adj" fmla="val 27778"/>
                </a:avLst>
              </a:prstGeom>
              <a:solidFill>
                <a:srgbClr val="FFFFFF"/>
              </a:solidFill>
              <a:ln w="9525">
                <a:solidFill>
                  <a:srgbClr val="E6EBED"/>
                </a:solidFill>
                <a:prstDash val="solid"/>
              </a:ln>
            </p:spPr>
            <p:txBody>
              <a:bodyPr/>
              <a:lstStyle/>
              <a:p>
                <a:endParaRPr lang="en-US" dirty="0"/>
              </a:p>
            </p:txBody>
          </p:sp>
          <p:sp>
            <p:nvSpPr>
              <p:cNvPr id="56" name="Text 11">
                <a:extLst>
                  <a:ext uri="{FF2B5EF4-FFF2-40B4-BE49-F238E27FC236}">
                    <a16:creationId xmlns:a16="http://schemas.microsoft.com/office/drawing/2014/main" id="{D78F702B-0C03-0B16-EB64-CCEBEB3BACF1}"/>
                  </a:ext>
                </a:extLst>
              </p:cNvPr>
              <p:cNvSpPr/>
              <p:nvPr/>
            </p:nvSpPr>
            <p:spPr>
              <a:xfrm>
                <a:off x="1363294" y="2548256"/>
                <a:ext cx="2228992" cy="164592"/>
              </a:xfrm>
              <a:prstGeom prst="rect">
                <a:avLst/>
              </a:prstGeom>
              <a:noFill/>
              <a:ln/>
            </p:spPr>
            <p:txBody>
              <a:bodyPr wrap="square" lIns="0" tIns="0" rIns="0" bIns="0" rtlCol="0" anchor="ctr"/>
              <a:lstStyle/>
              <a:p>
                <a:r>
                  <a:rPr lang="en-US" sz="900" dirty="0" err="1">
                    <a:solidFill>
                      <a:srgbClr val="4B575E"/>
                    </a:solidFill>
                    <a:latin typeface="Arial" pitchFamily="34" charset="0"/>
                    <a:ea typeface="Arial" pitchFamily="34" charset="-122"/>
                    <a:cs typeface="Arial" pitchFamily="34" charset="-120"/>
                  </a:rPr>
                  <a:t>verify.sinch.com</a:t>
                </a:r>
                <a:r>
                  <a:rPr lang="en-US" sz="900" dirty="0">
                    <a:solidFill>
                      <a:srgbClr val="4B575E"/>
                    </a:solidFill>
                    <a:latin typeface="Arial" pitchFamily="34" charset="0"/>
                    <a:ea typeface="Arial" pitchFamily="34" charset="-122"/>
                    <a:cs typeface="Arial" pitchFamily="34" charset="-120"/>
                  </a:rPr>
                  <a:t>/submission</a:t>
                </a:r>
                <a:endParaRPr lang="en-US" sz="900" dirty="0"/>
              </a:p>
            </p:txBody>
          </p:sp>
          <p:sp>
            <p:nvSpPr>
              <p:cNvPr id="57" name="Shape 13">
                <a:extLst>
                  <a:ext uri="{FF2B5EF4-FFF2-40B4-BE49-F238E27FC236}">
                    <a16:creationId xmlns:a16="http://schemas.microsoft.com/office/drawing/2014/main" id="{2CD07B9F-EB98-D9EA-203A-C12EB122DBFC}"/>
                  </a:ext>
                </a:extLst>
              </p:cNvPr>
              <p:cNvSpPr/>
              <p:nvPr/>
            </p:nvSpPr>
            <p:spPr>
              <a:xfrm>
                <a:off x="860374" y="3092324"/>
                <a:ext cx="2731912" cy="384048"/>
              </a:xfrm>
              <a:prstGeom prst="roundRect">
                <a:avLst>
                  <a:gd name="adj" fmla="val 11905"/>
                </a:avLst>
              </a:prstGeom>
              <a:solidFill>
                <a:srgbClr val="F7F9FA"/>
              </a:solidFill>
              <a:ln w="12700">
                <a:solidFill>
                  <a:srgbClr val="E6EBED"/>
                </a:solidFill>
                <a:prstDash val="solid"/>
              </a:ln>
            </p:spPr>
            <p:txBody>
              <a:bodyPr/>
              <a:lstStyle/>
              <a:p>
                <a:endParaRPr lang="en-US"/>
              </a:p>
            </p:txBody>
          </p:sp>
          <p:sp>
            <p:nvSpPr>
              <p:cNvPr id="58" name="Text 14">
                <a:extLst>
                  <a:ext uri="{FF2B5EF4-FFF2-40B4-BE49-F238E27FC236}">
                    <a16:creationId xmlns:a16="http://schemas.microsoft.com/office/drawing/2014/main" id="{B4F1CD6B-818A-DC62-719D-8F6D2ED34024}"/>
                  </a:ext>
                </a:extLst>
              </p:cNvPr>
              <p:cNvSpPr/>
              <p:nvPr/>
            </p:nvSpPr>
            <p:spPr>
              <a:xfrm>
                <a:off x="970102" y="3092324"/>
                <a:ext cx="2622184" cy="384048"/>
              </a:xfrm>
              <a:prstGeom prst="rect">
                <a:avLst/>
              </a:prstGeom>
              <a:noFill/>
              <a:ln/>
            </p:spPr>
            <p:txBody>
              <a:bodyPr wrap="square" lIns="0" tIns="0" rIns="0" bIns="0" rtlCol="0" anchor="ctr"/>
              <a:lstStyle/>
              <a:p>
                <a:r>
                  <a:rPr lang="en-US" sz="1050" dirty="0" err="1">
                    <a:solidFill>
                      <a:srgbClr val="000000"/>
                    </a:solidFill>
                    <a:latin typeface="Arial" pitchFamily="34" charset="0"/>
                    <a:ea typeface="Arial" pitchFamily="34" charset="-122"/>
                    <a:cs typeface="Arial" pitchFamily="34" charset="-120"/>
                  </a:rPr>
                  <a:t>riversideshoes.com</a:t>
                </a:r>
                <a:r>
                  <a:rPr lang="en-US" sz="1050" dirty="0">
                    <a:solidFill>
                      <a:srgbClr val="000000"/>
                    </a:solidFill>
                    <a:latin typeface="Arial" pitchFamily="34" charset="0"/>
                    <a:ea typeface="Arial" pitchFamily="34" charset="-122"/>
                    <a:cs typeface="Arial" pitchFamily="34" charset="-120"/>
                  </a:rPr>
                  <a:t>/legal (combined)</a:t>
                </a:r>
                <a:endParaRPr lang="en-US" sz="1050" dirty="0"/>
              </a:p>
            </p:txBody>
          </p:sp>
        </p:grpSp>
        <p:sp>
          <p:nvSpPr>
            <p:cNvPr id="48" name="Text 12">
              <a:extLst>
                <a:ext uri="{FF2B5EF4-FFF2-40B4-BE49-F238E27FC236}">
                  <a16:creationId xmlns:a16="http://schemas.microsoft.com/office/drawing/2014/main" id="{419A8DF7-5C11-3F1F-4FAF-7507244B244F}"/>
                </a:ext>
              </a:extLst>
            </p:cNvPr>
            <p:cNvSpPr/>
            <p:nvPr/>
          </p:nvSpPr>
          <p:spPr>
            <a:xfrm>
              <a:off x="860374" y="2872868"/>
              <a:ext cx="2731912" cy="201168"/>
            </a:xfrm>
            <a:prstGeom prst="rect">
              <a:avLst/>
            </a:prstGeom>
            <a:noFill/>
            <a:ln/>
          </p:spPr>
          <p:txBody>
            <a:bodyPr wrap="square" lIns="0" tIns="0" rIns="0" bIns="0" rtlCol="0" anchor="ctr"/>
            <a:lstStyle/>
            <a:p>
              <a:r>
                <a:rPr lang="en-US" sz="1000" b="1" dirty="0">
                  <a:latin typeface="Arial" pitchFamily="34" charset="0"/>
                  <a:ea typeface="Arial" pitchFamily="34" charset="-122"/>
                  <a:cs typeface="Arial" pitchFamily="34" charset="-120"/>
                </a:rPr>
                <a:t>Legal </a:t>
              </a:r>
              <a:r>
                <a:rPr lang="en-US" sz="1000" b="1" dirty="0" err="1">
                  <a:latin typeface="Arial" pitchFamily="34" charset="0"/>
                  <a:ea typeface="Arial" pitchFamily="34" charset="-122"/>
                  <a:cs typeface="Arial" pitchFamily="34" charset="-120"/>
                </a:rPr>
                <a:t>url</a:t>
              </a:r>
              <a:endParaRPr lang="en-US" sz="1000" dirty="0"/>
            </a:p>
          </p:txBody>
        </p:sp>
      </p:grpSp>
    </p:spTree>
    <p:extLst>
      <p:ext uri="{BB962C8B-B14F-4D97-AF65-F5344CB8AC3E}">
        <p14:creationId xmlns:p14="http://schemas.microsoft.com/office/powerpoint/2010/main" val="381764456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107907-CB95-74B0-C259-315D5C97E6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19D380-D83A-5A1B-64FF-A076DAC3DF18}"/>
              </a:ext>
            </a:extLst>
          </p:cNvPr>
          <p:cNvSpPr>
            <a:spLocks noGrp="1"/>
          </p:cNvSpPr>
          <p:nvPr>
            <p:ph type="ctrTitle"/>
          </p:nvPr>
        </p:nvSpPr>
        <p:spPr>
          <a:xfrm>
            <a:off x="222251" y="2239114"/>
            <a:ext cx="5634038" cy="1351811"/>
          </a:xfrm>
        </p:spPr>
        <p:txBody>
          <a:bodyPr anchor="t"/>
          <a:lstStyle/>
          <a:p>
            <a:r>
              <a:rPr lang="en-US" dirty="0"/>
              <a:t>Production messages</a:t>
            </a:r>
          </a:p>
        </p:txBody>
      </p:sp>
      <p:sp>
        <p:nvSpPr>
          <p:cNvPr id="6" name="Slide Number Placeholder 5">
            <a:extLst>
              <a:ext uri="{FF2B5EF4-FFF2-40B4-BE49-F238E27FC236}">
                <a16:creationId xmlns:a16="http://schemas.microsoft.com/office/drawing/2014/main" id="{65DFDFCE-1ED7-5F82-EF86-41B73FB59D96}"/>
              </a:ext>
            </a:extLst>
          </p:cNvPr>
          <p:cNvSpPr>
            <a:spLocks noGrp="1"/>
          </p:cNvSpPr>
          <p:nvPr>
            <p:ph type="sldNum" sz="quarter" idx="12"/>
          </p:nvPr>
        </p:nvSpPr>
        <p:spPr/>
        <p:txBody>
          <a:bodyPr/>
          <a:lstStyle/>
          <a:p>
            <a:fld id="{AE086683-F536-42AB-ABBC-F4803DFE8DBC}" type="slidenum">
              <a:rPr lang="en-US" smtClean="0"/>
              <a:pPr/>
              <a:t>42</a:t>
            </a:fld>
            <a:endParaRPr lang="en-US"/>
          </a:p>
        </p:txBody>
      </p:sp>
      <p:pic>
        <p:nvPicPr>
          <p:cNvPr id="4" name="Picture Placeholder 3">
            <a:extLst>
              <a:ext uri="{FF2B5EF4-FFF2-40B4-BE49-F238E27FC236}">
                <a16:creationId xmlns:a16="http://schemas.microsoft.com/office/drawing/2014/main" id="{F211B8E3-0F09-169D-9B9B-6FF5BAEE01DE}"/>
              </a:ext>
            </a:extLst>
          </p:cNvPr>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a:fillRect/>
          </a:stretch>
        </p:blipFill>
        <p:spPr>
          <a:prstGeom prst="roundRect">
            <a:avLst>
              <a:gd name="adj" fmla="val 3500"/>
            </a:avLst>
          </a:prstGeom>
          <a:solidFill>
            <a:srgbClr val="EBE6E1"/>
          </a:solidFill>
        </p:spPr>
      </p:pic>
      <p:sp>
        <p:nvSpPr>
          <p:cNvPr id="40" name="Text Placeholder 39">
            <a:extLst>
              <a:ext uri="{FF2B5EF4-FFF2-40B4-BE49-F238E27FC236}">
                <a16:creationId xmlns:a16="http://schemas.microsoft.com/office/drawing/2014/main" id="{3D658B30-776A-C01C-61E5-D9EE34160605}"/>
              </a:ext>
            </a:extLst>
          </p:cNvPr>
          <p:cNvSpPr>
            <a:spLocks noGrp="1"/>
          </p:cNvSpPr>
          <p:nvPr>
            <p:ph type="body" sz="quarter" idx="14"/>
          </p:nvPr>
        </p:nvSpPr>
        <p:spPr>
          <a:xfrm>
            <a:off x="222251" y="1816894"/>
            <a:ext cx="1314738" cy="169277"/>
          </a:xfrm>
        </p:spPr>
        <p:txBody>
          <a:bodyPr/>
          <a:lstStyle/>
          <a:p>
            <a:r>
              <a:rPr lang="en-US" dirty="0"/>
              <a:t>Chapter 6</a:t>
            </a:r>
          </a:p>
        </p:txBody>
      </p:sp>
    </p:spTree>
    <p:extLst>
      <p:ext uri="{BB962C8B-B14F-4D97-AF65-F5344CB8AC3E}">
        <p14:creationId xmlns:p14="http://schemas.microsoft.com/office/powerpoint/2010/main" val="358432581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5A8F6E-4766-72FB-8F6F-ACD8186B0FBB}"/>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E3EE0810-E8B3-C317-0F1D-6833F9C7ADE9}"/>
              </a:ext>
            </a:extLst>
          </p:cNvPr>
          <p:cNvSpPr>
            <a:spLocks noGrp="1"/>
          </p:cNvSpPr>
          <p:nvPr>
            <p:ph type="body" sz="quarter" idx="29"/>
          </p:nvPr>
        </p:nvSpPr>
        <p:spPr>
          <a:xfrm>
            <a:off x="222252" y="1773237"/>
            <a:ext cx="3833812" cy="4783137"/>
          </a:xfrm>
        </p:spPr>
        <p:txBody>
          <a:bodyPr/>
          <a:lstStyle/>
          <a:p>
            <a:pPr marL="0" indent="0">
              <a:buNone/>
            </a:pPr>
            <a:br>
              <a:rPr lang="en-US" b="1" dirty="0"/>
            </a:br>
            <a:br>
              <a:rPr lang="en-US" b="1" dirty="0"/>
            </a:br>
            <a:br>
              <a:rPr lang="en-US" b="1" dirty="0"/>
            </a:br>
            <a:br>
              <a:rPr lang="en-US" b="1" dirty="0"/>
            </a:br>
            <a:br>
              <a:rPr lang="en-US" b="1" dirty="0"/>
            </a:br>
            <a:br>
              <a:rPr lang="en-US" b="1" dirty="0"/>
            </a:br>
            <a:br>
              <a:rPr lang="en-US" b="1" dirty="0"/>
            </a:br>
            <a:br>
              <a:rPr lang="en-US" b="1" dirty="0"/>
            </a:br>
            <a:endParaRPr lang="en-US" b="1" dirty="0"/>
          </a:p>
          <a:p>
            <a:pPr marL="0" indent="0">
              <a:buNone/>
            </a:pPr>
            <a:endParaRPr lang="en-US" b="1" dirty="0"/>
          </a:p>
          <a:p>
            <a:pPr marL="0" indent="0">
              <a:buNone/>
            </a:pPr>
            <a:r>
              <a:rPr lang="en-US" b="1" dirty="0"/>
              <a:t>Why it’s compliant:</a:t>
            </a:r>
            <a:endParaRPr lang="en-US" dirty="0"/>
          </a:p>
          <a:p>
            <a:r>
              <a:rPr lang="en-US" dirty="0"/>
              <a:t>States the business name and </a:t>
            </a:r>
            <a:br>
              <a:rPr lang="en-US" dirty="0"/>
            </a:br>
            <a:r>
              <a:rPr lang="en-US" dirty="0"/>
              <a:t>message frequency</a:t>
            </a:r>
          </a:p>
          <a:p>
            <a:r>
              <a:rPr lang="en-US" dirty="0"/>
              <a:t>Includes the rate disclosure and HELP/STOP instructions</a:t>
            </a:r>
          </a:p>
          <a:p>
            <a:endParaRPr lang="en-US" dirty="0"/>
          </a:p>
        </p:txBody>
      </p:sp>
      <p:sp>
        <p:nvSpPr>
          <p:cNvPr id="3" name="Text Placeholder 2">
            <a:extLst>
              <a:ext uri="{FF2B5EF4-FFF2-40B4-BE49-F238E27FC236}">
                <a16:creationId xmlns:a16="http://schemas.microsoft.com/office/drawing/2014/main" id="{13E92C4C-D890-E893-65D8-ADB6597AE703}"/>
              </a:ext>
            </a:extLst>
          </p:cNvPr>
          <p:cNvSpPr>
            <a:spLocks noGrp="1"/>
          </p:cNvSpPr>
          <p:nvPr>
            <p:ph type="body" sz="quarter" idx="19"/>
          </p:nvPr>
        </p:nvSpPr>
        <p:spPr/>
        <p:txBody>
          <a:bodyPr/>
          <a:lstStyle/>
          <a:p>
            <a:r>
              <a:rPr lang="en-US" sz="4000" dirty="0"/>
              <a:t>Confirmation / welcome message</a:t>
            </a:r>
          </a:p>
        </p:txBody>
      </p:sp>
      <p:sp>
        <p:nvSpPr>
          <p:cNvPr id="5" name="Slide Number Placeholder 4">
            <a:extLst>
              <a:ext uri="{FF2B5EF4-FFF2-40B4-BE49-F238E27FC236}">
                <a16:creationId xmlns:a16="http://schemas.microsoft.com/office/drawing/2014/main" id="{14620978-1082-3D80-16E6-11BD12560C74}"/>
              </a:ext>
            </a:extLst>
          </p:cNvPr>
          <p:cNvSpPr>
            <a:spLocks noGrp="1"/>
          </p:cNvSpPr>
          <p:nvPr>
            <p:ph type="sldNum" sz="quarter" idx="16"/>
          </p:nvPr>
        </p:nvSpPr>
        <p:spPr/>
        <p:txBody>
          <a:bodyPr/>
          <a:lstStyle/>
          <a:p>
            <a:fld id="{AE086683-F536-42AB-ABBC-F4803DFE8DBC}" type="slidenum">
              <a:rPr lang="en-US" smtClean="0"/>
              <a:pPr/>
              <a:t>43</a:t>
            </a:fld>
            <a:endParaRPr lang="en-US"/>
          </a:p>
        </p:txBody>
      </p:sp>
      <p:sp>
        <p:nvSpPr>
          <p:cNvPr id="7" name="Text Placeholder 6">
            <a:extLst>
              <a:ext uri="{FF2B5EF4-FFF2-40B4-BE49-F238E27FC236}">
                <a16:creationId xmlns:a16="http://schemas.microsoft.com/office/drawing/2014/main" id="{8FDB209F-F7FC-C4A0-2520-413298C9B781}"/>
              </a:ext>
            </a:extLst>
          </p:cNvPr>
          <p:cNvSpPr>
            <a:spLocks noGrp="1"/>
          </p:cNvSpPr>
          <p:nvPr>
            <p:ph type="body" sz="quarter" idx="30"/>
          </p:nvPr>
        </p:nvSpPr>
        <p:spPr>
          <a:xfrm>
            <a:off x="4179094" y="1773237"/>
            <a:ext cx="3833812" cy="4783137"/>
          </a:xfrm>
          <a:solidFill>
            <a:srgbClr val="F2EEE8"/>
          </a:solidFill>
        </p:spPr>
        <p:txBody>
          <a:bodyPr/>
          <a:lstStyle/>
          <a:p>
            <a:pPr marL="0" indent="0">
              <a:buNone/>
            </a:pPr>
            <a:br>
              <a:rPr lang="en-US" b="1" dirty="0"/>
            </a:br>
            <a:br>
              <a:rPr lang="en-US" b="1" dirty="0"/>
            </a:br>
            <a:br>
              <a:rPr lang="en-US" b="1" dirty="0"/>
            </a:br>
            <a:br>
              <a:rPr lang="en-US" b="1" dirty="0"/>
            </a:br>
            <a:br>
              <a:rPr lang="en-US" b="1" dirty="0"/>
            </a:br>
            <a:br>
              <a:rPr lang="en-US" b="1" dirty="0"/>
            </a:br>
            <a:br>
              <a:rPr lang="en-US" b="1" dirty="0"/>
            </a:br>
            <a:br>
              <a:rPr lang="en-US" b="1" dirty="0"/>
            </a:br>
            <a:endParaRPr lang="en-US" b="1" dirty="0"/>
          </a:p>
          <a:p>
            <a:pPr marL="0" indent="0">
              <a:buNone/>
            </a:pPr>
            <a:endParaRPr lang="en-US" b="1" dirty="0"/>
          </a:p>
          <a:p>
            <a:pPr marL="0" indent="0">
              <a:buNone/>
            </a:pPr>
            <a:r>
              <a:rPr lang="en-US" b="1" dirty="0"/>
              <a:t>Why it’s NOT compliant:</a:t>
            </a:r>
            <a:endParaRPr lang="en-US" dirty="0"/>
          </a:p>
          <a:p>
            <a:r>
              <a:rPr lang="en-US" dirty="0"/>
              <a:t>Confirms enrollment with no business name or disclosures</a:t>
            </a:r>
          </a:p>
          <a:p>
            <a:r>
              <a:rPr lang="en-US" dirty="0"/>
              <a:t>Leaves out frequency and opt-out language entirely</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9" name="Text Placeholder 8">
            <a:extLst>
              <a:ext uri="{FF2B5EF4-FFF2-40B4-BE49-F238E27FC236}">
                <a16:creationId xmlns:a16="http://schemas.microsoft.com/office/drawing/2014/main" id="{75665C85-2378-F994-F110-16CB17978B52}"/>
              </a:ext>
            </a:extLst>
          </p:cNvPr>
          <p:cNvSpPr>
            <a:spLocks noGrp="1"/>
          </p:cNvSpPr>
          <p:nvPr>
            <p:ph type="body" sz="quarter" idx="32"/>
          </p:nvPr>
        </p:nvSpPr>
        <p:spPr>
          <a:xfrm>
            <a:off x="8134349" y="1773237"/>
            <a:ext cx="3833812" cy="4783137"/>
          </a:xfrm>
        </p:spPr>
        <p:txBody>
          <a:bodyPr/>
          <a:lstStyle/>
          <a:p>
            <a:pPr marL="0" indent="0">
              <a:buNone/>
            </a:pPr>
            <a:r>
              <a:rPr lang="en-US" b="1" dirty="0"/>
              <a:t>Key takeaway: </a:t>
            </a:r>
          </a:p>
          <a:p>
            <a:pPr marL="0" indent="0">
              <a:buNone/>
            </a:pPr>
            <a:r>
              <a:rPr lang="en-US" dirty="0"/>
              <a:t>Every required element has to be in the first message, not just implied.</a:t>
            </a:r>
          </a:p>
          <a:p>
            <a:pPr marL="0" indent="0">
              <a:buNone/>
            </a:pPr>
            <a:endParaRPr lang="en-US" dirty="0"/>
          </a:p>
          <a:p>
            <a:pPr marL="0" indent="0">
              <a:buNone/>
            </a:pPr>
            <a:endParaRPr lang="en-US" dirty="0"/>
          </a:p>
          <a:p>
            <a:endParaRPr lang="en-US" dirty="0"/>
          </a:p>
          <a:p>
            <a:endParaRPr lang="en-US" dirty="0"/>
          </a:p>
          <a:p>
            <a:endParaRPr lang="en-US" dirty="0"/>
          </a:p>
          <a:p>
            <a:endParaRPr lang="en-US" dirty="0"/>
          </a:p>
        </p:txBody>
      </p:sp>
      <p:pic>
        <p:nvPicPr>
          <p:cNvPr id="12" name="Picture Placeholder 11">
            <a:extLst>
              <a:ext uri="{FF2B5EF4-FFF2-40B4-BE49-F238E27FC236}">
                <a16:creationId xmlns:a16="http://schemas.microsoft.com/office/drawing/2014/main" id="{0B6320D2-D35B-14D0-1A3B-8266209E0D4D}"/>
              </a:ext>
            </a:extLst>
          </p:cNvPr>
          <p:cNvPicPr>
            <a:picLocks noGrp="1" noChangeAspect="1"/>
          </p:cNvPicPr>
          <p:nvPr>
            <p:ph type="pic" sz="quarter" idx="21"/>
          </p:nvPr>
        </p:nvPicPr>
        <p:blipFill>
          <a:blip>
            <a:extLst>
              <a:ext uri="{96DAC541-7B7A-43D3-8B79-37D633B846F1}">
                <asvg:svgBlip xmlns:asvg="http://schemas.microsoft.com/office/drawing/2016/SVG/main" r:embed="rId3"/>
              </a:ext>
            </a:extLst>
          </a:blip>
          <a:srcRect t="6250" b="6250"/>
          <a:stretch>
            <a:fillRect/>
          </a:stretch>
        </p:blipFill>
        <p:spPr>
          <a:xfrm>
            <a:off x="381000" y="1910556"/>
            <a:ext cx="368300" cy="324632"/>
          </a:xfrm>
          <a:prstGeom prst="rect">
            <a:avLst/>
          </a:prstGeom>
        </p:spPr>
      </p:pic>
      <p:pic>
        <p:nvPicPr>
          <p:cNvPr id="13" name="Picture Placeholder 12">
            <a:extLst>
              <a:ext uri="{FF2B5EF4-FFF2-40B4-BE49-F238E27FC236}">
                <a16:creationId xmlns:a16="http://schemas.microsoft.com/office/drawing/2014/main" id="{C3FAFDE6-00BB-952F-6958-29D37ACDB31C}"/>
              </a:ext>
            </a:extLst>
          </p:cNvPr>
          <p:cNvPicPr>
            <a:picLocks noGrp="1" noChangeAspect="1"/>
          </p:cNvPicPr>
          <p:nvPr>
            <p:ph type="pic" sz="quarter" idx="31"/>
          </p:nvPr>
        </p:nvPicPr>
        <p:blipFill>
          <a:blip>
            <a:extLst>
              <a:ext uri="{96DAC541-7B7A-43D3-8B79-37D633B846F1}">
                <asvg:svgBlip xmlns:asvg="http://schemas.microsoft.com/office/drawing/2016/SVG/main" r:embed="rId4"/>
              </a:ext>
            </a:extLst>
          </a:blip>
          <a:srcRect t="6250" b="6250"/>
          <a:stretch>
            <a:fillRect/>
          </a:stretch>
        </p:blipFill>
        <p:spPr>
          <a:xfrm>
            <a:off x="4332288" y="1910556"/>
            <a:ext cx="368300" cy="324632"/>
          </a:xfrm>
          <a:prstGeom prst="rect">
            <a:avLst/>
          </a:prstGeom>
        </p:spPr>
      </p:pic>
      <p:pic>
        <p:nvPicPr>
          <p:cNvPr id="88" name="Picture Placeholder 87">
            <a:extLst>
              <a:ext uri="{FF2B5EF4-FFF2-40B4-BE49-F238E27FC236}">
                <a16:creationId xmlns:a16="http://schemas.microsoft.com/office/drawing/2014/main" id="{E3E1FBC7-B61F-58F9-5C2C-840E359E9EC7}"/>
              </a:ext>
            </a:extLst>
          </p:cNvPr>
          <p:cNvPicPr>
            <a:picLocks noGrp="1" noChangeAspect="1"/>
          </p:cNvPicPr>
          <p:nvPr>
            <p:ph type="pic" sz="quarter" idx="33"/>
          </p:nvPr>
        </p:nvPicPr>
        <p:blipFill>
          <a:blip>
            <a:extLst>
              <a:ext uri="{96DAC541-7B7A-43D3-8B79-37D633B846F1}">
                <asvg:svgBlip xmlns:asvg="http://schemas.microsoft.com/office/drawing/2016/SVG/main" r:embed="rId5"/>
              </a:ext>
            </a:extLst>
          </a:blip>
          <a:srcRect t="6250" b="6250"/>
          <a:stretch>
            <a:fillRect/>
          </a:stretch>
        </p:blipFill>
        <p:spPr>
          <a:xfrm>
            <a:off x="8288336" y="1910556"/>
            <a:ext cx="368300" cy="324632"/>
          </a:xfrm>
          <a:prstGeom prst="rect">
            <a:avLst/>
          </a:prstGeom>
        </p:spPr>
      </p:pic>
      <p:grpSp>
        <p:nvGrpSpPr>
          <p:cNvPr id="6" name="Group 5">
            <a:extLst>
              <a:ext uri="{FF2B5EF4-FFF2-40B4-BE49-F238E27FC236}">
                <a16:creationId xmlns:a16="http://schemas.microsoft.com/office/drawing/2014/main" id="{84C39FC6-1884-4C78-59E3-0D28832CA4E6}"/>
              </a:ext>
            </a:extLst>
          </p:cNvPr>
          <p:cNvGrpSpPr/>
          <p:nvPr/>
        </p:nvGrpSpPr>
        <p:grpSpPr>
          <a:xfrm>
            <a:off x="628757" y="2624400"/>
            <a:ext cx="3020801" cy="1211180"/>
            <a:chOff x="3939463" y="2566552"/>
            <a:chExt cx="3020801" cy="1202336"/>
          </a:xfrm>
          <a:effectLst>
            <a:outerShdw blurRad="50800" dist="38100" dir="2700000" algn="tl" rotWithShape="0">
              <a:prstClr val="black">
                <a:alpha val="20000"/>
              </a:prstClr>
            </a:outerShdw>
          </a:effectLst>
        </p:grpSpPr>
        <p:sp>
          <p:nvSpPr>
            <p:cNvPr id="10" name="Rounded Rectangle 9">
              <a:extLst>
                <a:ext uri="{FF2B5EF4-FFF2-40B4-BE49-F238E27FC236}">
                  <a16:creationId xmlns:a16="http://schemas.microsoft.com/office/drawing/2014/main" id="{A1A743E7-4FE1-BAB5-4290-03AA33CA9E18}"/>
                </a:ext>
              </a:extLst>
            </p:cNvPr>
            <p:cNvSpPr/>
            <p:nvPr/>
          </p:nvSpPr>
          <p:spPr>
            <a:xfrm>
              <a:off x="3939463" y="2566552"/>
              <a:ext cx="3020801" cy="119227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endParaRPr lang="en-US" sz="1500" dirty="0">
                <a:solidFill>
                  <a:schemeClr val="tx1"/>
                </a:solidFill>
                <a:cs typeface="Arial" panose="020B0604020202020204" pitchFamily="34" charset="0"/>
              </a:endParaRPr>
            </a:p>
          </p:txBody>
        </p:sp>
        <p:grpSp>
          <p:nvGrpSpPr>
            <p:cNvPr id="11" name="Group 10">
              <a:extLst>
                <a:ext uri="{FF2B5EF4-FFF2-40B4-BE49-F238E27FC236}">
                  <a16:creationId xmlns:a16="http://schemas.microsoft.com/office/drawing/2014/main" id="{2FAF3241-5D3C-3013-73EF-38181422ED66}"/>
                </a:ext>
              </a:extLst>
            </p:cNvPr>
            <p:cNvGrpSpPr/>
            <p:nvPr/>
          </p:nvGrpSpPr>
          <p:grpSpPr>
            <a:xfrm>
              <a:off x="4153755" y="2742890"/>
              <a:ext cx="2653400" cy="1025998"/>
              <a:chOff x="4153755" y="2742890"/>
              <a:chExt cx="2653400" cy="1025998"/>
            </a:xfrm>
          </p:grpSpPr>
          <p:sp>
            <p:nvSpPr>
              <p:cNvPr id="14" name="TextBox 13">
                <a:extLst>
                  <a:ext uri="{FF2B5EF4-FFF2-40B4-BE49-F238E27FC236}">
                    <a16:creationId xmlns:a16="http://schemas.microsoft.com/office/drawing/2014/main" id="{E874ED91-120F-3CD9-E62E-587BD405AE5E}"/>
                  </a:ext>
                </a:extLst>
              </p:cNvPr>
              <p:cNvSpPr txBox="1"/>
              <p:nvPr/>
            </p:nvSpPr>
            <p:spPr>
              <a:xfrm>
                <a:off x="4160019" y="2742890"/>
                <a:ext cx="1071411" cy="147092"/>
              </a:xfrm>
              <a:prstGeom prst="rect">
                <a:avLst/>
              </a:prstGeom>
              <a:noFill/>
            </p:spPr>
            <p:txBody>
              <a:bodyPr wrap="square" lIns="0" tIns="0" rIns="0" bIns="0" rtlCol="0">
                <a:spAutoFit/>
              </a:bodyPr>
              <a:lstStyle/>
              <a:p>
                <a:pPr algn="l">
                  <a:lnSpc>
                    <a:spcPct val="110000"/>
                  </a:lnSpc>
                  <a:spcBef>
                    <a:spcPts val="225"/>
                  </a:spcBef>
                  <a:spcAft>
                    <a:spcPts val="225"/>
                  </a:spcAft>
                </a:pPr>
                <a:r>
                  <a:rPr lang="en-US" sz="900" b="1" dirty="0">
                    <a:solidFill>
                      <a:schemeClr val="tx2"/>
                    </a:solidFill>
                    <a:cs typeface="Arial" panose="020B0604020202020204" pitchFamily="34" charset="0"/>
                  </a:rPr>
                  <a:t>Messages</a:t>
                </a:r>
              </a:p>
            </p:txBody>
          </p:sp>
          <p:sp>
            <p:nvSpPr>
              <p:cNvPr id="15" name="TextBox 14">
                <a:extLst>
                  <a:ext uri="{FF2B5EF4-FFF2-40B4-BE49-F238E27FC236}">
                    <a16:creationId xmlns:a16="http://schemas.microsoft.com/office/drawing/2014/main" id="{A297A396-1BAE-6F04-DAC3-EAD45B071AD7}"/>
                  </a:ext>
                </a:extLst>
              </p:cNvPr>
              <p:cNvSpPr txBox="1"/>
              <p:nvPr/>
            </p:nvSpPr>
            <p:spPr>
              <a:xfrm>
                <a:off x="6436927" y="2742890"/>
                <a:ext cx="370228" cy="147092"/>
              </a:xfrm>
              <a:prstGeom prst="rect">
                <a:avLst/>
              </a:prstGeom>
              <a:noFill/>
            </p:spPr>
            <p:txBody>
              <a:bodyPr wrap="square" lIns="0" tIns="0" rIns="0" bIns="0" rtlCol="0">
                <a:spAutoFit/>
              </a:bodyPr>
              <a:lstStyle/>
              <a:p>
                <a:pPr algn="l">
                  <a:lnSpc>
                    <a:spcPct val="110000"/>
                  </a:lnSpc>
                  <a:spcBef>
                    <a:spcPts val="225"/>
                  </a:spcBef>
                  <a:spcAft>
                    <a:spcPts val="225"/>
                  </a:spcAft>
                </a:pPr>
                <a:r>
                  <a:rPr lang="en-US" sz="900" b="1" dirty="0">
                    <a:solidFill>
                      <a:schemeClr val="tx1">
                        <a:lumMod val="50000"/>
                        <a:lumOff val="50000"/>
                      </a:schemeClr>
                    </a:solidFill>
                    <a:cs typeface="Arial" panose="020B0604020202020204" pitchFamily="34" charset="0"/>
                  </a:rPr>
                  <a:t>Now</a:t>
                </a:r>
              </a:p>
            </p:txBody>
          </p:sp>
          <p:sp>
            <p:nvSpPr>
              <p:cNvPr id="16" name="TextBox 15">
                <a:extLst>
                  <a:ext uri="{FF2B5EF4-FFF2-40B4-BE49-F238E27FC236}">
                    <a16:creationId xmlns:a16="http://schemas.microsoft.com/office/drawing/2014/main" id="{81D18FEF-CF92-94C2-4D98-B16A6DBC605C}"/>
                  </a:ext>
                </a:extLst>
              </p:cNvPr>
              <p:cNvSpPr txBox="1"/>
              <p:nvPr/>
            </p:nvSpPr>
            <p:spPr>
              <a:xfrm>
                <a:off x="4160019" y="2976895"/>
                <a:ext cx="2276908" cy="228781"/>
              </a:xfrm>
              <a:prstGeom prst="rect">
                <a:avLst/>
              </a:prstGeom>
              <a:noFill/>
            </p:spPr>
            <p:txBody>
              <a:bodyPr wrap="square" lIns="0" tIns="0" rIns="0" bIns="0" rtlCol="0">
                <a:spAutoFit/>
              </a:bodyPr>
              <a:lstStyle/>
              <a:p>
                <a:pPr algn="l">
                  <a:lnSpc>
                    <a:spcPct val="110000"/>
                  </a:lnSpc>
                  <a:spcBef>
                    <a:spcPts val="225"/>
                  </a:spcBef>
                  <a:spcAft>
                    <a:spcPts val="225"/>
                  </a:spcAft>
                </a:pPr>
                <a:r>
                  <a:rPr lang="en-US" sz="1400" b="1" dirty="0">
                    <a:solidFill>
                      <a:schemeClr val="tx2"/>
                    </a:solidFill>
                    <a:cs typeface="Arial" panose="020B0604020202020204" pitchFamily="34" charset="0"/>
                  </a:rPr>
                  <a:t>Riverside Shoes</a:t>
                </a:r>
              </a:p>
            </p:txBody>
          </p:sp>
          <p:sp>
            <p:nvSpPr>
              <p:cNvPr id="17" name="TextBox 16">
                <a:extLst>
                  <a:ext uri="{FF2B5EF4-FFF2-40B4-BE49-F238E27FC236}">
                    <a16:creationId xmlns:a16="http://schemas.microsoft.com/office/drawing/2014/main" id="{3C8E5A07-C368-A613-BBF2-99771FC51A27}"/>
                  </a:ext>
                </a:extLst>
              </p:cNvPr>
              <p:cNvSpPr txBox="1"/>
              <p:nvPr/>
            </p:nvSpPr>
            <p:spPr>
              <a:xfrm>
                <a:off x="4153755" y="3214890"/>
                <a:ext cx="2653400" cy="553998"/>
              </a:xfrm>
              <a:prstGeom prst="rect">
                <a:avLst/>
              </a:prstGeom>
              <a:noFill/>
            </p:spPr>
            <p:txBody>
              <a:bodyPr wrap="square" lIns="0" tIns="0" rIns="0" bIns="0" rtlCol="0">
                <a:spAutoFit/>
              </a:bodyPr>
              <a:lstStyle/>
              <a:p>
                <a:r>
                  <a:rPr lang="en-GB" sz="900" dirty="0"/>
                  <a:t>Welcome to Riverside Shoes! </a:t>
                </a:r>
                <a:r>
                  <a:rPr lang="en-GB" sz="900" dirty="0" err="1"/>
                  <a:t>Msg</a:t>
                </a:r>
                <a:r>
                  <a:rPr lang="en-GB" sz="900" dirty="0"/>
                  <a:t> freq. varies. </a:t>
                </a:r>
                <a:r>
                  <a:rPr lang="en-GB" sz="900" dirty="0" err="1"/>
                  <a:t>Msg</a:t>
                </a:r>
                <a:r>
                  <a:rPr lang="en-GB" sz="900" dirty="0"/>
                  <a:t> &amp; Data rates may apply. Reply STOP to end or HELP for help.</a:t>
                </a:r>
              </a:p>
              <a:p>
                <a:endParaRPr lang="en-GB" sz="900" dirty="0"/>
              </a:p>
            </p:txBody>
          </p:sp>
        </p:grpSp>
      </p:grpSp>
      <p:grpSp>
        <p:nvGrpSpPr>
          <p:cNvPr id="18" name="Group 17">
            <a:extLst>
              <a:ext uri="{FF2B5EF4-FFF2-40B4-BE49-F238E27FC236}">
                <a16:creationId xmlns:a16="http://schemas.microsoft.com/office/drawing/2014/main" id="{2EC29E71-40BA-99CD-F4E6-110403DD9289}"/>
              </a:ext>
            </a:extLst>
          </p:cNvPr>
          <p:cNvGrpSpPr/>
          <p:nvPr/>
        </p:nvGrpSpPr>
        <p:grpSpPr>
          <a:xfrm>
            <a:off x="4585103" y="2623539"/>
            <a:ext cx="3020801" cy="1201044"/>
            <a:chOff x="3939463" y="2566552"/>
            <a:chExt cx="3020801" cy="1192274"/>
          </a:xfrm>
          <a:effectLst>
            <a:outerShdw blurRad="50800" dist="38100" dir="2700000" algn="tl" rotWithShape="0">
              <a:prstClr val="black">
                <a:alpha val="20000"/>
              </a:prstClr>
            </a:outerShdw>
          </a:effectLst>
        </p:grpSpPr>
        <p:sp>
          <p:nvSpPr>
            <p:cNvPr id="19" name="Rounded Rectangle 18">
              <a:extLst>
                <a:ext uri="{FF2B5EF4-FFF2-40B4-BE49-F238E27FC236}">
                  <a16:creationId xmlns:a16="http://schemas.microsoft.com/office/drawing/2014/main" id="{C8F57AB3-101B-17BD-F4F4-30DC6B5BE5D3}"/>
                </a:ext>
              </a:extLst>
            </p:cNvPr>
            <p:cNvSpPr/>
            <p:nvPr/>
          </p:nvSpPr>
          <p:spPr>
            <a:xfrm>
              <a:off x="3939463" y="2566552"/>
              <a:ext cx="3020801" cy="119227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endParaRPr lang="en-US" sz="1500" dirty="0">
                <a:solidFill>
                  <a:schemeClr val="tx1"/>
                </a:solidFill>
                <a:cs typeface="Arial" panose="020B0604020202020204" pitchFamily="34" charset="0"/>
              </a:endParaRPr>
            </a:p>
          </p:txBody>
        </p:sp>
        <p:grpSp>
          <p:nvGrpSpPr>
            <p:cNvPr id="20" name="Group 19">
              <a:extLst>
                <a:ext uri="{FF2B5EF4-FFF2-40B4-BE49-F238E27FC236}">
                  <a16:creationId xmlns:a16="http://schemas.microsoft.com/office/drawing/2014/main" id="{E2CF5E6C-37AD-439C-80BB-E25EBDEB53CE}"/>
                </a:ext>
              </a:extLst>
            </p:cNvPr>
            <p:cNvGrpSpPr/>
            <p:nvPr/>
          </p:nvGrpSpPr>
          <p:grpSpPr>
            <a:xfrm>
              <a:off x="4153755" y="2742890"/>
              <a:ext cx="2653400" cy="610499"/>
              <a:chOff x="4153755" y="2742890"/>
              <a:chExt cx="2653400" cy="610499"/>
            </a:xfrm>
          </p:grpSpPr>
          <p:sp>
            <p:nvSpPr>
              <p:cNvPr id="21" name="TextBox 20">
                <a:extLst>
                  <a:ext uri="{FF2B5EF4-FFF2-40B4-BE49-F238E27FC236}">
                    <a16:creationId xmlns:a16="http://schemas.microsoft.com/office/drawing/2014/main" id="{AD454059-63EC-F2F5-1060-C4A1592C7064}"/>
                  </a:ext>
                </a:extLst>
              </p:cNvPr>
              <p:cNvSpPr txBox="1"/>
              <p:nvPr/>
            </p:nvSpPr>
            <p:spPr>
              <a:xfrm>
                <a:off x="4160019" y="2742890"/>
                <a:ext cx="1071411" cy="147092"/>
              </a:xfrm>
              <a:prstGeom prst="rect">
                <a:avLst/>
              </a:prstGeom>
              <a:noFill/>
            </p:spPr>
            <p:txBody>
              <a:bodyPr wrap="square" lIns="0" tIns="0" rIns="0" bIns="0" rtlCol="0">
                <a:spAutoFit/>
              </a:bodyPr>
              <a:lstStyle/>
              <a:p>
                <a:pPr algn="l">
                  <a:lnSpc>
                    <a:spcPct val="110000"/>
                  </a:lnSpc>
                  <a:spcBef>
                    <a:spcPts val="225"/>
                  </a:spcBef>
                  <a:spcAft>
                    <a:spcPts val="225"/>
                  </a:spcAft>
                </a:pPr>
                <a:r>
                  <a:rPr lang="en-US" sz="900" b="1" dirty="0">
                    <a:solidFill>
                      <a:schemeClr val="tx2"/>
                    </a:solidFill>
                    <a:cs typeface="Arial" panose="020B0604020202020204" pitchFamily="34" charset="0"/>
                  </a:rPr>
                  <a:t>Messages</a:t>
                </a:r>
              </a:p>
            </p:txBody>
          </p:sp>
          <p:sp>
            <p:nvSpPr>
              <p:cNvPr id="22" name="TextBox 21">
                <a:extLst>
                  <a:ext uri="{FF2B5EF4-FFF2-40B4-BE49-F238E27FC236}">
                    <a16:creationId xmlns:a16="http://schemas.microsoft.com/office/drawing/2014/main" id="{2D269401-B42C-52A0-0266-AB2EFA25D19B}"/>
                  </a:ext>
                </a:extLst>
              </p:cNvPr>
              <p:cNvSpPr txBox="1"/>
              <p:nvPr/>
            </p:nvSpPr>
            <p:spPr>
              <a:xfrm>
                <a:off x="6436927" y="2742890"/>
                <a:ext cx="370228" cy="147092"/>
              </a:xfrm>
              <a:prstGeom prst="rect">
                <a:avLst/>
              </a:prstGeom>
              <a:noFill/>
            </p:spPr>
            <p:txBody>
              <a:bodyPr wrap="square" lIns="0" tIns="0" rIns="0" bIns="0" rtlCol="0">
                <a:spAutoFit/>
              </a:bodyPr>
              <a:lstStyle/>
              <a:p>
                <a:pPr algn="l">
                  <a:lnSpc>
                    <a:spcPct val="110000"/>
                  </a:lnSpc>
                  <a:spcBef>
                    <a:spcPts val="225"/>
                  </a:spcBef>
                  <a:spcAft>
                    <a:spcPts val="225"/>
                  </a:spcAft>
                </a:pPr>
                <a:r>
                  <a:rPr lang="en-US" sz="900" b="1" dirty="0">
                    <a:solidFill>
                      <a:schemeClr val="tx1">
                        <a:lumMod val="50000"/>
                        <a:lumOff val="50000"/>
                      </a:schemeClr>
                    </a:solidFill>
                    <a:cs typeface="Arial" panose="020B0604020202020204" pitchFamily="34" charset="0"/>
                  </a:rPr>
                  <a:t>Now</a:t>
                </a:r>
              </a:p>
            </p:txBody>
          </p:sp>
          <p:sp>
            <p:nvSpPr>
              <p:cNvPr id="23" name="TextBox 22">
                <a:extLst>
                  <a:ext uri="{FF2B5EF4-FFF2-40B4-BE49-F238E27FC236}">
                    <a16:creationId xmlns:a16="http://schemas.microsoft.com/office/drawing/2014/main" id="{9A92F2CA-3EA1-6301-041B-3BDEAD8EC17A}"/>
                  </a:ext>
                </a:extLst>
              </p:cNvPr>
              <p:cNvSpPr txBox="1"/>
              <p:nvPr/>
            </p:nvSpPr>
            <p:spPr>
              <a:xfrm>
                <a:off x="4160019" y="2976895"/>
                <a:ext cx="2276908" cy="228781"/>
              </a:xfrm>
              <a:prstGeom prst="rect">
                <a:avLst/>
              </a:prstGeom>
              <a:noFill/>
            </p:spPr>
            <p:txBody>
              <a:bodyPr wrap="square" lIns="0" tIns="0" rIns="0" bIns="0" rtlCol="0">
                <a:spAutoFit/>
              </a:bodyPr>
              <a:lstStyle/>
              <a:p>
                <a:pPr>
                  <a:lnSpc>
                    <a:spcPct val="110000"/>
                  </a:lnSpc>
                  <a:spcBef>
                    <a:spcPts val="225"/>
                  </a:spcBef>
                  <a:spcAft>
                    <a:spcPts val="225"/>
                  </a:spcAft>
                </a:pPr>
                <a:r>
                  <a:rPr lang="en-US" sz="1400" b="1" dirty="0">
                    <a:solidFill>
                      <a:schemeClr val="tx2"/>
                    </a:solidFill>
                    <a:cs typeface="Arial" panose="020B0604020202020204" pitchFamily="34" charset="0"/>
                  </a:rPr>
                  <a:t>Riverside Shoes</a:t>
                </a:r>
              </a:p>
            </p:txBody>
          </p:sp>
          <p:sp>
            <p:nvSpPr>
              <p:cNvPr id="24" name="TextBox 23">
                <a:extLst>
                  <a:ext uri="{FF2B5EF4-FFF2-40B4-BE49-F238E27FC236}">
                    <a16:creationId xmlns:a16="http://schemas.microsoft.com/office/drawing/2014/main" id="{C6C64CB0-B1AD-7836-F5EB-5A8CB4B8BCBC}"/>
                  </a:ext>
                </a:extLst>
              </p:cNvPr>
              <p:cNvSpPr txBox="1"/>
              <p:nvPr/>
            </p:nvSpPr>
            <p:spPr>
              <a:xfrm>
                <a:off x="4153755" y="3214890"/>
                <a:ext cx="2653400" cy="138499"/>
              </a:xfrm>
              <a:prstGeom prst="rect">
                <a:avLst/>
              </a:prstGeom>
              <a:noFill/>
            </p:spPr>
            <p:txBody>
              <a:bodyPr wrap="square" lIns="0" tIns="0" rIns="0" bIns="0" rtlCol="0">
                <a:spAutoFit/>
              </a:bodyPr>
              <a:lstStyle/>
              <a:p>
                <a:r>
                  <a:rPr lang="en-GB" sz="900" dirty="0"/>
                  <a:t>You’re subscribed!</a:t>
                </a:r>
              </a:p>
            </p:txBody>
          </p:sp>
        </p:grpSp>
      </p:grpSp>
    </p:spTree>
    <p:extLst>
      <p:ext uri="{BB962C8B-B14F-4D97-AF65-F5344CB8AC3E}">
        <p14:creationId xmlns:p14="http://schemas.microsoft.com/office/powerpoint/2010/main" val="355640514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F4E59C-3329-879D-9590-CC4FCDC752A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8A9CA50D-404F-2B63-381D-CE9148397B09}"/>
              </a:ext>
            </a:extLst>
          </p:cNvPr>
          <p:cNvSpPr>
            <a:spLocks noGrp="1"/>
          </p:cNvSpPr>
          <p:nvPr>
            <p:ph type="body" sz="quarter" idx="29"/>
          </p:nvPr>
        </p:nvSpPr>
        <p:spPr>
          <a:xfrm>
            <a:off x="222252" y="1773237"/>
            <a:ext cx="3833812" cy="4783137"/>
          </a:xfrm>
        </p:spPr>
        <p:txBody>
          <a:bodyPr/>
          <a:lstStyle/>
          <a:p>
            <a:pPr marL="0" indent="0">
              <a:buNone/>
            </a:pPr>
            <a:br>
              <a:rPr lang="en-US" b="1" dirty="0"/>
            </a:br>
            <a:br>
              <a:rPr lang="en-US" b="1" dirty="0"/>
            </a:br>
            <a:br>
              <a:rPr lang="en-US" b="1" dirty="0"/>
            </a:br>
            <a:br>
              <a:rPr lang="en-US" b="1" dirty="0"/>
            </a:br>
            <a:br>
              <a:rPr lang="en-US" b="1" dirty="0"/>
            </a:br>
            <a:br>
              <a:rPr lang="en-US" b="1" dirty="0"/>
            </a:br>
            <a:br>
              <a:rPr lang="en-US" b="1" dirty="0"/>
            </a:br>
            <a:br>
              <a:rPr lang="en-US" b="1" dirty="0"/>
            </a:br>
            <a:endParaRPr lang="en-US" b="1" dirty="0"/>
          </a:p>
          <a:p>
            <a:pPr marL="0" indent="0">
              <a:buNone/>
            </a:pPr>
            <a:endParaRPr lang="en-US" b="1" dirty="0"/>
          </a:p>
          <a:p>
            <a:pPr marL="0" indent="0">
              <a:buNone/>
            </a:pPr>
            <a:r>
              <a:rPr lang="en-US" b="1" dirty="0"/>
              <a:t>Why it’s compliant:</a:t>
            </a:r>
            <a:endParaRPr lang="en-US" dirty="0"/>
          </a:p>
          <a:p>
            <a:r>
              <a:rPr lang="en-US" dirty="0"/>
              <a:t>Names the business and a real way </a:t>
            </a:r>
            <a:br>
              <a:rPr lang="en-US" dirty="0"/>
            </a:br>
            <a:r>
              <a:rPr lang="en-US" dirty="0"/>
              <a:t>to reach support</a:t>
            </a:r>
          </a:p>
          <a:p>
            <a:r>
              <a:rPr lang="en-US" dirty="0"/>
              <a:t>Includes the rate disclosure and STOP instructions</a:t>
            </a:r>
          </a:p>
          <a:p>
            <a:endParaRPr lang="en-US" dirty="0"/>
          </a:p>
        </p:txBody>
      </p:sp>
      <p:sp>
        <p:nvSpPr>
          <p:cNvPr id="3" name="Text Placeholder 2">
            <a:extLst>
              <a:ext uri="{FF2B5EF4-FFF2-40B4-BE49-F238E27FC236}">
                <a16:creationId xmlns:a16="http://schemas.microsoft.com/office/drawing/2014/main" id="{678A3DD1-EB41-5683-D747-C627B2D8964B}"/>
              </a:ext>
            </a:extLst>
          </p:cNvPr>
          <p:cNvSpPr>
            <a:spLocks noGrp="1"/>
          </p:cNvSpPr>
          <p:nvPr>
            <p:ph type="body" sz="quarter" idx="19"/>
          </p:nvPr>
        </p:nvSpPr>
        <p:spPr/>
        <p:txBody>
          <a:bodyPr/>
          <a:lstStyle/>
          <a:p>
            <a:r>
              <a:rPr lang="en-US" sz="4000" dirty="0"/>
              <a:t>HELP message</a:t>
            </a:r>
          </a:p>
        </p:txBody>
      </p:sp>
      <p:sp>
        <p:nvSpPr>
          <p:cNvPr id="5" name="Slide Number Placeholder 4">
            <a:extLst>
              <a:ext uri="{FF2B5EF4-FFF2-40B4-BE49-F238E27FC236}">
                <a16:creationId xmlns:a16="http://schemas.microsoft.com/office/drawing/2014/main" id="{C48A436F-2802-A7EE-36E6-3595D7EE4B17}"/>
              </a:ext>
            </a:extLst>
          </p:cNvPr>
          <p:cNvSpPr>
            <a:spLocks noGrp="1"/>
          </p:cNvSpPr>
          <p:nvPr>
            <p:ph type="sldNum" sz="quarter" idx="16"/>
          </p:nvPr>
        </p:nvSpPr>
        <p:spPr/>
        <p:txBody>
          <a:bodyPr/>
          <a:lstStyle/>
          <a:p>
            <a:fld id="{AE086683-F536-42AB-ABBC-F4803DFE8DBC}" type="slidenum">
              <a:rPr lang="en-US" smtClean="0"/>
              <a:pPr/>
              <a:t>44</a:t>
            </a:fld>
            <a:endParaRPr lang="en-US"/>
          </a:p>
        </p:txBody>
      </p:sp>
      <p:sp>
        <p:nvSpPr>
          <p:cNvPr id="7" name="Text Placeholder 6">
            <a:extLst>
              <a:ext uri="{FF2B5EF4-FFF2-40B4-BE49-F238E27FC236}">
                <a16:creationId xmlns:a16="http://schemas.microsoft.com/office/drawing/2014/main" id="{60F79142-60A2-30AA-43AD-003A8D0D2BFE}"/>
              </a:ext>
            </a:extLst>
          </p:cNvPr>
          <p:cNvSpPr>
            <a:spLocks noGrp="1"/>
          </p:cNvSpPr>
          <p:nvPr>
            <p:ph type="body" sz="quarter" idx="30"/>
          </p:nvPr>
        </p:nvSpPr>
        <p:spPr>
          <a:xfrm>
            <a:off x="4179094" y="1773237"/>
            <a:ext cx="3833812" cy="4783137"/>
          </a:xfrm>
          <a:solidFill>
            <a:srgbClr val="F2EEE8"/>
          </a:solidFill>
        </p:spPr>
        <p:txBody>
          <a:bodyPr/>
          <a:lstStyle/>
          <a:p>
            <a:pPr marL="0" indent="0">
              <a:buNone/>
            </a:pPr>
            <a:br>
              <a:rPr lang="en-US" b="1" dirty="0"/>
            </a:br>
            <a:br>
              <a:rPr lang="en-US" b="1" dirty="0"/>
            </a:br>
            <a:br>
              <a:rPr lang="en-US" b="1" dirty="0"/>
            </a:br>
            <a:br>
              <a:rPr lang="en-US" b="1" dirty="0"/>
            </a:br>
            <a:br>
              <a:rPr lang="en-US" b="1" dirty="0"/>
            </a:br>
            <a:br>
              <a:rPr lang="en-US" b="1" dirty="0"/>
            </a:br>
            <a:br>
              <a:rPr lang="en-US" b="1" dirty="0"/>
            </a:br>
            <a:br>
              <a:rPr lang="en-US" b="1" dirty="0"/>
            </a:br>
            <a:endParaRPr lang="en-US" b="1" dirty="0"/>
          </a:p>
          <a:p>
            <a:pPr marL="0" indent="0">
              <a:buNone/>
            </a:pPr>
            <a:endParaRPr lang="en-US" b="1" dirty="0"/>
          </a:p>
          <a:p>
            <a:pPr marL="0" indent="0">
              <a:buNone/>
            </a:pPr>
            <a:r>
              <a:rPr lang="en-US" b="1" dirty="0"/>
              <a:t>Why it’s NOT compliant:</a:t>
            </a:r>
            <a:endParaRPr lang="en-US" dirty="0"/>
          </a:p>
          <a:p>
            <a:r>
              <a:rPr lang="en-US" dirty="0"/>
              <a:t>Replies with a generic “Contact us </a:t>
            </a:r>
            <a:br>
              <a:rPr lang="en-US" dirty="0"/>
            </a:br>
            <a:r>
              <a:rPr lang="en-US" dirty="0"/>
              <a:t>for help”</a:t>
            </a:r>
          </a:p>
          <a:p>
            <a:r>
              <a:rPr lang="en-US" dirty="0"/>
              <a:t>Gives no business name or actual contact method</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9" name="Text Placeholder 8">
            <a:extLst>
              <a:ext uri="{FF2B5EF4-FFF2-40B4-BE49-F238E27FC236}">
                <a16:creationId xmlns:a16="http://schemas.microsoft.com/office/drawing/2014/main" id="{359A81D5-E821-65F4-BF85-4451F2610062}"/>
              </a:ext>
            </a:extLst>
          </p:cNvPr>
          <p:cNvSpPr>
            <a:spLocks noGrp="1"/>
          </p:cNvSpPr>
          <p:nvPr>
            <p:ph type="body" sz="quarter" idx="32"/>
          </p:nvPr>
        </p:nvSpPr>
        <p:spPr>
          <a:xfrm>
            <a:off x="8134349" y="1773237"/>
            <a:ext cx="3833812" cy="4783137"/>
          </a:xfrm>
        </p:spPr>
        <p:txBody>
          <a:bodyPr/>
          <a:lstStyle/>
          <a:p>
            <a:pPr marL="0" indent="0">
              <a:buNone/>
            </a:pPr>
            <a:r>
              <a:rPr lang="en-US" b="1" dirty="0"/>
              <a:t>Key takeaway: </a:t>
            </a:r>
          </a:p>
          <a:p>
            <a:pPr marL="0" indent="0">
              <a:buNone/>
            </a:pPr>
            <a:r>
              <a:rPr lang="en-US" dirty="0"/>
              <a:t>HELP replies need an actual way to reach the business, not a placeholder response.</a:t>
            </a:r>
          </a:p>
          <a:p>
            <a:pPr marL="0" indent="0">
              <a:buNone/>
            </a:pPr>
            <a:endParaRPr lang="en-US" dirty="0"/>
          </a:p>
          <a:p>
            <a:endParaRPr lang="en-US" dirty="0"/>
          </a:p>
          <a:p>
            <a:endParaRPr lang="en-US" dirty="0"/>
          </a:p>
          <a:p>
            <a:endParaRPr lang="en-US" dirty="0"/>
          </a:p>
          <a:p>
            <a:endParaRPr lang="en-US" dirty="0"/>
          </a:p>
        </p:txBody>
      </p:sp>
      <p:pic>
        <p:nvPicPr>
          <p:cNvPr id="12" name="Picture Placeholder 11">
            <a:extLst>
              <a:ext uri="{FF2B5EF4-FFF2-40B4-BE49-F238E27FC236}">
                <a16:creationId xmlns:a16="http://schemas.microsoft.com/office/drawing/2014/main" id="{9DA75955-E468-504E-6DE1-41AFA440D40C}"/>
              </a:ext>
            </a:extLst>
          </p:cNvPr>
          <p:cNvPicPr>
            <a:picLocks noGrp="1" noChangeAspect="1"/>
          </p:cNvPicPr>
          <p:nvPr>
            <p:ph type="pic" sz="quarter" idx="21"/>
          </p:nvPr>
        </p:nvPicPr>
        <p:blipFill>
          <a:blip>
            <a:extLst>
              <a:ext uri="{96DAC541-7B7A-43D3-8B79-37D633B846F1}">
                <asvg:svgBlip xmlns:asvg="http://schemas.microsoft.com/office/drawing/2016/SVG/main" r:embed="rId3"/>
              </a:ext>
            </a:extLst>
          </a:blip>
          <a:srcRect t="6250" b="6250"/>
          <a:stretch>
            <a:fillRect/>
          </a:stretch>
        </p:blipFill>
        <p:spPr>
          <a:xfrm>
            <a:off x="381000" y="1910556"/>
            <a:ext cx="368300" cy="324632"/>
          </a:xfrm>
          <a:prstGeom prst="rect">
            <a:avLst/>
          </a:prstGeom>
        </p:spPr>
      </p:pic>
      <p:pic>
        <p:nvPicPr>
          <p:cNvPr id="13" name="Picture Placeholder 12">
            <a:extLst>
              <a:ext uri="{FF2B5EF4-FFF2-40B4-BE49-F238E27FC236}">
                <a16:creationId xmlns:a16="http://schemas.microsoft.com/office/drawing/2014/main" id="{0AA2F61A-F547-7479-EA0B-3ACA4D7B27F7}"/>
              </a:ext>
            </a:extLst>
          </p:cNvPr>
          <p:cNvPicPr>
            <a:picLocks noGrp="1" noChangeAspect="1"/>
          </p:cNvPicPr>
          <p:nvPr>
            <p:ph type="pic" sz="quarter" idx="31"/>
          </p:nvPr>
        </p:nvPicPr>
        <p:blipFill>
          <a:blip>
            <a:extLst>
              <a:ext uri="{96DAC541-7B7A-43D3-8B79-37D633B846F1}">
                <asvg:svgBlip xmlns:asvg="http://schemas.microsoft.com/office/drawing/2016/SVG/main" r:embed="rId4"/>
              </a:ext>
            </a:extLst>
          </a:blip>
          <a:srcRect t="6250" b="6250"/>
          <a:stretch>
            <a:fillRect/>
          </a:stretch>
        </p:blipFill>
        <p:spPr>
          <a:xfrm>
            <a:off x="4332288" y="1910556"/>
            <a:ext cx="368300" cy="324632"/>
          </a:xfrm>
          <a:prstGeom prst="rect">
            <a:avLst/>
          </a:prstGeom>
        </p:spPr>
      </p:pic>
      <p:pic>
        <p:nvPicPr>
          <p:cNvPr id="88" name="Picture Placeholder 87">
            <a:extLst>
              <a:ext uri="{FF2B5EF4-FFF2-40B4-BE49-F238E27FC236}">
                <a16:creationId xmlns:a16="http://schemas.microsoft.com/office/drawing/2014/main" id="{DF08A9DD-5C21-F1F4-FB27-83ACAE26A689}"/>
              </a:ext>
            </a:extLst>
          </p:cNvPr>
          <p:cNvPicPr>
            <a:picLocks noGrp="1" noChangeAspect="1"/>
          </p:cNvPicPr>
          <p:nvPr>
            <p:ph type="pic" sz="quarter" idx="33"/>
          </p:nvPr>
        </p:nvPicPr>
        <p:blipFill>
          <a:blip>
            <a:extLst>
              <a:ext uri="{96DAC541-7B7A-43D3-8B79-37D633B846F1}">
                <asvg:svgBlip xmlns:asvg="http://schemas.microsoft.com/office/drawing/2016/SVG/main" r:embed="rId5"/>
              </a:ext>
            </a:extLst>
          </a:blip>
          <a:srcRect t="6250" b="6250"/>
          <a:stretch>
            <a:fillRect/>
          </a:stretch>
        </p:blipFill>
        <p:spPr>
          <a:xfrm>
            <a:off x="8288336" y="1910556"/>
            <a:ext cx="368300" cy="324632"/>
          </a:xfrm>
          <a:prstGeom prst="rect">
            <a:avLst/>
          </a:prstGeom>
        </p:spPr>
      </p:pic>
      <p:grpSp>
        <p:nvGrpSpPr>
          <p:cNvPr id="4" name="Group 3">
            <a:extLst>
              <a:ext uri="{FF2B5EF4-FFF2-40B4-BE49-F238E27FC236}">
                <a16:creationId xmlns:a16="http://schemas.microsoft.com/office/drawing/2014/main" id="{5A19EC92-E267-D91C-5FC4-5E27730478F5}"/>
              </a:ext>
            </a:extLst>
          </p:cNvPr>
          <p:cNvGrpSpPr/>
          <p:nvPr/>
        </p:nvGrpSpPr>
        <p:grpSpPr>
          <a:xfrm>
            <a:off x="628757" y="2624400"/>
            <a:ext cx="3020801" cy="1201044"/>
            <a:chOff x="3939463" y="2566552"/>
            <a:chExt cx="3020801" cy="1192274"/>
          </a:xfrm>
          <a:effectLst>
            <a:outerShdw blurRad="50800" dist="38100" dir="2700000" algn="tl" rotWithShape="0">
              <a:prstClr val="black">
                <a:alpha val="20000"/>
              </a:prstClr>
            </a:outerShdw>
          </a:effectLst>
        </p:grpSpPr>
        <p:sp>
          <p:nvSpPr>
            <p:cNvPr id="8" name="Rounded Rectangle 7">
              <a:extLst>
                <a:ext uri="{FF2B5EF4-FFF2-40B4-BE49-F238E27FC236}">
                  <a16:creationId xmlns:a16="http://schemas.microsoft.com/office/drawing/2014/main" id="{0779ECA7-3B4F-7E57-35FD-C18B2CAAC6DA}"/>
                </a:ext>
              </a:extLst>
            </p:cNvPr>
            <p:cNvSpPr/>
            <p:nvPr/>
          </p:nvSpPr>
          <p:spPr>
            <a:xfrm>
              <a:off x="3939463" y="2566552"/>
              <a:ext cx="3020801" cy="119227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endParaRPr lang="en-US" sz="1500" dirty="0">
                <a:solidFill>
                  <a:schemeClr val="tx1"/>
                </a:solidFill>
                <a:cs typeface="Arial" panose="020B0604020202020204" pitchFamily="34" charset="0"/>
              </a:endParaRPr>
            </a:p>
          </p:txBody>
        </p:sp>
        <p:grpSp>
          <p:nvGrpSpPr>
            <p:cNvPr id="25" name="Group 24">
              <a:extLst>
                <a:ext uri="{FF2B5EF4-FFF2-40B4-BE49-F238E27FC236}">
                  <a16:creationId xmlns:a16="http://schemas.microsoft.com/office/drawing/2014/main" id="{D04BD1A5-20A1-2009-755F-71BDECF38701}"/>
                </a:ext>
              </a:extLst>
            </p:cNvPr>
            <p:cNvGrpSpPr/>
            <p:nvPr/>
          </p:nvGrpSpPr>
          <p:grpSpPr>
            <a:xfrm>
              <a:off x="4153755" y="2742890"/>
              <a:ext cx="2720044" cy="887498"/>
              <a:chOff x="4153755" y="2742890"/>
              <a:chExt cx="2720044" cy="887498"/>
            </a:xfrm>
          </p:grpSpPr>
          <p:sp>
            <p:nvSpPr>
              <p:cNvPr id="26" name="TextBox 25">
                <a:extLst>
                  <a:ext uri="{FF2B5EF4-FFF2-40B4-BE49-F238E27FC236}">
                    <a16:creationId xmlns:a16="http://schemas.microsoft.com/office/drawing/2014/main" id="{ADD6BA27-6ADA-5DBC-D97C-B72795A91565}"/>
                  </a:ext>
                </a:extLst>
              </p:cNvPr>
              <p:cNvSpPr txBox="1"/>
              <p:nvPr/>
            </p:nvSpPr>
            <p:spPr>
              <a:xfrm>
                <a:off x="4160019" y="2742890"/>
                <a:ext cx="1071411" cy="147092"/>
              </a:xfrm>
              <a:prstGeom prst="rect">
                <a:avLst/>
              </a:prstGeom>
              <a:noFill/>
            </p:spPr>
            <p:txBody>
              <a:bodyPr wrap="square" lIns="0" tIns="0" rIns="0" bIns="0" rtlCol="0">
                <a:spAutoFit/>
              </a:bodyPr>
              <a:lstStyle/>
              <a:p>
                <a:pPr algn="l">
                  <a:lnSpc>
                    <a:spcPct val="110000"/>
                  </a:lnSpc>
                  <a:spcBef>
                    <a:spcPts val="225"/>
                  </a:spcBef>
                  <a:spcAft>
                    <a:spcPts val="225"/>
                  </a:spcAft>
                </a:pPr>
                <a:r>
                  <a:rPr lang="en-US" sz="900" b="1" dirty="0">
                    <a:solidFill>
                      <a:schemeClr val="tx2"/>
                    </a:solidFill>
                    <a:cs typeface="Arial" panose="020B0604020202020204" pitchFamily="34" charset="0"/>
                  </a:rPr>
                  <a:t>Messages</a:t>
                </a:r>
              </a:p>
            </p:txBody>
          </p:sp>
          <p:sp>
            <p:nvSpPr>
              <p:cNvPr id="27" name="TextBox 26">
                <a:extLst>
                  <a:ext uri="{FF2B5EF4-FFF2-40B4-BE49-F238E27FC236}">
                    <a16:creationId xmlns:a16="http://schemas.microsoft.com/office/drawing/2014/main" id="{ABD5DCF6-026E-2465-7256-331099300821}"/>
                  </a:ext>
                </a:extLst>
              </p:cNvPr>
              <p:cNvSpPr txBox="1"/>
              <p:nvPr/>
            </p:nvSpPr>
            <p:spPr>
              <a:xfrm>
                <a:off x="6436927" y="2742890"/>
                <a:ext cx="370228" cy="147092"/>
              </a:xfrm>
              <a:prstGeom prst="rect">
                <a:avLst/>
              </a:prstGeom>
              <a:noFill/>
            </p:spPr>
            <p:txBody>
              <a:bodyPr wrap="square" lIns="0" tIns="0" rIns="0" bIns="0" rtlCol="0">
                <a:spAutoFit/>
              </a:bodyPr>
              <a:lstStyle/>
              <a:p>
                <a:pPr algn="l">
                  <a:lnSpc>
                    <a:spcPct val="110000"/>
                  </a:lnSpc>
                  <a:spcBef>
                    <a:spcPts val="225"/>
                  </a:spcBef>
                  <a:spcAft>
                    <a:spcPts val="225"/>
                  </a:spcAft>
                </a:pPr>
                <a:r>
                  <a:rPr lang="en-US" sz="900" b="1" dirty="0">
                    <a:solidFill>
                      <a:schemeClr val="tx1">
                        <a:lumMod val="50000"/>
                        <a:lumOff val="50000"/>
                      </a:schemeClr>
                    </a:solidFill>
                    <a:cs typeface="Arial" panose="020B0604020202020204" pitchFamily="34" charset="0"/>
                  </a:rPr>
                  <a:t>Now</a:t>
                </a:r>
              </a:p>
            </p:txBody>
          </p:sp>
          <p:sp>
            <p:nvSpPr>
              <p:cNvPr id="28" name="TextBox 27">
                <a:extLst>
                  <a:ext uri="{FF2B5EF4-FFF2-40B4-BE49-F238E27FC236}">
                    <a16:creationId xmlns:a16="http://schemas.microsoft.com/office/drawing/2014/main" id="{0189C2BD-2387-0C4D-83E8-86D8A1710CEB}"/>
                  </a:ext>
                </a:extLst>
              </p:cNvPr>
              <p:cNvSpPr txBox="1"/>
              <p:nvPr/>
            </p:nvSpPr>
            <p:spPr>
              <a:xfrm>
                <a:off x="4160019" y="2976895"/>
                <a:ext cx="2276908" cy="228781"/>
              </a:xfrm>
              <a:prstGeom prst="rect">
                <a:avLst/>
              </a:prstGeom>
              <a:noFill/>
            </p:spPr>
            <p:txBody>
              <a:bodyPr wrap="square" lIns="0" tIns="0" rIns="0" bIns="0" rtlCol="0">
                <a:spAutoFit/>
              </a:bodyPr>
              <a:lstStyle/>
              <a:p>
                <a:pPr algn="l">
                  <a:lnSpc>
                    <a:spcPct val="110000"/>
                  </a:lnSpc>
                  <a:spcBef>
                    <a:spcPts val="225"/>
                  </a:spcBef>
                  <a:spcAft>
                    <a:spcPts val="225"/>
                  </a:spcAft>
                </a:pPr>
                <a:r>
                  <a:rPr lang="en-US" sz="1400" b="1" dirty="0">
                    <a:solidFill>
                      <a:schemeClr val="tx2"/>
                    </a:solidFill>
                    <a:cs typeface="Arial" panose="020B0604020202020204" pitchFamily="34" charset="0"/>
                  </a:rPr>
                  <a:t>Riverside Shoes</a:t>
                </a:r>
              </a:p>
            </p:txBody>
          </p:sp>
          <p:sp>
            <p:nvSpPr>
              <p:cNvPr id="29" name="TextBox 28">
                <a:extLst>
                  <a:ext uri="{FF2B5EF4-FFF2-40B4-BE49-F238E27FC236}">
                    <a16:creationId xmlns:a16="http://schemas.microsoft.com/office/drawing/2014/main" id="{331FA5C1-593E-D838-5501-28108F7C24FA}"/>
                  </a:ext>
                </a:extLst>
              </p:cNvPr>
              <p:cNvSpPr txBox="1"/>
              <p:nvPr/>
            </p:nvSpPr>
            <p:spPr>
              <a:xfrm>
                <a:off x="4153755" y="3214890"/>
                <a:ext cx="2720044" cy="415498"/>
              </a:xfrm>
              <a:prstGeom prst="rect">
                <a:avLst/>
              </a:prstGeom>
              <a:noFill/>
            </p:spPr>
            <p:txBody>
              <a:bodyPr wrap="square" lIns="0" tIns="0" rIns="0" bIns="0" rtlCol="0">
                <a:spAutoFit/>
              </a:bodyPr>
              <a:lstStyle/>
              <a:p>
                <a:r>
                  <a:rPr lang="en-GB" sz="900" dirty="0"/>
                  <a:t>Order support. Help at </a:t>
                </a:r>
                <a:r>
                  <a:rPr lang="en-GB" sz="900" dirty="0" err="1"/>
                  <a:t>support@riversideshoes.com</a:t>
                </a:r>
                <a:r>
                  <a:rPr lang="en-GB" sz="900" dirty="0"/>
                  <a:t> or 888-555-0100. </a:t>
                </a:r>
                <a:r>
                  <a:rPr lang="en-GB" sz="900" dirty="0" err="1"/>
                  <a:t>Msg</a:t>
                </a:r>
                <a:r>
                  <a:rPr lang="en-GB" sz="900" dirty="0"/>
                  <a:t> &amp; data rates may apply. Text STOP to cancel.</a:t>
                </a:r>
              </a:p>
            </p:txBody>
          </p:sp>
        </p:grpSp>
      </p:grpSp>
      <p:grpSp>
        <p:nvGrpSpPr>
          <p:cNvPr id="30" name="Group 29">
            <a:extLst>
              <a:ext uri="{FF2B5EF4-FFF2-40B4-BE49-F238E27FC236}">
                <a16:creationId xmlns:a16="http://schemas.microsoft.com/office/drawing/2014/main" id="{76D1ED52-F60C-EC8D-D6C4-647215ACCD42}"/>
              </a:ext>
            </a:extLst>
          </p:cNvPr>
          <p:cNvGrpSpPr/>
          <p:nvPr/>
        </p:nvGrpSpPr>
        <p:grpSpPr>
          <a:xfrm>
            <a:off x="4584804" y="2624400"/>
            <a:ext cx="3020801" cy="1201044"/>
            <a:chOff x="3939463" y="2566552"/>
            <a:chExt cx="3020801" cy="1192274"/>
          </a:xfrm>
          <a:effectLst>
            <a:outerShdw blurRad="50800" dist="38100" dir="2700000" algn="tl" rotWithShape="0">
              <a:prstClr val="black">
                <a:alpha val="20000"/>
              </a:prstClr>
            </a:outerShdw>
          </a:effectLst>
        </p:grpSpPr>
        <p:sp>
          <p:nvSpPr>
            <p:cNvPr id="31" name="Rounded Rectangle 30">
              <a:extLst>
                <a:ext uri="{FF2B5EF4-FFF2-40B4-BE49-F238E27FC236}">
                  <a16:creationId xmlns:a16="http://schemas.microsoft.com/office/drawing/2014/main" id="{DCC775F5-2D6E-53C9-21C6-E865D4C68FBE}"/>
                </a:ext>
              </a:extLst>
            </p:cNvPr>
            <p:cNvSpPr/>
            <p:nvPr/>
          </p:nvSpPr>
          <p:spPr>
            <a:xfrm>
              <a:off x="3939463" y="2566552"/>
              <a:ext cx="3020801" cy="119227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endParaRPr lang="en-US" sz="1500" dirty="0">
                <a:solidFill>
                  <a:schemeClr val="tx1"/>
                </a:solidFill>
                <a:cs typeface="Arial" panose="020B0604020202020204" pitchFamily="34" charset="0"/>
              </a:endParaRPr>
            </a:p>
          </p:txBody>
        </p:sp>
        <p:grpSp>
          <p:nvGrpSpPr>
            <p:cNvPr id="32" name="Group 31">
              <a:extLst>
                <a:ext uri="{FF2B5EF4-FFF2-40B4-BE49-F238E27FC236}">
                  <a16:creationId xmlns:a16="http://schemas.microsoft.com/office/drawing/2014/main" id="{15CB64D4-0321-4648-0624-CC7FB4EE3DB1}"/>
                </a:ext>
              </a:extLst>
            </p:cNvPr>
            <p:cNvGrpSpPr/>
            <p:nvPr/>
          </p:nvGrpSpPr>
          <p:grpSpPr>
            <a:xfrm>
              <a:off x="4153755" y="2742890"/>
              <a:ext cx="2653400" cy="748999"/>
              <a:chOff x="4153755" y="2742890"/>
              <a:chExt cx="2653400" cy="748999"/>
            </a:xfrm>
          </p:grpSpPr>
          <p:sp>
            <p:nvSpPr>
              <p:cNvPr id="33" name="TextBox 32">
                <a:extLst>
                  <a:ext uri="{FF2B5EF4-FFF2-40B4-BE49-F238E27FC236}">
                    <a16:creationId xmlns:a16="http://schemas.microsoft.com/office/drawing/2014/main" id="{3882EDF9-92B7-EE01-9255-F892B0C44AC2}"/>
                  </a:ext>
                </a:extLst>
              </p:cNvPr>
              <p:cNvSpPr txBox="1"/>
              <p:nvPr/>
            </p:nvSpPr>
            <p:spPr>
              <a:xfrm>
                <a:off x="4160019" y="2742890"/>
                <a:ext cx="1071411" cy="147092"/>
              </a:xfrm>
              <a:prstGeom prst="rect">
                <a:avLst/>
              </a:prstGeom>
              <a:noFill/>
            </p:spPr>
            <p:txBody>
              <a:bodyPr wrap="square" lIns="0" tIns="0" rIns="0" bIns="0" rtlCol="0">
                <a:spAutoFit/>
              </a:bodyPr>
              <a:lstStyle/>
              <a:p>
                <a:pPr algn="l">
                  <a:lnSpc>
                    <a:spcPct val="110000"/>
                  </a:lnSpc>
                  <a:spcBef>
                    <a:spcPts val="225"/>
                  </a:spcBef>
                  <a:spcAft>
                    <a:spcPts val="225"/>
                  </a:spcAft>
                </a:pPr>
                <a:r>
                  <a:rPr lang="en-US" sz="900" b="1" dirty="0">
                    <a:solidFill>
                      <a:schemeClr val="tx2"/>
                    </a:solidFill>
                    <a:cs typeface="Arial" panose="020B0604020202020204" pitchFamily="34" charset="0"/>
                  </a:rPr>
                  <a:t>Messages</a:t>
                </a:r>
              </a:p>
            </p:txBody>
          </p:sp>
          <p:sp>
            <p:nvSpPr>
              <p:cNvPr id="34" name="TextBox 33">
                <a:extLst>
                  <a:ext uri="{FF2B5EF4-FFF2-40B4-BE49-F238E27FC236}">
                    <a16:creationId xmlns:a16="http://schemas.microsoft.com/office/drawing/2014/main" id="{A06A3846-B0D7-F858-559C-5716D67D7498}"/>
                  </a:ext>
                </a:extLst>
              </p:cNvPr>
              <p:cNvSpPr txBox="1"/>
              <p:nvPr/>
            </p:nvSpPr>
            <p:spPr>
              <a:xfrm>
                <a:off x="6436927" y="2742890"/>
                <a:ext cx="370228" cy="147092"/>
              </a:xfrm>
              <a:prstGeom prst="rect">
                <a:avLst/>
              </a:prstGeom>
              <a:noFill/>
            </p:spPr>
            <p:txBody>
              <a:bodyPr wrap="square" lIns="0" tIns="0" rIns="0" bIns="0" rtlCol="0">
                <a:spAutoFit/>
              </a:bodyPr>
              <a:lstStyle/>
              <a:p>
                <a:pPr algn="l">
                  <a:lnSpc>
                    <a:spcPct val="110000"/>
                  </a:lnSpc>
                  <a:spcBef>
                    <a:spcPts val="225"/>
                  </a:spcBef>
                  <a:spcAft>
                    <a:spcPts val="225"/>
                  </a:spcAft>
                </a:pPr>
                <a:r>
                  <a:rPr lang="en-US" sz="900" b="1" dirty="0">
                    <a:solidFill>
                      <a:schemeClr val="tx1">
                        <a:lumMod val="50000"/>
                        <a:lumOff val="50000"/>
                      </a:schemeClr>
                    </a:solidFill>
                    <a:cs typeface="Arial" panose="020B0604020202020204" pitchFamily="34" charset="0"/>
                  </a:rPr>
                  <a:t>Now</a:t>
                </a:r>
              </a:p>
            </p:txBody>
          </p:sp>
          <p:sp>
            <p:nvSpPr>
              <p:cNvPr id="35" name="TextBox 34">
                <a:extLst>
                  <a:ext uri="{FF2B5EF4-FFF2-40B4-BE49-F238E27FC236}">
                    <a16:creationId xmlns:a16="http://schemas.microsoft.com/office/drawing/2014/main" id="{AEF4FA4E-EC29-E0BF-BB30-C416186DD5BD}"/>
                  </a:ext>
                </a:extLst>
              </p:cNvPr>
              <p:cNvSpPr txBox="1"/>
              <p:nvPr/>
            </p:nvSpPr>
            <p:spPr>
              <a:xfrm>
                <a:off x="4160019" y="2976895"/>
                <a:ext cx="2276908" cy="228781"/>
              </a:xfrm>
              <a:prstGeom prst="rect">
                <a:avLst/>
              </a:prstGeom>
              <a:noFill/>
            </p:spPr>
            <p:txBody>
              <a:bodyPr wrap="square" lIns="0" tIns="0" rIns="0" bIns="0" rtlCol="0">
                <a:spAutoFit/>
              </a:bodyPr>
              <a:lstStyle/>
              <a:p>
                <a:pPr>
                  <a:lnSpc>
                    <a:spcPct val="110000"/>
                  </a:lnSpc>
                  <a:spcBef>
                    <a:spcPts val="225"/>
                  </a:spcBef>
                  <a:spcAft>
                    <a:spcPts val="225"/>
                  </a:spcAft>
                </a:pPr>
                <a:r>
                  <a:rPr lang="en-US" sz="1400" b="1" dirty="0">
                    <a:solidFill>
                      <a:schemeClr val="tx2"/>
                    </a:solidFill>
                    <a:cs typeface="Arial" panose="020B0604020202020204" pitchFamily="34" charset="0"/>
                  </a:rPr>
                  <a:t>Riverside Shoes</a:t>
                </a:r>
              </a:p>
            </p:txBody>
          </p:sp>
          <p:sp>
            <p:nvSpPr>
              <p:cNvPr id="36" name="TextBox 35">
                <a:extLst>
                  <a:ext uri="{FF2B5EF4-FFF2-40B4-BE49-F238E27FC236}">
                    <a16:creationId xmlns:a16="http://schemas.microsoft.com/office/drawing/2014/main" id="{C0456A6E-7AA2-8081-7344-B4AA84285AF5}"/>
                  </a:ext>
                </a:extLst>
              </p:cNvPr>
              <p:cNvSpPr txBox="1"/>
              <p:nvPr/>
            </p:nvSpPr>
            <p:spPr>
              <a:xfrm>
                <a:off x="4153755" y="3214890"/>
                <a:ext cx="2653400" cy="276999"/>
              </a:xfrm>
              <a:prstGeom prst="rect">
                <a:avLst/>
              </a:prstGeom>
              <a:noFill/>
            </p:spPr>
            <p:txBody>
              <a:bodyPr wrap="square" lIns="0" tIns="0" rIns="0" bIns="0" rtlCol="0">
                <a:spAutoFit/>
              </a:bodyPr>
              <a:lstStyle/>
              <a:p>
                <a:r>
                  <a:rPr lang="en-GB" sz="900" dirty="0"/>
                  <a:t>Contact us for help.</a:t>
                </a:r>
              </a:p>
              <a:p>
                <a:endParaRPr lang="en-GB" sz="900" dirty="0"/>
              </a:p>
            </p:txBody>
          </p:sp>
        </p:grpSp>
      </p:grpSp>
    </p:spTree>
    <p:extLst>
      <p:ext uri="{BB962C8B-B14F-4D97-AF65-F5344CB8AC3E}">
        <p14:creationId xmlns:p14="http://schemas.microsoft.com/office/powerpoint/2010/main" val="32099493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4E97BE-F4EB-C488-DFE9-8AE4C08F41F7}"/>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9B478D9-3732-78E8-556E-8D5380762C6F}"/>
              </a:ext>
            </a:extLst>
          </p:cNvPr>
          <p:cNvSpPr>
            <a:spLocks noGrp="1"/>
          </p:cNvSpPr>
          <p:nvPr>
            <p:ph type="body" sz="quarter" idx="29"/>
          </p:nvPr>
        </p:nvSpPr>
        <p:spPr>
          <a:xfrm>
            <a:off x="222252" y="1773237"/>
            <a:ext cx="3833812" cy="4783137"/>
          </a:xfrm>
        </p:spPr>
        <p:txBody>
          <a:bodyPr/>
          <a:lstStyle/>
          <a:p>
            <a:pPr marL="0" indent="0">
              <a:buNone/>
            </a:pPr>
            <a:br>
              <a:rPr lang="en-US" b="1" dirty="0"/>
            </a:br>
            <a:br>
              <a:rPr lang="en-US" b="1" dirty="0"/>
            </a:br>
            <a:br>
              <a:rPr lang="en-US" b="1" dirty="0"/>
            </a:br>
            <a:br>
              <a:rPr lang="en-US" b="1" dirty="0"/>
            </a:br>
            <a:br>
              <a:rPr lang="en-US" b="1" dirty="0"/>
            </a:br>
            <a:br>
              <a:rPr lang="en-US" b="1" dirty="0"/>
            </a:br>
            <a:br>
              <a:rPr lang="en-US" b="1" dirty="0"/>
            </a:br>
            <a:br>
              <a:rPr lang="en-US" b="1" dirty="0"/>
            </a:br>
            <a:endParaRPr lang="en-US" b="1" dirty="0"/>
          </a:p>
          <a:p>
            <a:pPr marL="0" indent="0">
              <a:buNone/>
            </a:pPr>
            <a:endParaRPr lang="en-US" b="1" dirty="0"/>
          </a:p>
          <a:p>
            <a:pPr marL="0" indent="0">
              <a:buNone/>
            </a:pPr>
            <a:r>
              <a:rPr lang="en-US" b="1" dirty="0"/>
              <a:t>Why it’s compliant:</a:t>
            </a:r>
            <a:endParaRPr lang="en-US" dirty="0"/>
          </a:p>
          <a:p>
            <a:r>
              <a:rPr lang="en-US" dirty="0"/>
              <a:t>Leads with the business name</a:t>
            </a:r>
          </a:p>
          <a:p>
            <a:r>
              <a:rPr lang="en-US" dirty="0"/>
              <a:t>Links to the business’s own domain, </a:t>
            </a:r>
            <a:br>
              <a:rPr lang="en-US" dirty="0"/>
            </a:br>
            <a:r>
              <a:rPr lang="en-US" dirty="0"/>
              <a:t>no shorteners</a:t>
            </a:r>
          </a:p>
          <a:p>
            <a:endParaRPr lang="en-US" dirty="0"/>
          </a:p>
        </p:txBody>
      </p:sp>
      <p:sp>
        <p:nvSpPr>
          <p:cNvPr id="3" name="Text Placeholder 2">
            <a:extLst>
              <a:ext uri="{FF2B5EF4-FFF2-40B4-BE49-F238E27FC236}">
                <a16:creationId xmlns:a16="http://schemas.microsoft.com/office/drawing/2014/main" id="{9731B312-2ECF-265A-6316-1503CA87517B}"/>
              </a:ext>
            </a:extLst>
          </p:cNvPr>
          <p:cNvSpPr>
            <a:spLocks noGrp="1"/>
          </p:cNvSpPr>
          <p:nvPr>
            <p:ph type="body" sz="quarter" idx="19"/>
          </p:nvPr>
        </p:nvSpPr>
        <p:spPr/>
        <p:txBody>
          <a:bodyPr/>
          <a:lstStyle/>
          <a:p>
            <a:r>
              <a:rPr lang="en-US" sz="4000" dirty="0"/>
              <a:t>Content messages</a:t>
            </a:r>
          </a:p>
        </p:txBody>
      </p:sp>
      <p:sp>
        <p:nvSpPr>
          <p:cNvPr id="5" name="Slide Number Placeholder 4">
            <a:extLst>
              <a:ext uri="{FF2B5EF4-FFF2-40B4-BE49-F238E27FC236}">
                <a16:creationId xmlns:a16="http://schemas.microsoft.com/office/drawing/2014/main" id="{6EE44D6C-0800-2B5B-CE94-59D2C97DE851}"/>
              </a:ext>
            </a:extLst>
          </p:cNvPr>
          <p:cNvSpPr>
            <a:spLocks noGrp="1"/>
          </p:cNvSpPr>
          <p:nvPr>
            <p:ph type="sldNum" sz="quarter" idx="16"/>
          </p:nvPr>
        </p:nvSpPr>
        <p:spPr/>
        <p:txBody>
          <a:bodyPr/>
          <a:lstStyle/>
          <a:p>
            <a:fld id="{AE086683-F536-42AB-ABBC-F4803DFE8DBC}" type="slidenum">
              <a:rPr lang="en-US" smtClean="0"/>
              <a:pPr/>
              <a:t>45</a:t>
            </a:fld>
            <a:endParaRPr lang="en-US"/>
          </a:p>
        </p:txBody>
      </p:sp>
      <p:sp>
        <p:nvSpPr>
          <p:cNvPr id="7" name="Text Placeholder 6">
            <a:extLst>
              <a:ext uri="{FF2B5EF4-FFF2-40B4-BE49-F238E27FC236}">
                <a16:creationId xmlns:a16="http://schemas.microsoft.com/office/drawing/2014/main" id="{6CDBEBA0-41F4-3DC4-D3CA-ABAFC5E6C089}"/>
              </a:ext>
            </a:extLst>
          </p:cNvPr>
          <p:cNvSpPr>
            <a:spLocks noGrp="1"/>
          </p:cNvSpPr>
          <p:nvPr>
            <p:ph type="body" sz="quarter" idx="30"/>
          </p:nvPr>
        </p:nvSpPr>
        <p:spPr>
          <a:xfrm>
            <a:off x="4179094" y="1773237"/>
            <a:ext cx="3833812" cy="4783137"/>
          </a:xfrm>
          <a:solidFill>
            <a:srgbClr val="F2EEE8"/>
          </a:solidFill>
        </p:spPr>
        <p:txBody>
          <a:bodyPr/>
          <a:lstStyle/>
          <a:p>
            <a:pPr marL="0" indent="0">
              <a:buNone/>
            </a:pPr>
            <a:br>
              <a:rPr lang="en-US" b="1" dirty="0"/>
            </a:br>
            <a:br>
              <a:rPr lang="en-US" b="1" dirty="0"/>
            </a:br>
            <a:br>
              <a:rPr lang="en-US" b="1" dirty="0"/>
            </a:br>
            <a:br>
              <a:rPr lang="en-US" b="1" dirty="0"/>
            </a:br>
            <a:br>
              <a:rPr lang="en-US" b="1" dirty="0"/>
            </a:br>
            <a:br>
              <a:rPr lang="en-US" b="1" dirty="0"/>
            </a:br>
            <a:br>
              <a:rPr lang="en-US" b="1" dirty="0"/>
            </a:br>
            <a:br>
              <a:rPr lang="en-US" b="1" dirty="0"/>
            </a:br>
            <a:endParaRPr lang="en-US" b="1" dirty="0"/>
          </a:p>
          <a:p>
            <a:pPr marL="0" indent="0">
              <a:buNone/>
            </a:pPr>
            <a:endParaRPr lang="en-US" b="1" dirty="0"/>
          </a:p>
          <a:p>
            <a:pPr marL="0" indent="0">
              <a:buNone/>
            </a:pPr>
            <a:r>
              <a:rPr lang="en-US" b="1" dirty="0"/>
              <a:t>Why it’s NOT compliant:</a:t>
            </a:r>
            <a:endParaRPr lang="en-US" dirty="0"/>
          </a:p>
          <a:p>
            <a:r>
              <a:rPr lang="en-US" dirty="0"/>
              <a:t>Drops the business name from </a:t>
            </a:r>
            <a:br>
              <a:rPr lang="en-US" dirty="0"/>
            </a:br>
            <a:r>
              <a:rPr lang="en-US" dirty="0"/>
              <a:t>the message</a:t>
            </a:r>
          </a:p>
          <a:p>
            <a:r>
              <a:rPr lang="en-US" dirty="0"/>
              <a:t>Uses a public link shortener like </a:t>
            </a:r>
            <a:r>
              <a:rPr lang="en-US" dirty="0" err="1"/>
              <a:t>bit.ly</a:t>
            </a:r>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9" name="Text Placeholder 8">
            <a:extLst>
              <a:ext uri="{FF2B5EF4-FFF2-40B4-BE49-F238E27FC236}">
                <a16:creationId xmlns:a16="http://schemas.microsoft.com/office/drawing/2014/main" id="{E5A582F5-5397-5B22-15F7-E6B71E771D3A}"/>
              </a:ext>
            </a:extLst>
          </p:cNvPr>
          <p:cNvSpPr>
            <a:spLocks noGrp="1"/>
          </p:cNvSpPr>
          <p:nvPr>
            <p:ph type="body" sz="quarter" idx="32"/>
          </p:nvPr>
        </p:nvSpPr>
        <p:spPr>
          <a:xfrm>
            <a:off x="8134349" y="1773237"/>
            <a:ext cx="3833812" cy="4783137"/>
          </a:xfrm>
        </p:spPr>
        <p:txBody>
          <a:bodyPr/>
          <a:lstStyle/>
          <a:p>
            <a:pPr marL="0" indent="0">
              <a:buNone/>
            </a:pPr>
            <a:r>
              <a:rPr lang="en-US" b="1" dirty="0"/>
              <a:t>Key takeaway: </a:t>
            </a:r>
          </a:p>
          <a:p>
            <a:pPr marL="0" indent="0">
              <a:buNone/>
            </a:pPr>
            <a:r>
              <a:rPr lang="en-US" dirty="0"/>
              <a:t>Brand name in every message, and no public link shorteners, full stop.</a:t>
            </a:r>
          </a:p>
          <a:p>
            <a:endParaRPr lang="en-US" dirty="0"/>
          </a:p>
          <a:p>
            <a:endParaRPr lang="en-US" dirty="0"/>
          </a:p>
          <a:p>
            <a:endParaRPr lang="en-US" dirty="0"/>
          </a:p>
          <a:p>
            <a:endParaRPr lang="en-US" dirty="0"/>
          </a:p>
        </p:txBody>
      </p:sp>
      <p:pic>
        <p:nvPicPr>
          <p:cNvPr id="12" name="Picture Placeholder 11">
            <a:extLst>
              <a:ext uri="{FF2B5EF4-FFF2-40B4-BE49-F238E27FC236}">
                <a16:creationId xmlns:a16="http://schemas.microsoft.com/office/drawing/2014/main" id="{99D8083A-4D06-6281-9952-E3D7A6947868}"/>
              </a:ext>
            </a:extLst>
          </p:cNvPr>
          <p:cNvPicPr>
            <a:picLocks noGrp="1" noChangeAspect="1"/>
          </p:cNvPicPr>
          <p:nvPr>
            <p:ph type="pic" sz="quarter" idx="21"/>
          </p:nvPr>
        </p:nvPicPr>
        <p:blipFill>
          <a:blip>
            <a:extLst>
              <a:ext uri="{96DAC541-7B7A-43D3-8B79-37D633B846F1}">
                <asvg:svgBlip xmlns:asvg="http://schemas.microsoft.com/office/drawing/2016/SVG/main" r:embed="rId3"/>
              </a:ext>
            </a:extLst>
          </a:blip>
          <a:srcRect t="6250" b="6250"/>
          <a:stretch>
            <a:fillRect/>
          </a:stretch>
        </p:blipFill>
        <p:spPr>
          <a:xfrm>
            <a:off x="381000" y="1910556"/>
            <a:ext cx="368300" cy="324632"/>
          </a:xfrm>
          <a:prstGeom prst="rect">
            <a:avLst/>
          </a:prstGeom>
        </p:spPr>
      </p:pic>
      <p:pic>
        <p:nvPicPr>
          <p:cNvPr id="13" name="Picture Placeholder 12">
            <a:extLst>
              <a:ext uri="{FF2B5EF4-FFF2-40B4-BE49-F238E27FC236}">
                <a16:creationId xmlns:a16="http://schemas.microsoft.com/office/drawing/2014/main" id="{BE4AC660-3660-6ACA-2A12-EED5BD7951DF}"/>
              </a:ext>
            </a:extLst>
          </p:cNvPr>
          <p:cNvPicPr>
            <a:picLocks noGrp="1" noChangeAspect="1"/>
          </p:cNvPicPr>
          <p:nvPr>
            <p:ph type="pic" sz="quarter" idx="31"/>
          </p:nvPr>
        </p:nvPicPr>
        <p:blipFill>
          <a:blip>
            <a:extLst>
              <a:ext uri="{96DAC541-7B7A-43D3-8B79-37D633B846F1}">
                <asvg:svgBlip xmlns:asvg="http://schemas.microsoft.com/office/drawing/2016/SVG/main" r:embed="rId4"/>
              </a:ext>
            </a:extLst>
          </a:blip>
          <a:srcRect t="6250" b="6250"/>
          <a:stretch>
            <a:fillRect/>
          </a:stretch>
        </p:blipFill>
        <p:spPr>
          <a:xfrm>
            <a:off x="4332288" y="1910556"/>
            <a:ext cx="368300" cy="324632"/>
          </a:xfrm>
          <a:prstGeom prst="rect">
            <a:avLst/>
          </a:prstGeom>
        </p:spPr>
      </p:pic>
      <p:pic>
        <p:nvPicPr>
          <p:cNvPr id="88" name="Picture Placeholder 87">
            <a:extLst>
              <a:ext uri="{FF2B5EF4-FFF2-40B4-BE49-F238E27FC236}">
                <a16:creationId xmlns:a16="http://schemas.microsoft.com/office/drawing/2014/main" id="{E088EE9B-59B3-8513-5A25-29707D903F86}"/>
              </a:ext>
            </a:extLst>
          </p:cNvPr>
          <p:cNvPicPr>
            <a:picLocks noGrp="1" noChangeAspect="1"/>
          </p:cNvPicPr>
          <p:nvPr>
            <p:ph type="pic" sz="quarter" idx="33"/>
          </p:nvPr>
        </p:nvPicPr>
        <p:blipFill>
          <a:blip>
            <a:extLst>
              <a:ext uri="{96DAC541-7B7A-43D3-8B79-37D633B846F1}">
                <asvg:svgBlip xmlns:asvg="http://schemas.microsoft.com/office/drawing/2016/SVG/main" r:embed="rId5"/>
              </a:ext>
            </a:extLst>
          </a:blip>
          <a:srcRect t="6250" b="6250"/>
          <a:stretch>
            <a:fillRect/>
          </a:stretch>
        </p:blipFill>
        <p:spPr>
          <a:xfrm>
            <a:off x="8288336" y="1910556"/>
            <a:ext cx="368300" cy="324632"/>
          </a:xfrm>
          <a:prstGeom prst="rect">
            <a:avLst/>
          </a:prstGeom>
        </p:spPr>
      </p:pic>
      <p:grpSp>
        <p:nvGrpSpPr>
          <p:cNvPr id="30" name="Group 29">
            <a:extLst>
              <a:ext uri="{FF2B5EF4-FFF2-40B4-BE49-F238E27FC236}">
                <a16:creationId xmlns:a16="http://schemas.microsoft.com/office/drawing/2014/main" id="{12B0ACDE-291E-55E0-95F8-0ED99356650E}"/>
              </a:ext>
            </a:extLst>
          </p:cNvPr>
          <p:cNvGrpSpPr/>
          <p:nvPr/>
        </p:nvGrpSpPr>
        <p:grpSpPr>
          <a:xfrm>
            <a:off x="4584804" y="2624400"/>
            <a:ext cx="3020801" cy="1201044"/>
            <a:chOff x="3939463" y="2566552"/>
            <a:chExt cx="3020801" cy="1192274"/>
          </a:xfrm>
          <a:effectLst>
            <a:outerShdw blurRad="50800" dist="38100" dir="2700000" algn="tl" rotWithShape="0">
              <a:prstClr val="black">
                <a:alpha val="20000"/>
              </a:prstClr>
            </a:outerShdw>
          </a:effectLst>
        </p:grpSpPr>
        <p:sp>
          <p:nvSpPr>
            <p:cNvPr id="31" name="Rounded Rectangle 30">
              <a:extLst>
                <a:ext uri="{FF2B5EF4-FFF2-40B4-BE49-F238E27FC236}">
                  <a16:creationId xmlns:a16="http://schemas.microsoft.com/office/drawing/2014/main" id="{30666F7B-5412-133E-B17F-24AA75EA4F50}"/>
                </a:ext>
              </a:extLst>
            </p:cNvPr>
            <p:cNvSpPr/>
            <p:nvPr/>
          </p:nvSpPr>
          <p:spPr>
            <a:xfrm>
              <a:off x="3939463" y="2566552"/>
              <a:ext cx="3020801" cy="119227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endParaRPr lang="en-US" sz="1500" dirty="0">
                <a:solidFill>
                  <a:schemeClr val="tx1"/>
                </a:solidFill>
                <a:cs typeface="Arial" panose="020B0604020202020204" pitchFamily="34" charset="0"/>
              </a:endParaRPr>
            </a:p>
          </p:txBody>
        </p:sp>
        <p:grpSp>
          <p:nvGrpSpPr>
            <p:cNvPr id="32" name="Group 31">
              <a:extLst>
                <a:ext uri="{FF2B5EF4-FFF2-40B4-BE49-F238E27FC236}">
                  <a16:creationId xmlns:a16="http://schemas.microsoft.com/office/drawing/2014/main" id="{DDC0D3DF-1CB8-38E8-082E-A853A632151C}"/>
                </a:ext>
              </a:extLst>
            </p:cNvPr>
            <p:cNvGrpSpPr/>
            <p:nvPr/>
          </p:nvGrpSpPr>
          <p:grpSpPr>
            <a:xfrm>
              <a:off x="4153755" y="2742890"/>
              <a:ext cx="2653400" cy="748999"/>
              <a:chOff x="4153755" y="2742890"/>
              <a:chExt cx="2653400" cy="748999"/>
            </a:xfrm>
          </p:grpSpPr>
          <p:sp>
            <p:nvSpPr>
              <p:cNvPr id="33" name="TextBox 32">
                <a:extLst>
                  <a:ext uri="{FF2B5EF4-FFF2-40B4-BE49-F238E27FC236}">
                    <a16:creationId xmlns:a16="http://schemas.microsoft.com/office/drawing/2014/main" id="{C9C6E17F-071B-B66F-ECED-18B8233A4968}"/>
                  </a:ext>
                </a:extLst>
              </p:cNvPr>
              <p:cNvSpPr txBox="1"/>
              <p:nvPr/>
            </p:nvSpPr>
            <p:spPr>
              <a:xfrm>
                <a:off x="4160019" y="2742890"/>
                <a:ext cx="1071411" cy="147092"/>
              </a:xfrm>
              <a:prstGeom prst="rect">
                <a:avLst/>
              </a:prstGeom>
              <a:noFill/>
            </p:spPr>
            <p:txBody>
              <a:bodyPr wrap="square" lIns="0" tIns="0" rIns="0" bIns="0" rtlCol="0">
                <a:spAutoFit/>
              </a:bodyPr>
              <a:lstStyle/>
              <a:p>
                <a:pPr algn="l">
                  <a:lnSpc>
                    <a:spcPct val="110000"/>
                  </a:lnSpc>
                  <a:spcBef>
                    <a:spcPts val="225"/>
                  </a:spcBef>
                  <a:spcAft>
                    <a:spcPts val="225"/>
                  </a:spcAft>
                </a:pPr>
                <a:r>
                  <a:rPr lang="en-US" sz="900" b="1" dirty="0">
                    <a:solidFill>
                      <a:schemeClr val="tx2"/>
                    </a:solidFill>
                    <a:cs typeface="Arial" panose="020B0604020202020204" pitchFamily="34" charset="0"/>
                  </a:rPr>
                  <a:t>Messages</a:t>
                </a:r>
              </a:p>
            </p:txBody>
          </p:sp>
          <p:sp>
            <p:nvSpPr>
              <p:cNvPr id="34" name="TextBox 33">
                <a:extLst>
                  <a:ext uri="{FF2B5EF4-FFF2-40B4-BE49-F238E27FC236}">
                    <a16:creationId xmlns:a16="http://schemas.microsoft.com/office/drawing/2014/main" id="{9460AC9E-9100-35E7-ED5D-754392990AFF}"/>
                  </a:ext>
                </a:extLst>
              </p:cNvPr>
              <p:cNvSpPr txBox="1"/>
              <p:nvPr/>
            </p:nvSpPr>
            <p:spPr>
              <a:xfrm>
                <a:off x="6436927" y="2742890"/>
                <a:ext cx="370228" cy="147092"/>
              </a:xfrm>
              <a:prstGeom prst="rect">
                <a:avLst/>
              </a:prstGeom>
              <a:noFill/>
            </p:spPr>
            <p:txBody>
              <a:bodyPr wrap="square" lIns="0" tIns="0" rIns="0" bIns="0" rtlCol="0">
                <a:spAutoFit/>
              </a:bodyPr>
              <a:lstStyle/>
              <a:p>
                <a:pPr algn="l">
                  <a:lnSpc>
                    <a:spcPct val="110000"/>
                  </a:lnSpc>
                  <a:spcBef>
                    <a:spcPts val="225"/>
                  </a:spcBef>
                  <a:spcAft>
                    <a:spcPts val="225"/>
                  </a:spcAft>
                </a:pPr>
                <a:r>
                  <a:rPr lang="en-US" sz="900" b="1" dirty="0">
                    <a:solidFill>
                      <a:schemeClr val="tx1">
                        <a:lumMod val="50000"/>
                        <a:lumOff val="50000"/>
                      </a:schemeClr>
                    </a:solidFill>
                    <a:cs typeface="Arial" panose="020B0604020202020204" pitchFamily="34" charset="0"/>
                  </a:rPr>
                  <a:t>Now</a:t>
                </a:r>
              </a:p>
            </p:txBody>
          </p:sp>
          <p:sp>
            <p:nvSpPr>
              <p:cNvPr id="35" name="TextBox 34">
                <a:extLst>
                  <a:ext uri="{FF2B5EF4-FFF2-40B4-BE49-F238E27FC236}">
                    <a16:creationId xmlns:a16="http://schemas.microsoft.com/office/drawing/2014/main" id="{163B622B-B48C-9865-5D7C-D8FA81CEA6BD}"/>
                  </a:ext>
                </a:extLst>
              </p:cNvPr>
              <p:cNvSpPr txBox="1"/>
              <p:nvPr/>
            </p:nvSpPr>
            <p:spPr>
              <a:xfrm>
                <a:off x="4160019" y="2976895"/>
                <a:ext cx="2276908" cy="228781"/>
              </a:xfrm>
              <a:prstGeom prst="rect">
                <a:avLst/>
              </a:prstGeom>
              <a:noFill/>
            </p:spPr>
            <p:txBody>
              <a:bodyPr wrap="square" lIns="0" tIns="0" rIns="0" bIns="0" rtlCol="0">
                <a:spAutoFit/>
              </a:bodyPr>
              <a:lstStyle/>
              <a:p>
                <a:pPr>
                  <a:lnSpc>
                    <a:spcPct val="110000"/>
                  </a:lnSpc>
                  <a:spcBef>
                    <a:spcPts val="225"/>
                  </a:spcBef>
                  <a:spcAft>
                    <a:spcPts val="225"/>
                  </a:spcAft>
                </a:pPr>
                <a:r>
                  <a:rPr lang="en-US" sz="1400" b="1" dirty="0">
                    <a:solidFill>
                      <a:schemeClr val="tx2"/>
                    </a:solidFill>
                    <a:cs typeface="Arial" panose="020B0604020202020204" pitchFamily="34" charset="0"/>
                  </a:rPr>
                  <a:t>Riverside Shoes</a:t>
                </a:r>
              </a:p>
            </p:txBody>
          </p:sp>
          <p:sp>
            <p:nvSpPr>
              <p:cNvPr id="36" name="TextBox 35">
                <a:extLst>
                  <a:ext uri="{FF2B5EF4-FFF2-40B4-BE49-F238E27FC236}">
                    <a16:creationId xmlns:a16="http://schemas.microsoft.com/office/drawing/2014/main" id="{922942EF-C764-731D-BBED-725ECC3C443D}"/>
                  </a:ext>
                </a:extLst>
              </p:cNvPr>
              <p:cNvSpPr txBox="1"/>
              <p:nvPr/>
            </p:nvSpPr>
            <p:spPr>
              <a:xfrm>
                <a:off x="4153755" y="3214890"/>
                <a:ext cx="2653400" cy="276999"/>
              </a:xfrm>
              <a:prstGeom prst="rect">
                <a:avLst/>
              </a:prstGeom>
              <a:noFill/>
            </p:spPr>
            <p:txBody>
              <a:bodyPr wrap="square" lIns="0" tIns="0" rIns="0" bIns="0" rtlCol="0">
                <a:spAutoFit/>
              </a:bodyPr>
              <a:lstStyle/>
              <a:p>
                <a:r>
                  <a:rPr lang="en-GB" sz="900" dirty="0"/>
                  <a:t>Your order shipped! </a:t>
                </a:r>
                <a:r>
                  <a:rPr lang="en-GB" sz="900" dirty="0" err="1"/>
                  <a:t>bit.ly</a:t>
                </a:r>
                <a:r>
                  <a:rPr lang="en-GB" sz="900" dirty="0"/>
                  <a:t>/track99</a:t>
                </a:r>
              </a:p>
              <a:p>
                <a:endParaRPr lang="en-GB" sz="900" dirty="0"/>
              </a:p>
            </p:txBody>
          </p:sp>
        </p:grpSp>
      </p:grpSp>
      <p:grpSp>
        <p:nvGrpSpPr>
          <p:cNvPr id="10" name="Group 9">
            <a:extLst>
              <a:ext uri="{FF2B5EF4-FFF2-40B4-BE49-F238E27FC236}">
                <a16:creationId xmlns:a16="http://schemas.microsoft.com/office/drawing/2014/main" id="{454D481D-B856-5B46-EE50-1FC8B13A8910}"/>
              </a:ext>
            </a:extLst>
          </p:cNvPr>
          <p:cNvGrpSpPr/>
          <p:nvPr/>
        </p:nvGrpSpPr>
        <p:grpSpPr>
          <a:xfrm>
            <a:off x="628757" y="2624400"/>
            <a:ext cx="3020801" cy="1201044"/>
            <a:chOff x="3939463" y="2566552"/>
            <a:chExt cx="3020801" cy="1192274"/>
          </a:xfrm>
          <a:effectLst>
            <a:outerShdw blurRad="50800" dist="38100" dir="2700000" algn="tl" rotWithShape="0">
              <a:prstClr val="black">
                <a:alpha val="20000"/>
              </a:prstClr>
            </a:outerShdw>
          </a:effectLst>
        </p:grpSpPr>
        <p:sp>
          <p:nvSpPr>
            <p:cNvPr id="11" name="Rounded Rectangle 10">
              <a:extLst>
                <a:ext uri="{FF2B5EF4-FFF2-40B4-BE49-F238E27FC236}">
                  <a16:creationId xmlns:a16="http://schemas.microsoft.com/office/drawing/2014/main" id="{310649B7-799C-2BF9-46B2-739403961BA1}"/>
                </a:ext>
              </a:extLst>
            </p:cNvPr>
            <p:cNvSpPr/>
            <p:nvPr/>
          </p:nvSpPr>
          <p:spPr>
            <a:xfrm>
              <a:off x="3939463" y="2566552"/>
              <a:ext cx="3020801" cy="119227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endParaRPr lang="en-US" sz="1500" dirty="0">
                <a:solidFill>
                  <a:schemeClr val="tx1"/>
                </a:solidFill>
                <a:cs typeface="Arial" panose="020B0604020202020204" pitchFamily="34" charset="0"/>
              </a:endParaRPr>
            </a:p>
          </p:txBody>
        </p:sp>
        <p:grpSp>
          <p:nvGrpSpPr>
            <p:cNvPr id="14" name="Group 13">
              <a:extLst>
                <a:ext uri="{FF2B5EF4-FFF2-40B4-BE49-F238E27FC236}">
                  <a16:creationId xmlns:a16="http://schemas.microsoft.com/office/drawing/2014/main" id="{26849E79-7353-85ED-E5BE-E0336FAB9F60}"/>
                </a:ext>
              </a:extLst>
            </p:cNvPr>
            <p:cNvGrpSpPr/>
            <p:nvPr/>
          </p:nvGrpSpPr>
          <p:grpSpPr>
            <a:xfrm>
              <a:off x="4153755" y="2742890"/>
              <a:ext cx="2653400" cy="748999"/>
              <a:chOff x="4153755" y="2742890"/>
              <a:chExt cx="2653400" cy="748999"/>
            </a:xfrm>
          </p:grpSpPr>
          <p:sp>
            <p:nvSpPr>
              <p:cNvPr id="15" name="TextBox 14">
                <a:extLst>
                  <a:ext uri="{FF2B5EF4-FFF2-40B4-BE49-F238E27FC236}">
                    <a16:creationId xmlns:a16="http://schemas.microsoft.com/office/drawing/2014/main" id="{BAB4B516-1A87-5EC6-9DD5-0090B06736B4}"/>
                  </a:ext>
                </a:extLst>
              </p:cNvPr>
              <p:cNvSpPr txBox="1"/>
              <p:nvPr/>
            </p:nvSpPr>
            <p:spPr>
              <a:xfrm>
                <a:off x="4160019" y="2742890"/>
                <a:ext cx="1071411" cy="147092"/>
              </a:xfrm>
              <a:prstGeom prst="rect">
                <a:avLst/>
              </a:prstGeom>
              <a:noFill/>
            </p:spPr>
            <p:txBody>
              <a:bodyPr wrap="square" lIns="0" tIns="0" rIns="0" bIns="0" rtlCol="0">
                <a:spAutoFit/>
              </a:bodyPr>
              <a:lstStyle/>
              <a:p>
                <a:pPr algn="l">
                  <a:lnSpc>
                    <a:spcPct val="110000"/>
                  </a:lnSpc>
                  <a:spcBef>
                    <a:spcPts val="225"/>
                  </a:spcBef>
                  <a:spcAft>
                    <a:spcPts val="225"/>
                  </a:spcAft>
                </a:pPr>
                <a:r>
                  <a:rPr lang="en-US" sz="900" b="1" dirty="0">
                    <a:solidFill>
                      <a:schemeClr val="tx2"/>
                    </a:solidFill>
                    <a:cs typeface="Arial" panose="020B0604020202020204" pitchFamily="34" charset="0"/>
                  </a:rPr>
                  <a:t>Messages</a:t>
                </a:r>
              </a:p>
            </p:txBody>
          </p:sp>
          <p:sp>
            <p:nvSpPr>
              <p:cNvPr id="16" name="TextBox 15">
                <a:extLst>
                  <a:ext uri="{FF2B5EF4-FFF2-40B4-BE49-F238E27FC236}">
                    <a16:creationId xmlns:a16="http://schemas.microsoft.com/office/drawing/2014/main" id="{DD34EF63-2504-E61F-3B13-87B3CD8849CC}"/>
                  </a:ext>
                </a:extLst>
              </p:cNvPr>
              <p:cNvSpPr txBox="1"/>
              <p:nvPr/>
            </p:nvSpPr>
            <p:spPr>
              <a:xfrm>
                <a:off x="6436927" y="2742890"/>
                <a:ext cx="370228" cy="147092"/>
              </a:xfrm>
              <a:prstGeom prst="rect">
                <a:avLst/>
              </a:prstGeom>
              <a:noFill/>
            </p:spPr>
            <p:txBody>
              <a:bodyPr wrap="square" lIns="0" tIns="0" rIns="0" bIns="0" rtlCol="0">
                <a:spAutoFit/>
              </a:bodyPr>
              <a:lstStyle/>
              <a:p>
                <a:pPr algn="l">
                  <a:lnSpc>
                    <a:spcPct val="110000"/>
                  </a:lnSpc>
                  <a:spcBef>
                    <a:spcPts val="225"/>
                  </a:spcBef>
                  <a:spcAft>
                    <a:spcPts val="225"/>
                  </a:spcAft>
                </a:pPr>
                <a:r>
                  <a:rPr lang="en-US" sz="900" b="1" dirty="0">
                    <a:solidFill>
                      <a:schemeClr val="tx1">
                        <a:lumMod val="50000"/>
                        <a:lumOff val="50000"/>
                      </a:schemeClr>
                    </a:solidFill>
                    <a:cs typeface="Arial" panose="020B0604020202020204" pitchFamily="34" charset="0"/>
                  </a:rPr>
                  <a:t>Now</a:t>
                </a:r>
              </a:p>
            </p:txBody>
          </p:sp>
          <p:sp>
            <p:nvSpPr>
              <p:cNvPr id="17" name="TextBox 16">
                <a:extLst>
                  <a:ext uri="{FF2B5EF4-FFF2-40B4-BE49-F238E27FC236}">
                    <a16:creationId xmlns:a16="http://schemas.microsoft.com/office/drawing/2014/main" id="{2213FB0B-1BE3-AA95-BBE4-A6C1903F2F68}"/>
                  </a:ext>
                </a:extLst>
              </p:cNvPr>
              <p:cNvSpPr txBox="1"/>
              <p:nvPr/>
            </p:nvSpPr>
            <p:spPr>
              <a:xfrm>
                <a:off x="4160019" y="2976895"/>
                <a:ext cx="2276908" cy="228781"/>
              </a:xfrm>
              <a:prstGeom prst="rect">
                <a:avLst/>
              </a:prstGeom>
              <a:noFill/>
            </p:spPr>
            <p:txBody>
              <a:bodyPr wrap="square" lIns="0" tIns="0" rIns="0" bIns="0" rtlCol="0">
                <a:spAutoFit/>
              </a:bodyPr>
              <a:lstStyle/>
              <a:p>
                <a:pPr algn="l">
                  <a:lnSpc>
                    <a:spcPct val="110000"/>
                  </a:lnSpc>
                  <a:spcBef>
                    <a:spcPts val="225"/>
                  </a:spcBef>
                  <a:spcAft>
                    <a:spcPts val="225"/>
                  </a:spcAft>
                </a:pPr>
                <a:r>
                  <a:rPr lang="en-US" sz="1400" b="1" dirty="0">
                    <a:solidFill>
                      <a:schemeClr val="tx2"/>
                    </a:solidFill>
                    <a:cs typeface="Arial" panose="020B0604020202020204" pitchFamily="34" charset="0"/>
                  </a:rPr>
                  <a:t>Riverside Shoes</a:t>
                </a:r>
              </a:p>
            </p:txBody>
          </p:sp>
          <p:sp>
            <p:nvSpPr>
              <p:cNvPr id="18" name="TextBox 17">
                <a:extLst>
                  <a:ext uri="{FF2B5EF4-FFF2-40B4-BE49-F238E27FC236}">
                    <a16:creationId xmlns:a16="http://schemas.microsoft.com/office/drawing/2014/main" id="{B45D09FD-328C-802B-1AC7-3525657E62E7}"/>
                  </a:ext>
                </a:extLst>
              </p:cNvPr>
              <p:cNvSpPr txBox="1"/>
              <p:nvPr/>
            </p:nvSpPr>
            <p:spPr>
              <a:xfrm>
                <a:off x="4153755" y="3214890"/>
                <a:ext cx="2653400" cy="276999"/>
              </a:xfrm>
              <a:prstGeom prst="rect">
                <a:avLst/>
              </a:prstGeom>
              <a:noFill/>
            </p:spPr>
            <p:txBody>
              <a:bodyPr wrap="square" lIns="0" tIns="0" rIns="0" bIns="0" rtlCol="0">
                <a:spAutoFit/>
              </a:bodyPr>
              <a:lstStyle/>
              <a:p>
                <a:r>
                  <a:rPr lang="en-GB" sz="900" dirty="0"/>
                  <a:t>Your order has shipped. Track it at </a:t>
                </a:r>
                <a:r>
                  <a:rPr lang="en-GB" sz="900" dirty="0" err="1"/>
                  <a:t>riversideshoes.com</a:t>
                </a:r>
                <a:r>
                  <a:rPr lang="en-GB" sz="900" dirty="0"/>
                  <a:t>/track. Reply STOP to opt out.</a:t>
                </a:r>
              </a:p>
            </p:txBody>
          </p:sp>
        </p:grpSp>
      </p:grpSp>
    </p:spTree>
    <p:extLst>
      <p:ext uri="{BB962C8B-B14F-4D97-AF65-F5344CB8AC3E}">
        <p14:creationId xmlns:p14="http://schemas.microsoft.com/office/powerpoint/2010/main" val="119710776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C95162-F1CE-7C63-702F-9725146F3D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791190-BB98-2EF9-2E88-8DAF588EB397}"/>
              </a:ext>
            </a:extLst>
          </p:cNvPr>
          <p:cNvSpPr>
            <a:spLocks noGrp="1"/>
          </p:cNvSpPr>
          <p:nvPr>
            <p:ph type="ctrTitle"/>
          </p:nvPr>
        </p:nvSpPr>
        <p:spPr>
          <a:xfrm>
            <a:off x="222251" y="2239114"/>
            <a:ext cx="5634038" cy="1351811"/>
          </a:xfrm>
        </p:spPr>
        <p:txBody>
          <a:bodyPr anchor="t"/>
          <a:lstStyle/>
          <a:p>
            <a:r>
              <a:rPr lang="en-US" dirty="0"/>
              <a:t>Data </a:t>
            </a:r>
            <a:br>
              <a:rPr lang="en-US" dirty="0"/>
            </a:br>
            <a:r>
              <a:rPr lang="en-US" dirty="0"/>
              <a:t>consistency</a:t>
            </a:r>
          </a:p>
        </p:txBody>
      </p:sp>
      <p:sp>
        <p:nvSpPr>
          <p:cNvPr id="6" name="Slide Number Placeholder 5">
            <a:extLst>
              <a:ext uri="{FF2B5EF4-FFF2-40B4-BE49-F238E27FC236}">
                <a16:creationId xmlns:a16="http://schemas.microsoft.com/office/drawing/2014/main" id="{3B3CFF3D-AC12-4BEB-5B56-42333447BAB9}"/>
              </a:ext>
            </a:extLst>
          </p:cNvPr>
          <p:cNvSpPr>
            <a:spLocks noGrp="1"/>
          </p:cNvSpPr>
          <p:nvPr>
            <p:ph type="sldNum" sz="quarter" idx="12"/>
          </p:nvPr>
        </p:nvSpPr>
        <p:spPr/>
        <p:txBody>
          <a:bodyPr/>
          <a:lstStyle/>
          <a:p>
            <a:fld id="{AE086683-F536-42AB-ABBC-F4803DFE8DBC}" type="slidenum">
              <a:rPr lang="en-US" smtClean="0"/>
              <a:pPr/>
              <a:t>46</a:t>
            </a:fld>
            <a:endParaRPr lang="en-US"/>
          </a:p>
        </p:txBody>
      </p:sp>
      <p:pic>
        <p:nvPicPr>
          <p:cNvPr id="4" name="Picture Placeholder 3">
            <a:extLst>
              <a:ext uri="{FF2B5EF4-FFF2-40B4-BE49-F238E27FC236}">
                <a16:creationId xmlns:a16="http://schemas.microsoft.com/office/drawing/2014/main" id="{8D644367-C0F9-0119-9B60-50153F9568A1}"/>
              </a:ext>
            </a:extLst>
          </p:cNvPr>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a:fillRect/>
          </a:stretch>
        </p:blipFill>
        <p:spPr>
          <a:xfrm>
            <a:off x="7145338" y="681042"/>
            <a:ext cx="4822824" cy="5873746"/>
          </a:xfrm>
          <a:prstGeom prst="roundRect">
            <a:avLst>
              <a:gd name="adj" fmla="val 3500"/>
            </a:avLst>
          </a:prstGeom>
          <a:solidFill>
            <a:srgbClr val="EBE6E1"/>
          </a:solidFill>
        </p:spPr>
      </p:pic>
      <p:sp>
        <p:nvSpPr>
          <p:cNvPr id="40" name="Text Placeholder 39">
            <a:extLst>
              <a:ext uri="{FF2B5EF4-FFF2-40B4-BE49-F238E27FC236}">
                <a16:creationId xmlns:a16="http://schemas.microsoft.com/office/drawing/2014/main" id="{B33E844C-DB2A-A130-2682-FA20606B5EB3}"/>
              </a:ext>
            </a:extLst>
          </p:cNvPr>
          <p:cNvSpPr>
            <a:spLocks noGrp="1"/>
          </p:cNvSpPr>
          <p:nvPr>
            <p:ph type="body" sz="quarter" idx="14"/>
          </p:nvPr>
        </p:nvSpPr>
        <p:spPr>
          <a:xfrm>
            <a:off x="222251" y="1816894"/>
            <a:ext cx="1314738" cy="169277"/>
          </a:xfrm>
        </p:spPr>
        <p:txBody>
          <a:bodyPr/>
          <a:lstStyle/>
          <a:p>
            <a:r>
              <a:rPr lang="en-US" dirty="0"/>
              <a:t>Chapter 7</a:t>
            </a:r>
          </a:p>
        </p:txBody>
      </p:sp>
    </p:spTree>
    <p:extLst>
      <p:ext uri="{BB962C8B-B14F-4D97-AF65-F5344CB8AC3E}">
        <p14:creationId xmlns:p14="http://schemas.microsoft.com/office/powerpoint/2010/main" val="48426559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5B2FA1-78BB-1EC8-0B41-8D69C1BB88EB}"/>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87E9C1D0-B983-ED85-7575-189A9EEBF1D9}"/>
              </a:ext>
            </a:extLst>
          </p:cNvPr>
          <p:cNvSpPr>
            <a:spLocks noGrp="1"/>
          </p:cNvSpPr>
          <p:nvPr>
            <p:ph type="body" sz="quarter" idx="29"/>
          </p:nvPr>
        </p:nvSpPr>
        <p:spPr>
          <a:xfrm>
            <a:off x="222252" y="1773237"/>
            <a:ext cx="3833812" cy="4783137"/>
          </a:xfrm>
        </p:spPr>
        <p:txBody>
          <a:bodyPr/>
          <a:lstStyle/>
          <a:p>
            <a:pPr marL="0" indent="0">
              <a:buNone/>
            </a:pPr>
            <a:br>
              <a:rPr lang="en-US" b="1" dirty="0"/>
            </a:br>
            <a:br>
              <a:rPr lang="en-US" b="1" dirty="0"/>
            </a:br>
            <a:br>
              <a:rPr lang="en-US" b="1" dirty="0"/>
            </a:br>
            <a:br>
              <a:rPr lang="en-US" b="1" dirty="0"/>
            </a:br>
            <a:br>
              <a:rPr lang="en-US" b="1" dirty="0"/>
            </a:br>
            <a:br>
              <a:rPr lang="en-US" b="1" dirty="0"/>
            </a:br>
            <a:br>
              <a:rPr lang="en-US" b="1" dirty="0"/>
            </a:br>
            <a:br>
              <a:rPr lang="en-US" b="1" dirty="0"/>
            </a:br>
            <a:endParaRPr lang="en-US" b="1" dirty="0"/>
          </a:p>
          <a:p>
            <a:pPr marL="0" indent="0">
              <a:buNone/>
            </a:pPr>
            <a:endParaRPr lang="en-US" b="1" dirty="0"/>
          </a:p>
          <a:p>
            <a:pPr marL="0" indent="0">
              <a:buNone/>
            </a:pPr>
            <a:r>
              <a:rPr lang="en-US" b="1" dirty="0"/>
              <a:t>Why it’s compliant:</a:t>
            </a:r>
            <a:endParaRPr lang="en-US" dirty="0"/>
          </a:p>
          <a:p>
            <a:r>
              <a:rPr lang="en-US" dirty="0"/>
              <a:t>Uses a corporate domain matching </a:t>
            </a:r>
            <a:br>
              <a:rPr lang="en-US" dirty="0"/>
            </a:br>
            <a:r>
              <a:rPr lang="en-US" dirty="0"/>
              <a:t>the business</a:t>
            </a:r>
          </a:p>
          <a:p>
            <a:r>
              <a:rPr lang="en-US" dirty="0"/>
              <a:t>Signals a verifiable, </a:t>
            </a:r>
            <a:br>
              <a:rPr lang="en-US" dirty="0"/>
            </a:br>
            <a:r>
              <a:rPr lang="en-US" dirty="0"/>
              <a:t>established company</a:t>
            </a:r>
          </a:p>
          <a:p>
            <a:endParaRPr lang="en-US" dirty="0"/>
          </a:p>
        </p:txBody>
      </p:sp>
      <p:sp>
        <p:nvSpPr>
          <p:cNvPr id="3" name="Text Placeholder 2">
            <a:extLst>
              <a:ext uri="{FF2B5EF4-FFF2-40B4-BE49-F238E27FC236}">
                <a16:creationId xmlns:a16="http://schemas.microsoft.com/office/drawing/2014/main" id="{0A64DE95-3299-66E7-1975-D650DC2E62BE}"/>
              </a:ext>
            </a:extLst>
          </p:cNvPr>
          <p:cNvSpPr>
            <a:spLocks noGrp="1"/>
          </p:cNvSpPr>
          <p:nvPr>
            <p:ph type="body" sz="quarter" idx="19"/>
          </p:nvPr>
        </p:nvSpPr>
        <p:spPr/>
        <p:txBody>
          <a:bodyPr/>
          <a:lstStyle/>
          <a:p>
            <a:r>
              <a:rPr lang="en-US" sz="4000" dirty="0"/>
              <a:t>Email domain</a:t>
            </a:r>
          </a:p>
        </p:txBody>
      </p:sp>
      <p:sp>
        <p:nvSpPr>
          <p:cNvPr id="5" name="Slide Number Placeholder 4">
            <a:extLst>
              <a:ext uri="{FF2B5EF4-FFF2-40B4-BE49-F238E27FC236}">
                <a16:creationId xmlns:a16="http://schemas.microsoft.com/office/drawing/2014/main" id="{04BCE915-5E98-A773-AB57-B57670D550ED}"/>
              </a:ext>
            </a:extLst>
          </p:cNvPr>
          <p:cNvSpPr>
            <a:spLocks noGrp="1"/>
          </p:cNvSpPr>
          <p:nvPr>
            <p:ph type="sldNum" sz="quarter" idx="16"/>
          </p:nvPr>
        </p:nvSpPr>
        <p:spPr/>
        <p:txBody>
          <a:bodyPr/>
          <a:lstStyle/>
          <a:p>
            <a:fld id="{AE086683-F536-42AB-ABBC-F4803DFE8DBC}" type="slidenum">
              <a:rPr lang="en-US" smtClean="0"/>
              <a:pPr/>
              <a:t>47</a:t>
            </a:fld>
            <a:endParaRPr lang="en-US"/>
          </a:p>
        </p:txBody>
      </p:sp>
      <p:sp>
        <p:nvSpPr>
          <p:cNvPr id="7" name="Text Placeholder 6">
            <a:extLst>
              <a:ext uri="{FF2B5EF4-FFF2-40B4-BE49-F238E27FC236}">
                <a16:creationId xmlns:a16="http://schemas.microsoft.com/office/drawing/2014/main" id="{517EAD9E-3CF1-8C56-73EB-204D67558046}"/>
              </a:ext>
            </a:extLst>
          </p:cNvPr>
          <p:cNvSpPr>
            <a:spLocks noGrp="1"/>
          </p:cNvSpPr>
          <p:nvPr>
            <p:ph type="body" sz="quarter" idx="30"/>
          </p:nvPr>
        </p:nvSpPr>
        <p:spPr>
          <a:xfrm>
            <a:off x="4179094" y="1773237"/>
            <a:ext cx="3833812" cy="4783137"/>
          </a:xfrm>
          <a:solidFill>
            <a:srgbClr val="F2EEE8"/>
          </a:solidFill>
        </p:spPr>
        <p:txBody>
          <a:bodyPr/>
          <a:lstStyle/>
          <a:p>
            <a:pPr marL="0" indent="0">
              <a:buNone/>
            </a:pPr>
            <a:br>
              <a:rPr lang="en-US" b="1" dirty="0"/>
            </a:br>
            <a:br>
              <a:rPr lang="en-US" b="1" dirty="0"/>
            </a:br>
            <a:br>
              <a:rPr lang="en-US" b="1" dirty="0"/>
            </a:br>
            <a:br>
              <a:rPr lang="en-US" b="1" dirty="0"/>
            </a:br>
            <a:br>
              <a:rPr lang="en-US" b="1" dirty="0"/>
            </a:br>
            <a:br>
              <a:rPr lang="en-US" b="1" dirty="0"/>
            </a:br>
            <a:br>
              <a:rPr lang="en-US" b="1" dirty="0"/>
            </a:br>
            <a:br>
              <a:rPr lang="en-US" b="1" dirty="0"/>
            </a:br>
            <a:endParaRPr lang="en-US" b="1" dirty="0"/>
          </a:p>
          <a:p>
            <a:pPr marL="0" indent="0">
              <a:buNone/>
            </a:pPr>
            <a:endParaRPr lang="en-US" b="1" dirty="0"/>
          </a:p>
          <a:p>
            <a:pPr marL="0" indent="0">
              <a:buNone/>
            </a:pPr>
            <a:r>
              <a:rPr lang="en-US" b="1" dirty="0"/>
              <a:t>Why it’s NOT compliant:</a:t>
            </a:r>
            <a:endParaRPr lang="en-US" dirty="0"/>
          </a:p>
          <a:p>
            <a:r>
              <a:rPr lang="en-US" dirty="0"/>
              <a:t>Uses a free provider like Gmail for a corporate submission</a:t>
            </a:r>
          </a:p>
          <a:p>
            <a:r>
              <a:rPr lang="en-US" dirty="0"/>
              <a:t>Can trigger extra scrutiny or a </a:t>
            </a:r>
            <a:br>
              <a:rPr lang="en-US" dirty="0"/>
            </a:br>
            <a:r>
              <a:rPr lang="en-US" dirty="0"/>
              <a:t>fraud hold</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9" name="Text Placeholder 8">
            <a:extLst>
              <a:ext uri="{FF2B5EF4-FFF2-40B4-BE49-F238E27FC236}">
                <a16:creationId xmlns:a16="http://schemas.microsoft.com/office/drawing/2014/main" id="{1B0D2CAB-C62A-C5D5-2542-BC40F5A4AD6A}"/>
              </a:ext>
            </a:extLst>
          </p:cNvPr>
          <p:cNvSpPr>
            <a:spLocks noGrp="1"/>
          </p:cNvSpPr>
          <p:nvPr>
            <p:ph type="body" sz="quarter" idx="32"/>
          </p:nvPr>
        </p:nvSpPr>
        <p:spPr>
          <a:xfrm>
            <a:off x="8134349" y="1773237"/>
            <a:ext cx="3833812" cy="4783137"/>
          </a:xfrm>
        </p:spPr>
        <p:txBody>
          <a:bodyPr/>
          <a:lstStyle/>
          <a:p>
            <a:pPr marL="0" indent="0">
              <a:buNone/>
            </a:pPr>
            <a:r>
              <a:rPr lang="en-US" b="1" dirty="0"/>
              <a:t>Key takeaway: </a:t>
            </a:r>
          </a:p>
          <a:p>
            <a:pPr marL="0" indent="0">
              <a:buNone/>
            </a:pPr>
            <a:r>
              <a:rPr lang="en-US" dirty="0"/>
              <a:t>A free email provider on a corporate submission is can prevent your TFN submission from getting approved and verified. Ensure you provide an email domain that matches the business name.</a:t>
            </a:r>
          </a:p>
          <a:p>
            <a:pPr marL="0" indent="0">
              <a:buNone/>
            </a:pPr>
            <a:endParaRPr lang="en-US" dirty="0"/>
          </a:p>
          <a:p>
            <a:endParaRPr lang="en-US" dirty="0"/>
          </a:p>
          <a:p>
            <a:endParaRPr lang="en-US" dirty="0"/>
          </a:p>
          <a:p>
            <a:endParaRPr lang="en-US" dirty="0"/>
          </a:p>
          <a:p>
            <a:endParaRPr lang="en-US" dirty="0"/>
          </a:p>
        </p:txBody>
      </p:sp>
      <p:pic>
        <p:nvPicPr>
          <p:cNvPr id="12" name="Picture Placeholder 11">
            <a:extLst>
              <a:ext uri="{FF2B5EF4-FFF2-40B4-BE49-F238E27FC236}">
                <a16:creationId xmlns:a16="http://schemas.microsoft.com/office/drawing/2014/main" id="{AF8E30B0-65AB-FA69-7232-4953F043FAF3}"/>
              </a:ext>
            </a:extLst>
          </p:cNvPr>
          <p:cNvPicPr>
            <a:picLocks noGrp="1" noChangeAspect="1"/>
          </p:cNvPicPr>
          <p:nvPr>
            <p:ph type="pic" sz="quarter" idx="21"/>
          </p:nvPr>
        </p:nvPicPr>
        <p:blipFill>
          <a:blip>
            <a:extLst>
              <a:ext uri="{96DAC541-7B7A-43D3-8B79-37D633B846F1}">
                <asvg:svgBlip xmlns:asvg="http://schemas.microsoft.com/office/drawing/2016/SVG/main" r:embed="rId3"/>
              </a:ext>
            </a:extLst>
          </a:blip>
          <a:srcRect t="6250" b="6250"/>
          <a:stretch>
            <a:fillRect/>
          </a:stretch>
        </p:blipFill>
        <p:spPr>
          <a:xfrm>
            <a:off x="381000" y="1910556"/>
            <a:ext cx="368300" cy="324632"/>
          </a:xfrm>
          <a:prstGeom prst="rect">
            <a:avLst/>
          </a:prstGeom>
        </p:spPr>
      </p:pic>
      <p:pic>
        <p:nvPicPr>
          <p:cNvPr id="13" name="Picture Placeholder 12">
            <a:extLst>
              <a:ext uri="{FF2B5EF4-FFF2-40B4-BE49-F238E27FC236}">
                <a16:creationId xmlns:a16="http://schemas.microsoft.com/office/drawing/2014/main" id="{8828B8D1-2722-6DC1-9F82-BDE86912A98A}"/>
              </a:ext>
            </a:extLst>
          </p:cNvPr>
          <p:cNvPicPr>
            <a:picLocks noGrp="1" noChangeAspect="1"/>
          </p:cNvPicPr>
          <p:nvPr>
            <p:ph type="pic" sz="quarter" idx="31"/>
          </p:nvPr>
        </p:nvPicPr>
        <p:blipFill>
          <a:blip>
            <a:extLst>
              <a:ext uri="{96DAC541-7B7A-43D3-8B79-37D633B846F1}">
                <asvg:svgBlip xmlns:asvg="http://schemas.microsoft.com/office/drawing/2016/SVG/main" r:embed="rId4"/>
              </a:ext>
            </a:extLst>
          </a:blip>
          <a:srcRect t="6250" b="6250"/>
          <a:stretch>
            <a:fillRect/>
          </a:stretch>
        </p:blipFill>
        <p:spPr>
          <a:xfrm>
            <a:off x="4332288" y="1910556"/>
            <a:ext cx="368300" cy="324632"/>
          </a:xfrm>
          <a:prstGeom prst="rect">
            <a:avLst/>
          </a:prstGeom>
        </p:spPr>
      </p:pic>
      <p:pic>
        <p:nvPicPr>
          <p:cNvPr id="88" name="Picture Placeholder 87">
            <a:extLst>
              <a:ext uri="{FF2B5EF4-FFF2-40B4-BE49-F238E27FC236}">
                <a16:creationId xmlns:a16="http://schemas.microsoft.com/office/drawing/2014/main" id="{7417B040-91D5-5613-A5CE-6DFC76EE6A1F}"/>
              </a:ext>
            </a:extLst>
          </p:cNvPr>
          <p:cNvPicPr>
            <a:picLocks noGrp="1" noChangeAspect="1"/>
          </p:cNvPicPr>
          <p:nvPr>
            <p:ph type="pic" sz="quarter" idx="33"/>
          </p:nvPr>
        </p:nvPicPr>
        <p:blipFill>
          <a:blip>
            <a:extLst>
              <a:ext uri="{96DAC541-7B7A-43D3-8B79-37D633B846F1}">
                <asvg:svgBlip xmlns:asvg="http://schemas.microsoft.com/office/drawing/2016/SVG/main" r:embed="rId5"/>
              </a:ext>
            </a:extLst>
          </a:blip>
          <a:srcRect t="6250" b="6250"/>
          <a:stretch>
            <a:fillRect/>
          </a:stretch>
        </p:blipFill>
        <p:spPr>
          <a:xfrm>
            <a:off x="8288336" y="1910556"/>
            <a:ext cx="368300" cy="324632"/>
          </a:xfrm>
          <a:prstGeom prst="rect">
            <a:avLst/>
          </a:prstGeom>
        </p:spPr>
      </p:pic>
      <p:grpSp>
        <p:nvGrpSpPr>
          <p:cNvPr id="4" name="Group 3">
            <a:extLst>
              <a:ext uri="{FF2B5EF4-FFF2-40B4-BE49-F238E27FC236}">
                <a16:creationId xmlns:a16="http://schemas.microsoft.com/office/drawing/2014/main" id="{B889C093-5409-B11C-C633-A34BFF1E2204}"/>
              </a:ext>
            </a:extLst>
          </p:cNvPr>
          <p:cNvGrpSpPr/>
          <p:nvPr/>
        </p:nvGrpSpPr>
        <p:grpSpPr>
          <a:xfrm>
            <a:off x="576112" y="2602800"/>
            <a:ext cx="3126091" cy="1167129"/>
            <a:chOff x="659206" y="2470532"/>
            <a:chExt cx="3126091" cy="1158607"/>
          </a:xfrm>
        </p:grpSpPr>
        <p:grpSp>
          <p:nvGrpSpPr>
            <p:cNvPr id="6" name="Group 5">
              <a:extLst>
                <a:ext uri="{FF2B5EF4-FFF2-40B4-BE49-F238E27FC236}">
                  <a16:creationId xmlns:a16="http://schemas.microsoft.com/office/drawing/2014/main" id="{C4D74846-18BE-4D23-3F1C-446BC8462A0F}"/>
                </a:ext>
              </a:extLst>
            </p:cNvPr>
            <p:cNvGrpSpPr/>
            <p:nvPr/>
          </p:nvGrpSpPr>
          <p:grpSpPr>
            <a:xfrm>
              <a:off x="659206" y="2470532"/>
              <a:ext cx="3126091" cy="1158607"/>
              <a:chOff x="659206" y="2470532"/>
              <a:chExt cx="3126091" cy="1158607"/>
            </a:xfrm>
          </p:grpSpPr>
          <p:sp>
            <p:nvSpPr>
              <p:cNvPr id="19" name="Shape 5">
                <a:extLst>
                  <a:ext uri="{FF2B5EF4-FFF2-40B4-BE49-F238E27FC236}">
                    <a16:creationId xmlns:a16="http://schemas.microsoft.com/office/drawing/2014/main" id="{ED0C54F7-A938-1CE9-9027-7B0A6B6BDB2A}"/>
                  </a:ext>
                </a:extLst>
              </p:cNvPr>
              <p:cNvSpPr/>
              <p:nvPr/>
            </p:nvSpPr>
            <p:spPr>
              <a:xfrm>
                <a:off x="659206" y="2470532"/>
                <a:ext cx="3126091" cy="1158607"/>
              </a:xfrm>
              <a:prstGeom prst="roundRect">
                <a:avLst>
                  <a:gd name="adj" fmla="val 5344"/>
                </a:avLst>
              </a:prstGeom>
              <a:solidFill>
                <a:srgbClr val="FFFFFF"/>
              </a:solidFill>
              <a:ln w="12700">
                <a:solidFill>
                  <a:srgbClr val="E6EBED"/>
                </a:solidFill>
                <a:prstDash val="solid"/>
              </a:ln>
              <a:effectLst>
                <a:outerShdw blurRad="63500" dist="25400" dir="5400000" algn="bl" rotWithShape="0">
                  <a:srgbClr val="000000">
                    <a:alpha val="10000"/>
                  </a:srgbClr>
                </a:outerShdw>
              </a:effectLst>
            </p:spPr>
            <p:txBody>
              <a:bodyPr/>
              <a:lstStyle/>
              <a:p>
                <a:endParaRPr lang="en-US"/>
              </a:p>
            </p:txBody>
          </p:sp>
          <p:sp>
            <p:nvSpPr>
              <p:cNvPr id="20" name="Shape 6">
                <a:extLst>
                  <a:ext uri="{FF2B5EF4-FFF2-40B4-BE49-F238E27FC236}">
                    <a16:creationId xmlns:a16="http://schemas.microsoft.com/office/drawing/2014/main" id="{59A4B16D-2A6D-5662-435C-7476461BFBFA}"/>
                  </a:ext>
                </a:extLst>
              </p:cNvPr>
              <p:cNvSpPr/>
              <p:nvPr/>
            </p:nvSpPr>
            <p:spPr>
              <a:xfrm>
                <a:off x="668350" y="2477183"/>
                <a:ext cx="3110400" cy="309600"/>
              </a:xfrm>
              <a:prstGeom prst="round2SameRect">
                <a:avLst>
                  <a:gd name="adj1" fmla="val 16667"/>
                  <a:gd name="adj2" fmla="val 0"/>
                </a:avLst>
              </a:prstGeom>
              <a:solidFill>
                <a:srgbClr val="F7F9FA"/>
              </a:solidFill>
              <a:ln/>
            </p:spPr>
            <p:txBody>
              <a:bodyPr/>
              <a:lstStyle/>
              <a:p>
                <a:endParaRPr lang="en-US"/>
              </a:p>
            </p:txBody>
          </p:sp>
          <p:sp>
            <p:nvSpPr>
              <p:cNvPr id="21" name="Shape 7">
                <a:extLst>
                  <a:ext uri="{FF2B5EF4-FFF2-40B4-BE49-F238E27FC236}">
                    <a16:creationId xmlns:a16="http://schemas.microsoft.com/office/drawing/2014/main" id="{78B7D0D4-E264-AB71-9EF4-6D493AB13783}"/>
                  </a:ext>
                </a:extLst>
              </p:cNvPr>
              <p:cNvSpPr/>
              <p:nvPr/>
            </p:nvSpPr>
            <p:spPr>
              <a:xfrm>
                <a:off x="805510" y="2589404"/>
                <a:ext cx="68580" cy="68580"/>
              </a:xfrm>
              <a:prstGeom prst="ellipse">
                <a:avLst/>
              </a:prstGeom>
              <a:solidFill>
                <a:srgbClr val="8F9AA1"/>
              </a:solidFill>
              <a:ln/>
            </p:spPr>
            <p:txBody>
              <a:bodyPr/>
              <a:lstStyle/>
              <a:p>
                <a:endParaRPr lang="en-US"/>
              </a:p>
            </p:txBody>
          </p:sp>
          <p:sp>
            <p:nvSpPr>
              <p:cNvPr id="22" name="Shape 8">
                <a:extLst>
                  <a:ext uri="{FF2B5EF4-FFF2-40B4-BE49-F238E27FC236}">
                    <a16:creationId xmlns:a16="http://schemas.microsoft.com/office/drawing/2014/main" id="{CE7F48CD-CF14-4B42-BB37-43FCA4D9A747}"/>
                  </a:ext>
                </a:extLst>
              </p:cNvPr>
              <p:cNvSpPr/>
              <p:nvPr/>
            </p:nvSpPr>
            <p:spPr>
              <a:xfrm>
                <a:off x="942670" y="2589404"/>
                <a:ext cx="68580" cy="68580"/>
              </a:xfrm>
              <a:prstGeom prst="ellipse">
                <a:avLst/>
              </a:prstGeom>
              <a:solidFill>
                <a:srgbClr val="8F9AA1"/>
              </a:solidFill>
              <a:ln/>
            </p:spPr>
            <p:txBody>
              <a:bodyPr/>
              <a:lstStyle/>
              <a:p>
                <a:endParaRPr lang="en-US"/>
              </a:p>
            </p:txBody>
          </p:sp>
          <p:sp>
            <p:nvSpPr>
              <p:cNvPr id="23" name="Shape 9">
                <a:extLst>
                  <a:ext uri="{FF2B5EF4-FFF2-40B4-BE49-F238E27FC236}">
                    <a16:creationId xmlns:a16="http://schemas.microsoft.com/office/drawing/2014/main" id="{879DD96A-B8A7-F9BA-4786-DAE621ADE70C}"/>
                  </a:ext>
                </a:extLst>
              </p:cNvPr>
              <p:cNvSpPr/>
              <p:nvPr/>
            </p:nvSpPr>
            <p:spPr>
              <a:xfrm>
                <a:off x="1079830" y="2589404"/>
                <a:ext cx="68580" cy="68580"/>
              </a:xfrm>
              <a:prstGeom prst="ellipse">
                <a:avLst/>
              </a:prstGeom>
              <a:solidFill>
                <a:srgbClr val="8F9AA1"/>
              </a:solidFill>
              <a:ln/>
            </p:spPr>
            <p:txBody>
              <a:bodyPr/>
              <a:lstStyle/>
              <a:p>
                <a:endParaRPr lang="en-US"/>
              </a:p>
            </p:txBody>
          </p:sp>
          <p:sp>
            <p:nvSpPr>
              <p:cNvPr id="24" name="Shape 10">
                <a:extLst>
                  <a:ext uri="{FF2B5EF4-FFF2-40B4-BE49-F238E27FC236}">
                    <a16:creationId xmlns:a16="http://schemas.microsoft.com/office/drawing/2014/main" id="{5F8198E6-859E-F862-CC5E-23A9F6C7F40A}"/>
                  </a:ext>
                </a:extLst>
              </p:cNvPr>
              <p:cNvSpPr/>
              <p:nvPr/>
            </p:nvSpPr>
            <p:spPr>
              <a:xfrm>
                <a:off x="1280998" y="2548256"/>
                <a:ext cx="2311288" cy="164592"/>
              </a:xfrm>
              <a:prstGeom prst="roundRect">
                <a:avLst>
                  <a:gd name="adj" fmla="val 27778"/>
                </a:avLst>
              </a:prstGeom>
              <a:solidFill>
                <a:srgbClr val="FFFFFF"/>
              </a:solidFill>
              <a:ln w="9525">
                <a:solidFill>
                  <a:srgbClr val="E6EBED"/>
                </a:solidFill>
                <a:prstDash val="solid"/>
              </a:ln>
            </p:spPr>
            <p:txBody>
              <a:bodyPr/>
              <a:lstStyle/>
              <a:p>
                <a:endParaRPr lang="en-US" dirty="0"/>
              </a:p>
            </p:txBody>
          </p:sp>
          <p:sp>
            <p:nvSpPr>
              <p:cNvPr id="25" name="Text 11">
                <a:extLst>
                  <a:ext uri="{FF2B5EF4-FFF2-40B4-BE49-F238E27FC236}">
                    <a16:creationId xmlns:a16="http://schemas.microsoft.com/office/drawing/2014/main" id="{D7E3A5F4-7646-CF82-317C-E768518E1456}"/>
                  </a:ext>
                </a:extLst>
              </p:cNvPr>
              <p:cNvSpPr/>
              <p:nvPr/>
            </p:nvSpPr>
            <p:spPr>
              <a:xfrm>
                <a:off x="1363294" y="2548256"/>
                <a:ext cx="2228992" cy="164592"/>
              </a:xfrm>
              <a:prstGeom prst="rect">
                <a:avLst/>
              </a:prstGeom>
              <a:noFill/>
              <a:ln/>
            </p:spPr>
            <p:txBody>
              <a:bodyPr wrap="square" lIns="0" tIns="0" rIns="0" bIns="0" rtlCol="0" anchor="ctr"/>
              <a:lstStyle/>
              <a:p>
                <a:r>
                  <a:rPr lang="en-US" sz="900" dirty="0" err="1">
                    <a:solidFill>
                      <a:srgbClr val="4B575E"/>
                    </a:solidFill>
                    <a:ea typeface="Arial" pitchFamily="34" charset="-122"/>
                    <a:cs typeface="Arial" pitchFamily="34" charset="-120"/>
                  </a:rPr>
                  <a:t>verify.sinch.com</a:t>
                </a:r>
                <a:r>
                  <a:rPr lang="en-US" sz="900" dirty="0">
                    <a:solidFill>
                      <a:srgbClr val="4B575E"/>
                    </a:solidFill>
                    <a:ea typeface="Arial" pitchFamily="34" charset="-122"/>
                    <a:cs typeface="Arial" pitchFamily="34" charset="-120"/>
                  </a:rPr>
                  <a:t>/submission</a:t>
                </a:r>
                <a:endParaRPr lang="en-US" sz="900" dirty="0"/>
              </a:p>
            </p:txBody>
          </p:sp>
          <p:sp>
            <p:nvSpPr>
              <p:cNvPr id="26" name="Shape 13">
                <a:extLst>
                  <a:ext uri="{FF2B5EF4-FFF2-40B4-BE49-F238E27FC236}">
                    <a16:creationId xmlns:a16="http://schemas.microsoft.com/office/drawing/2014/main" id="{168AA8A1-5C52-FC62-EF7F-FAEE1C043EE0}"/>
                  </a:ext>
                </a:extLst>
              </p:cNvPr>
              <p:cNvSpPr/>
              <p:nvPr/>
            </p:nvSpPr>
            <p:spPr>
              <a:xfrm>
                <a:off x="860374" y="3092324"/>
                <a:ext cx="2731912" cy="384048"/>
              </a:xfrm>
              <a:prstGeom prst="roundRect">
                <a:avLst>
                  <a:gd name="adj" fmla="val 11905"/>
                </a:avLst>
              </a:prstGeom>
              <a:solidFill>
                <a:srgbClr val="F7F9FA"/>
              </a:solidFill>
              <a:ln w="12700">
                <a:solidFill>
                  <a:srgbClr val="E6EBED"/>
                </a:solidFill>
                <a:prstDash val="solid"/>
              </a:ln>
            </p:spPr>
            <p:txBody>
              <a:bodyPr/>
              <a:lstStyle/>
              <a:p>
                <a:endParaRPr lang="en-US"/>
              </a:p>
            </p:txBody>
          </p:sp>
          <p:sp>
            <p:nvSpPr>
              <p:cNvPr id="27" name="Text 14">
                <a:extLst>
                  <a:ext uri="{FF2B5EF4-FFF2-40B4-BE49-F238E27FC236}">
                    <a16:creationId xmlns:a16="http://schemas.microsoft.com/office/drawing/2014/main" id="{4BA40513-2737-4B3A-08AF-F88713091F2A}"/>
                  </a:ext>
                </a:extLst>
              </p:cNvPr>
              <p:cNvSpPr/>
              <p:nvPr/>
            </p:nvSpPr>
            <p:spPr>
              <a:xfrm>
                <a:off x="970102" y="3092324"/>
                <a:ext cx="2622184" cy="384048"/>
              </a:xfrm>
              <a:prstGeom prst="rect">
                <a:avLst/>
              </a:prstGeom>
              <a:noFill/>
              <a:ln/>
            </p:spPr>
            <p:txBody>
              <a:bodyPr wrap="square" lIns="0" tIns="0" rIns="0" bIns="0" rtlCol="0" anchor="ctr"/>
              <a:lstStyle/>
              <a:p>
                <a:r>
                  <a:rPr lang="en-US" sz="1050" dirty="0" err="1">
                    <a:solidFill>
                      <a:srgbClr val="000000"/>
                    </a:solidFill>
                    <a:ea typeface="Arial" pitchFamily="34" charset="-122"/>
                    <a:cs typeface="Arial" pitchFamily="34" charset="-120"/>
                  </a:rPr>
                  <a:t>contact@riversideshoes.com</a:t>
                </a:r>
                <a:endParaRPr lang="en-US" sz="1050" dirty="0"/>
              </a:p>
            </p:txBody>
          </p:sp>
        </p:grpSp>
        <p:sp>
          <p:nvSpPr>
            <p:cNvPr id="8" name="Text 12">
              <a:extLst>
                <a:ext uri="{FF2B5EF4-FFF2-40B4-BE49-F238E27FC236}">
                  <a16:creationId xmlns:a16="http://schemas.microsoft.com/office/drawing/2014/main" id="{DB7C2912-6AFF-D3E0-459C-3442F8D674C3}"/>
                </a:ext>
              </a:extLst>
            </p:cNvPr>
            <p:cNvSpPr/>
            <p:nvPr/>
          </p:nvSpPr>
          <p:spPr>
            <a:xfrm>
              <a:off x="860374" y="2872868"/>
              <a:ext cx="2731912" cy="201168"/>
            </a:xfrm>
            <a:prstGeom prst="rect">
              <a:avLst/>
            </a:prstGeom>
            <a:noFill/>
            <a:ln/>
          </p:spPr>
          <p:txBody>
            <a:bodyPr wrap="square" lIns="0" tIns="0" rIns="0" bIns="0" rtlCol="0" anchor="ctr"/>
            <a:lstStyle/>
            <a:p>
              <a:r>
                <a:rPr lang="en-US" sz="1000" b="1" dirty="0">
                  <a:ea typeface="Arial" pitchFamily="34" charset="-122"/>
                  <a:cs typeface="Arial" pitchFamily="34" charset="-120"/>
                </a:rPr>
                <a:t>Sender email</a:t>
              </a:r>
              <a:endParaRPr lang="en-US" sz="1000" dirty="0"/>
            </a:p>
          </p:txBody>
        </p:sp>
      </p:grpSp>
      <p:grpSp>
        <p:nvGrpSpPr>
          <p:cNvPr id="28" name="Group 27">
            <a:extLst>
              <a:ext uri="{FF2B5EF4-FFF2-40B4-BE49-F238E27FC236}">
                <a16:creationId xmlns:a16="http://schemas.microsoft.com/office/drawing/2014/main" id="{ECA37132-57A8-570F-D336-ECF22EE8EB27}"/>
              </a:ext>
            </a:extLst>
          </p:cNvPr>
          <p:cNvGrpSpPr/>
          <p:nvPr/>
        </p:nvGrpSpPr>
        <p:grpSpPr>
          <a:xfrm>
            <a:off x="4533964" y="2601913"/>
            <a:ext cx="3126091" cy="1167129"/>
            <a:chOff x="659206" y="2470532"/>
            <a:chExt cx="3126091" cy="1158607"/>
          </a:xfrm>
        </p:grpSpPr>
        <p:grpSp>
          <p:nvGrpSpPr>
            <p:cNvPr id="29" name="Group 28">
              <a:extLst>
                <a:ext uri="{FF2B5EF4-FFF2-40B4-BE49-F238E27FC236}">
                  <a16:creationId xmlns:a16="http://schemas.microsoft.com/office/drawing/2014/main" id="{1B5F63E6-077F-2B24-92E0-F49ECBBC8319}"/>
                </a:ext>
              </a:extLst>
            </p:cNvPr>
            <p:cNvGrpSpPr/>
            <p:nvPr/>
          </p:nvGrpSpPr>
          <p:grpSpPr>
            <a:xfrm>
              <a:off x="659206" y="2470532"/>
              <a:ext cx="3126091" cy="1158607"/>
              <a:chOff x="659206" y="2470532"/>
              <a:chExt cx="3126091" cy="1158607"/>
            </a:xfrm>
          </p:grpSpPr>
          <p:sp>
            <p:nvSpPr>
              <p:cNvPr id="38" name="Shape 5">
                <a:extLst>
                  <a:ext uri="{FF2B5EF4-FFF2-40B4-BE49-F238E27FC236}">
                    <a16:creationId xmlns:a16="http://schemas.microsoft.com/office/drawing/2014/main" id="{6E27A6C9-5498-25AD-8B88-A6D123901674}"/>
                  </a:ext>
                </a:extLst>
              </p:cNvPr>
              <p:cNvSpPr/>
              <p:nvPr/>
            </p:nvSpPr>
            <p:spPr>
              <a:xfrm>
                <a:off x="659206" y="2470532"/>
                <a:ext cx="3126091" cy="1158607"/>
              </a:xfrm>
              <a:prstGeom prst="roundRect">
                <a:avLst>
                  <a:gd name="adj" fmla="val 5344"/>
                </a:avLst>
              </a:prstGeom>
              <a:solidFill>
                <a:srgbClr val="FFFFFF"/>
              </a:solidFill>
              <a:ln w="12700">
                <a:solidFill>
                  <a:srgbClr val="E6EBED"/>
                </a:solidFill>
                <a:prstDash val="solid"/>
              </a:ln>
              <a:effectLst>
                <a:outerShdw blurRad="63500" dist="25400" dir="5400000" algn="bl" rotWithShape="0">
                  <a:srgbClr val="000000">
                    <a:alpha val="10000"/>
                  </a:srgbClr>
                </a:outerShdw>
              </a:effectLst>
            </p:spPr>
            <p:txBody>
              <a:bodyPr/>
              <a:lstStyle/>
              <a:p>
                <a:endParaRPr lang="en-US"/>
              </a:p>
            </p:txBody>
          </p:sp>
          <p:sp>
            <p:nvSpPr>
              <p:cNvPr id="39" name="Shape 6">
                <a:extLst>
                  <a:ext uri="{FF2B5EF4-FFF2-40B4-BE49-F238E27FC236}">
                    <a16:creationId xmlns:a16="http://schemas.microsoft.com/office/drawing/2014/main" id="{A0473D40-49D6-A1C1-4210-EADCA7E8E14E}"/>
                  </a:ext>
                </a:extLst>
              </p:cNvPr>
              <p:cNvSpPr/>
              <p:nvPr/>
            </p:nvSpPr>
            <p:spPr>
              <a:xfrm>
                <a:off x="668350" y="2477183"/>
                <a:ext cx="3110400" cy="309600"/>
              </a:xfrm>
              <a:prstGeom prst="round2SameRect">
                <a:avLst>
                  <a:gd name="adj1" fmla="val 16667"/>
                  <a:gd name="adj2" fmla="val 0"/>
                </a:avLst>
              </a:prstGeom>
              <a:solidFill>
                <a:srgbClr val="F7F9FA"/>
              </a:solidFill>
              <a:ln/>
            </p:spPr>
            <p:txBody>
              <a:bodyPr/>
              <a:lstStyle/>
              <a:p>
                <a:endParaRPr lang="en-US"/>
              </a:p>
            </p:txBody>
          </p:sp>
          <p:sp>
            <p:nvSpPr>
              <p:cNvPr id="40" name="Shape 7">
                <a:extLst>
                  <a:ext uri="{FF2B5EF4-FFF2-40B4-BE49-F238E27FC236}">
                    <a16:creationId xmlns:a16="http://schemas.microsoft.com/office/drawing/2014/main" id="{285117FA-1314-5A94-C564-C0E6163627F9}"/>
                  </a:ext>
                </a:extLst>
              </p:cNvPr>
              <p:cNvSpPr/>
              <p:nvPr/>
            </p:nvSpPr>
            <p:spPr>
              <a:xfrm>
                <a:off x="805510" y="2589404"/>
                <a:ext cx="68580" cy="68580"/>
              </a:xfrm>
              <a:prstGeom prst="ellipse">
                <a:avLst/>
              </a:prstGeom>
              <a:solidFill>
                <a:srgbClr val="8F9AA1"/>
              </a:solidFill>
              <a:ln/>
            </p:spPr>
            <p:txBody>
              <a:bodyPr/>
              <a:lstStyle/>
              <a:p>
                <a:endParaRPr lang="en-US"/>
              </a:p>
            </p:txBody>
          </p:sp>
          <p:sp>
            <p:nvSpPr>
              <p:cNvPr id="41" name="Shape 8">
                <a:extLst>
                  <a:ext uri="{FF2B5EF4-FFF2-40B4-BE49-F238E27FC236}">
                    <a16:creationId xmlns:a16="http://schemas.microsoft.com/office/drawing/2014/main" id="{1251B348-9775-E67D-0363-F04F60B14847}"/>
                  </a:ext>
                </a:extLst>
              </p:cNvPr>
              <p:cNvSpPr/>
              <p:nvPr/>
            </p:nvSpPr>
            <p:spPr>
              <a:xfrm>
                <a:off x="942670" y="2589404"/>
                <a:ext cx="68580" cy="68580"/>
              </a:xfrm>
              <a:prstGeom prst="ellipse">
                <a:avLst/>
              </a:prstGeom>
              <a:solidFill>
                <a:srgbClr val="8F9AA1"/>
              </a:solidFill>
              <a:ln/>
            </p:spPr>
            <p:txBody>
              <a:bodyPr/>
              <a:lstStyle/>
              <a:p>
                <a:endParaRPr lang="en-US"/>
              </a:p>
            </p:txBody>
          </p:sp>
          <p:sp>
            <p:nvSpPr>
              <p:cNvPr id="42" name="Shape 9">
                <a:extLst>
                  <a:ext uri="{FF2B5EF4-FFF2-40B4-BE49-F238E27FC236}">
                    <a16:creationId xmlns:a16="http://schemas.microsoft.com/office/drawing/2014/main" id="{5C2EF838-3665-911C-5401-F96CEAB7A4A7}"/>
                  </a:ext>
                </a:extLst>
              </p:cNvPr>
              <p:cNvSpPr/>
              <p:nvPr/>
            </p:nvSpPr>
            <p:spPr>
              <a:xfrm>
                <a:off x="1079830" y="2589404"/>
                <a:ext cx="68580" cy="68580"/>
              </a:xfrm>
              <a:prstGeom prst="ellipse">
                <a:avLst/>
              </a:prstGeom>
              <a:solidFill>
                <a:srgbClr val="8F9AA1"/>
              </a:solidFill>
              <a:ln/>
            </p:spPr>
            <p:txBody>
              <a:bodyPr/>
              <a:lstStyle/>
              <a:p>
                <a:endParaRPr lang="en-US"/>
              </a:p>
            </p:txBody>
          </p:sp>
          <p:sp>
            <p:nvSpPr>
              <p:cNvPr id="43" name="Shape 10">
                <a:extLst>
                  <a:ext uri="{FF2B5EF4-FFF2-40B4-BE49-F238E27FC236}">
                    <a16:creationId xmlns:a16="http://schemas.microsoft.com/office/drawing/2014/main" id="{3290FD0D-3C56-ADDA-7E73-9C5689C4C89A}"/>
                  </a:ext>
                </a:extLst>
              </p:cNvPr>
              <p:cNvSpPr/>
              <p:nvPr/>
            </p:nvSpPr>
            <p:spPr>
              <a:xfrm>
                <a:off x="1280998" y="2548256"/>
                <a:ext cx="2311288" cy="164592"/>
              </a:xfrm>
              <a:prstGeom prst="roundRect">
                <a:avLst>
                  <a:gd name="adj" fmla="val 27778"/>
                </a:avLst>
              </a:prstGeom>
              <a:solidFill>
                <a:srgbClr val="FFFFFF"/>
              </a:solidFill>
              <a:ln w="9525">
                <a:solidFill>
                  <a:srgbClr val="E6EBED"/>
                </a:solidFill>
                <a:prstDash val="solid"/>
              </a:ln>
            </p:spPr>
            <p:txBody>
              <a:bodyPr/>
              <a:lstStyle/>
              <a:p>
                <a:endParaRPr lang="en-US" dirty="0"/>
              </a:p>
            </p:txBody>
          </p:sp>
          <p:sp>
            <p:nvSpPr>
              <p:cNvPr id="44" name="Text 11">
                <a:extLst>
                  <a:ext uri="{FF2B5EF4-FFF2-40B4-BE49-F238E27FC236}">
                    <a16:creationId xmlns:a16="http://schemas.microsoft.com/office/drawing/2014/main" id="{54167340-6EB1-844D-2DA3-7CEF727779E6}"/>
                  </a:ext>
                </a:extLst>
              </p:cNvPr>
              <p:cNvSpPr/>
              <p:nvPr/>
            </p:nvSpPr>
            <p:spPr>
              <a:xfrm>
                <a:off x="1363294" y="2548256"/>
                <a:ext cx="2228992" cy="164592"/>
              </a:xfrm>
              <a:prstGeom prst="rect">
                <a:avLst/>
              </a:prstGeom>
              <a:noFill/>
              <a:ln/>
            </p:spPr>
            <p:txBody>
              <a:bodyPr wrap="square" lIns="0" tIns="0" rIns="0" bIns="0" rtlCol="0" anchor="ctr"/>
              <a:lstStyle/>
              <a:p>
                <a:r>
                  <a:rPr lang="en-US" sz="900" dirty="0" err="1">
                    <a:solidFill>
                      <a:srgbClr val="4B575E"/>
                    </a:solidFill>
                    <a:ea typeface="Arial" pitchFamily="34" charset="-122"/>
                    <a:cs typeface="Arial" pitchFamily="34" charset="-120"/>
                  </a:rPr>
                  <a:t>verify.sinch.com</a:t>
                </a:r>
                <a:r>
                  <a:rPr lang="en-US" sz="900" dirty="0">
                    <a:solidFill>
                      <a:srgbClr val="4B575E"/>
                    </a:solidFill>
                    <a:ea typeface="Arial" pitchFamily="34" charset="-122"/>
                    <a:cs typeface="Arial" pitchFamily="34" charset="-120"/>
                  </a:rPr>
                  <a:t>/submission</a:t>
                </a:r>
                <a:endParaRPr lang="en-US" sz="900" dirty="0"/>
              </a:p>
            </p:txBody>
          </p:sp>
          <p:sp>
            <p:nvSpPr>
              <p:cNvPr id="45" name="Shape 13">
                <a:extLst>
                  <a:ext uri="{FF2B5EF4-FFF2-40B4-BE49-F238E27FC236}">
                    <a16:creationId xmlns:a16="http://schemas.microsoft.com/office/drawing/2014/main" id="{F92E8E58-725D-4E01-1B34-450838D73930}"/>
                  </a:ext>
                </a:extLst>
              </p:cNvPr>
              <p:cNvSpPr/>
              <p:nvPr/>
            </p:nvSpPr>
            <p:spPr>
              <a:xfrm>
                <a:off x="860374" y="3092324"/>
                <a:ext cx="2731912" cy="384048"/>
              </a:xfrm>
              <a:prstGeom prst="roundRect">
                <a:avLst>
                  <a:gd name="adj" fmla="val 11905"/>
                </a:avLst>
              </a:prstGeom>
              <a:solidFill>
                <a:srgbClr val="F7F9FA"/>
              </a:solidFill>
              <a:ln w="12700">
                <a:solidFill>
                  <a:srgbClr val="E6EBED"/>
                </a:solidFill>
                <a:prstDash val="solid"/>
              </a:ln>
            </p:spPr>
            <p:txBody>
              <a:bodyPr/>
              <a:lstStyle/>
              <a:p>
                <a:endParaRPr lang="en-US"/>
              </a:p>
            </p:txBody>
          </p:sp>
          <p:sp>
            <p:nvSpPr>
              <p:cNvPr id="46" name="Text 14">
                <a:extLst>
                  <a:ext uri="{FF2B5EF4-FFF2-40B4-BE49-F238E27FC236}">
                    <a16:creationId xmlns:a16="http://schemas.microsoft.com/office/drawing/2014/main" id="{491B838D-C3EF-D147-C371-1565EE9DF73A}"/>
                  </a:ext>
                </a:extLst>
              </p:cNvPr>
              <p:cNvSpPr/>
              <p:nvPr/>
            </p:nvSpPr>
            <p:spPr>
              <a:xfrm>
                <a:off x="970102" y="3092324"/>
                <a:ext cx="2622184" cy="384048"/>
              </a:xfrm>
              <a:prstGeom prst="rect">
                <a:avLst/>
              </a:prstGeom>
              <a:noFill/>
              <a:ln/>
            </p:spPr>
            <p:txBody>
              <a:bodyPr wrap="square" lIns="0" tIns="0" rIns="0" bIns="0" rtlCol="0" anchor="ctr"/>
              <a:lstStyle/>
              <a:p>
                <a:r>
                  <a:rPr lang="en-US" sz="1050" dirty="0">
                    <a:solidFill>
                      <a:srgbClr val="000000"/>
                    </a:solidFill>
                    <a:ea typeface="Arial" pitchFamily="34" charset="-122"/>
                    <a:cs typeface="Arial" pitchFamily="34" charset="-120"/>
                  </a:rPr>
                  <a:t>riversidesales123@gmail.com</a:t>
                </a:r>
                <a:endParaRPr lang="en-US" sz="1050" dirty="0"/>
              </a:p>
            </p:txBody>
          </p:sp>
        </p:grpSp>
        <p:sp>
          <p:nvSpPr>
            <p:cNvPr id="37" name="Text 12">
              <a:extLst>
                <a:ext uri="{FF2B5EF4-FFF2-40B4-BE49-F238E27FC236}">
                  <a16:creationId xmlns:a16="http://schemas.microsoft.com/office/drawing/2014/main" id="{9A347F02-99D7-3434-531C-6300833E1485}"/>
                </a:ext>
              </a:extLst>
            </p:cNvPr>
            <p:cNvSpPr/>
            <p:nvPr/>
          </p:nvSpPr>
          <p:spPr>
            <a:xfrm>
              <a:off x="860374" y="2872868"/>
              <a:ext cx="2731912" cy="201168"/>
            </a:xfrm>
            <a:prstGeom prst="rect">
              <a:avLst/>
            </a:prstGeom>
            <a:noFill/>
            <a:ln/>
          </p:spPr>
          <p:txBody>
            <a:bodyPr wrap="square" lIns="0" tIns="0" rIns="0" bIns="0" rtlCol="0" anchor="ctr"/>
            <a:lstStyle/>
            <a:p>
              <a:r>
                <a:rPr lang="en-US" sz="1000" b="1" dirty="0">
                  <a:ea typeface="Arial" pitchFamily="34" charset="-122"/>
                  <a:cs typeface="Arial" pitchFamily="34" charset="-120"/>
                </a:rPr>
                <a:t>Sender email</a:t>
              </a:r>
              <a:endParaRPr lang="en-US" sz="1000" dirty="0"/>
            </a:p>
          </p:txBody>
        </p:sp>
      </p:grpSp>
    </p:spTree>
    <p:extLst>
      <p:ext uri="{BB962C8B-B14F-4D97-AF65-F5344CB8AC3E}">
        <p14:creationId xmlns:p14="http://schemas.microsoft.com/office/powerpoint/2010/main" val="270232498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783802-959C-C147-A464-C43A78FE2E8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85CE9D4-02A8-925D-977A-39D77D095EED}"/>
              </a:ext>
            </a:extLst>
          </p:cNvPr>
          <p:cNvSpPr>
            <a:spLocks noGrp="1"/>
          </p:cNvSpPr>
          <p:nvPr>
            <p:ph type="ctrTitle"/>
          </p:nvPr>
        </p:nvSpPr>
        <p:spPr>
          <a:xfrm>
            <a:off x="222251" y="2239114"/>
            <a:ext cx="5634038" cy="1351811"/>
          </a:xfrm>
        </p:spPr>
        <p:txBody>
          <a:bodyPr anchor="t"/>
          <a:lstStyle/>
          <a:p>
            <a:r>
              <a:rPr lang="en-US" dirty="0"/>
              <a:t>Specialized programs</a:t>
            </a:r>
          </a:p>
        </p:txBody>
      </p:sp>
      <p:sp>
        <p:nvSpPr>
          <p:cNvPr id="6" name="Slide Number Placeholder 5">
            <a:extLst>
              <a:ext uri="{FF2B5EF4-FFF2-40B4-BE49-F238E27FC236}">
                <a16:creationId xmlns:a16="http://schemas.microsoft.com/office/drawing/2014/main" id="{C9396095-97F5-1542-C789-F8223770A440}"/>
              </a:ext>
            </a:extLst>
          </p:cNvPr>
          <p:cNvSpPr>
            <a:spLocks noGrp="1"/>
          </p:cNvSpPr>
          <p:nvPr>
            <p:ph type="sldNum" sz="quarter" idx="12"/>
          </p:nvPr>
        </p:nvSpPr>
        <p:spPr/>
        <p:txBody>
          <a:bodyPr/>
          <a:lstStyle/>
          <a:p>
            <a:fld id="{AE086683-F536-42AB-ABBC-F4803DFE8DBC}" type="slidenum">
              <a:rPr lang="en-US" smtClean="0"/>
              <a:pPr/>
              <a:t>48</a:t>
            </a:fld>
            <a:endParaRPr lang="en-US"/>
          </a:p>
        </p:txBody>
      </p:sp>
      <p:pic>
        <p:nvPicPr>
          <p:cNvPr id="4" name="Picture Placeholder 3">
            <a:extLst>
              <a:ext uri="{FF2B5EF4-FFF2-40B4-BE49-F238E27FC236}">
                <a16:creationId xmlns:a16="http://schemas.microsoft.com/office/drawing/2014/main" id="{EA78A5FB-477D-57E3-81E4-564D53F7F1D9}"/>
              </a:ext>
            </a:extLst>
          </p:cNvPr>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a:fillRect/>
          </a:stretch>
        </p:blipFill>
        <p:spPr>
          <a:prstGeom prst="roundRect">
            <a:avLst>
              <a:gd name="adj" fmla="val 3500"/>
            </a:avLst>
          </a:prstGeom>
          <a:solidFill>
            <a:srgbClr val="EBE6E1"/>
          </a:solidFill>
        </p:spPr>
      </p:pic>
      <p:sp>
        <p:nvSpPr>
          <p:cNvPr id="40" name="Text Placeholder 39">
            <a:extLst>
              <a:ext uri="{FF2B5EF4-FFF2-40B4-BE49-F238E27FC236}">
                <a16:creationId xmlns:a16="http://schemas.microsoft.com/office/drawing/2014/main" id="{F743B65F-7C5C-2D13-881E-BA4E3E6F1217}"/>
              </a:ext>
            </a:extLst>
          </p:cNvPr>
          <p:cNvSpPr>
            <a:spLocks noGrp="1"/>
          </p:cNvSpPr>
          <p:nvPr>
            <p:ph type="body" sz="quarter" idx="14"/>
          </p:nvPr>
        </p:nvSpPr>
        <p:spPr>
          <a:xfrm>
            <a:off x="222251" y="1816894"/>
            <a:ext cx="1314738" cy="169277"/>
          </a:xfrm>
        </p:spPr>
        <p:txBody>
          <a:bodyPr/>
          <a:lstStyle/>
          <a:p>
            <a:r>
              <a:rPr lang="en-US" dirty="0"/>
              <a:t>Chapter 8</a:t>
            </a:r>
          </a:p>
        </p:txBody>
      </p:sp>
    </p:spTree>
    <p:extLst>
      <p:ext uri="{BB962C8B-B14F-4D97-AF65-F5344CB8AC3E}">
        <p14:creationId xmlns:p14="http://schemas.microsoft.com/office/powerpoint/2010/main" val="410095309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B468D9-F9FB-4BB1-D60A-C9231035F36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E10A5484-1F9E-6AEB-709E-3CAFF4ABB899}"/>
              </a:ext>
            </a:extLst>
          </p:cNvPr>
          <p:cNvSpPr>
            <a:spLocks noGrp="1"/>
          </p:cNvSpPr>
          <p:nvPr>
            <p:ph type="body" sz="quarter" idx="29"/>
          </p:nvPr>
        </p:nvSpPr>
        <p:spPr>
          <a:xfrm>
            <a:off x="222252" y="1773237"/>
            <a:ext cx="3833812" cy="4783137"/>
          </a:xfrm>
        </p:spPr>
        <p:txBody>
          <a:bodyPr/>
          <a:lstStyle/>
          <a:p>
            <a:pPr marL="0" indent="0">
              <a:buNone/>
            </a:pPr>
            <a:br>
              <a:rPr lang="en-US" b="1" dirty="0"/>
            </a:br>
            <a:br>
              <a:rPr lang="en-US" b="1" dirty="0"/>
            </a:br>
            <a:br>
              <a:rPr lang="en-US" b="1" dirty="0"/>
            </a:br>
            <a:br>
              <a:rPr lang="en-US" b="1" dirty="0"/>
            </a:br>
            <a:br>
              <a:rPr lang="en-US" b="1" dirty="0"/>
            </a:br>
            <a:br>
              <a:rPr lang="en-US" b="1" dirty="0"/>
            </a:br>
            <a:br>
              <a:rPr lang="en-US" b="1" dirty="0"/>
            </a:br>
            <a:br>
              <a:rPr lang="en-US" b="1" dirty="0"/>
            </a:br>
            <a:endParaRPr lang="en-US" b="1" dirty="0"/>
          </a:p>
          <a:p>
            <a:pPr marL="0" indent="0">
              <a:buNone/>
            </a:pPr>
            <a:endParaRPr lang="en-US" b="1" dirty="0"/>
          </a:p>
          <a:p>
            <a:pPr marL="0" indent="0">
              <a:buNone/>
            </a:pPr>
            <a:r>
              <a:rPr lang="en-US" b="1" dirty="0"/>
              <a:t>Why it’s compliant:</a:t>
            </a:r>
            <a:endParaRPr lang="en-US" dirty="0"/>
          </a:p>
          <a:p>
            <a:r>
              <a:rPr lang="en-US" dirty="0"/>
              <a:t>Requires a full date of birth </a:t>
            </a:r>
            <a:br>
              <a:rPr lang="en-US" dirty="0"/>
            </a:br>
            <a:r>
              <a:rPr lang="en-US" dirty="0"/>
              <a:t>before continuing</a:t>
            </a:r>
          </a:p>
          <a:p>
            <a:r>
              <a:rPr lang="en-US" dirty="0"/>
              <a:t>Uses a real electronic age gate or double opt-in</a:t>
            </a:r>
          </a:p>
          <a:p>
            <a:endParaRPr lang="en-US" dirty="0"/>
          </a:p>
        </p:txBody>
      </p:sp>
      <p:sp>
        <p:nvSpPr>
          <p:cNvPr id="3" name="Text Placeholder 2">
            <a:extLst>
              <a:ext uri="{FF2B5EF4-FFF2-40B4-BE49-F238E27FC236}">
                <a16:creationId xmlns:a16="http://schemas.microsoft.com/office/drawing/2014/main" id="{71CCAD2E-2180-E96B-65A0-654949BE779B}"/>
              </a:ext>
            </a:extLst>
          </p:cNvPr>
          <p:cNvSpPr>
            <a:spLocks noGrp="1"/>
          </p:cNvSpPr>
          <p:nvPr>
            <p:ph type="body" sz="quarter" idx="19"/>
          </p:nvPr>
        </p:nvSpPr>
        <p:spPr/>
        <p:txBody>
          <a:bodyPr/>
          <a:lstStyle/>
          <a:p>
            <a:r>
              <a:rPr lang="en-US" sz="4000" dirty="0"/>
              <a:t>Age-gated content</a:t>
            </a:r>
          </a:p>
        </p:txBody>
      </p:sp>
      <p:sp>
        <p:nvSpPr>
          <p:cNvPr id="5" name="Slide Number Placeholder 4">
            <a:extLst>
              <a:ext uri="{FF2B5EF4-FFF2-40B4-BE49-F238E27FC236}">
                <a16:creationId xmlns:a16="http://schemas.microsoft.com/office/drawing/2014/main" id="{6862334F-9203-EDF6-3F76-9C9A8338CFFD}"/>
              </a:ext>
            </a:extLst>
          </p:cNvPr>
          <p:cNvSpPr>
            <a:spLocks noGrp="1"/>
          </p:cNvSpPr>
          <p:nvPr>
            <p:ph type="sldNum" sz="quarter" idx="16"/>
          </p:nvPr>
        </p:nvSpPr>
        <p:spPr/>
        <p:txBody>
          <a:bodyPr/>
          <a:lstStyle/>
          <a:p>
            <a:fld id="{AE086683-F536-42AB-ABBC-F4803DFE8DBC}" type="slidenum">
              <a:rPr lang="en-US" smtClean="0"/>
              <a:pPr/>
              <a:t>49</a:t>
            </a:fld>
            <a:endParaRPr lang="en-US"/>
          </a:p>
        </p:txBody>
      </p:sp>
      <p:sp>
        <p:nvSpPr>
          <p:cNvPr id="7" name="Text Placeholder 6">
            <a:extLst>
              <a:ext uri="{FF2B5EF4-FFF2-40B4-BE49-F238E27FC236}">
                <a16:creationId xmlns:a16="http://schemas.microsoft.com/office/drawing/2014/main" id="{777C76AD-71D1-AFB2-D31A-47D56DCE8925}"/>
              </a:ext>
            </a:extLst>
          </p:cNvPr>
          <p:cNvSpPr>
            <a:spLocks noGrp="1"/>
          </p:cNvSpPr>
          <p:nvPr>
            <p:ph type="body" sz="quarter" idx="30"/>
          </p:nvPr>
        </p:nvSpPr>
        <p:spPr>
          <a:xfrm>
            <a:off x="4179094" y="1773237"/>
            <a:ext cx="3833812" cy="4783137"/>
          </a:xfrm>
          <a:solidFill>
            <a:srgbClr val="F2EEE8"/>
          </a:solidFill>
        </p:spPr>
        <p:txBody>
          <a:bodyPr/>
          <a:lstStyle/>
          <a:p>
            <a:pPr marL="0" indent="0">
              <a:buNone/>
            </a:pPr>
            <a:br>
              <a:rPr lang="en-US" b="1" dirty="0"/>
            </a:br>
            <a:br>
              <a:rPr lang="en-US" b="1" dirty="0"/>
            </a:br>
            <a:br>
              <a:rPr lang="en-US" b="1" dirty="0"/>
            </a:br>
            <a:br>
              <a:rPr lang="en-US" b="1" dirty="0"/>
            </a:br>
            <a:br>
              <a:rPr lang="en-US" b="1" dirty="0"/>
            </a:br>
            <a:br>
              <a:rPr lang="en-US" b="1" dirty="0"/>
            </a:br>
            <a:br>
              <a:rPr lang="en-US" b="1" dirty="0"/>
            </a:br>
            <a:br>
              <a:rPr lang="en-US" b="1" dirty="0"/>
            </a:br>
            <a:endParaRPr lang="en-US" b="1" dirty="0"/>
          </a:p>
          <a:p>
            <a:pPr marL="0" indent="0">
              <a:buNone/>
            </a:pPr>
            <a:endParaRPr lang="en-US" b="1" dirty="0"/>
          </a:p>
          <a:p>
            <a:pPr marL="0" indent="0">
              <a:buNone/>
            </a:pPr>
            <a:r>
              <a:rPr lang="en-US" b="1" dirty="0"/>
              <a:t>Why it’s NOT compliant:</a:t>
            </a:r>
            <a:endParaRPr lang="en-US" dirty="0"/>
          </a:p>
          <a:p>
            <a:r>
              <a:rPr lang="en-US" dirty="0"/>
              <a:t>Relies on a single checkbox statement</a:t>
            </a:r>
          </a:p>
          <a:p>
            <a:r>
              <a:rPr lang="en-US" dirty="0"/>
              <a:t>Doesn’t actually verify age</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9" name="Text Placeholder 8">
            <a:extLst>
              <a:ext uri="{FF2B5EF4-FFF2-40B4-BE49-F238E27FC236}">
                <a16:creationId xmlns:a16="http://schemas.microsoft.com/office/drawing/2014/main" id="{FE19A02C-B960-A2D5-DEE4-DE2B95619FD3}"/>
              </a:ext>
            </a:extLst>
          </p:cNvPr>
          <p:cNvSpPr>
            <a:spLocks noGrp="1"/>
          </p:cNvSpPr>
          <p:nvPr>
            <p:ph type="body" sz="quarter" idx="32"/>
          </p:nvPr>
        </p:nvSpPr>
        <p:spPr>
          <a:xfrm>
            <a:off x="8134349" y="1773237"/>
            <a:ext cx="3833812" cy="4783137"/>
          </a:xfrm>
        </p:spPr>
        <p:txBody>
          <a:bodyPr/>
          <a:lstStyle/>
          <a:p>
            <a:pPr marL="0" indent="0">
              <a:buNone/>
            </a:pPr>
            <a:r>
              <a:rPr lang="en-US" b="1" dirty="0"/>
              <a:t>Key takeaway: </a:t>
            </a:r>
          </a:p>
          <a:p>
            <a:pPr marL="0" indent="0">
              <a:buNone/>
            </a:pPr>
            <a:r>
              <a:rPr lang="en-US" dirty="0"/>
              <a:t>Nonacceptable age gating function includes but is not limited to Yes or No responses. The age-gate mechanism should include the date of birth verification during the consent opt-in of the consumer. Click </a:t>
            </a:r>
            <a:r>
              <a:rPr lang="en-US" dirty="0">
                <a:hlinkClick r:id="rId3"/>
              </a:rPr>
              <a:t>here</a:t>
            </a:r>
            <a:r>
              <a:rPr lang="en-US" dirty="0"/>
              <a:t> for the T-Mobile Code of Conduct.</a:t>
            </a:r>
          </a:p>
          <a:p>
            <a:endParaRPr lang="en-US" dirty="0"/>
          </a:p>
          <a:p>
            <a:endParaRPr lang="en-US" dirty="0"/>
          </a:p>
          <a:p>
            <a:endParaRPr lang="en-US" dirty="0"/>
          </a:p>
          <a:p>
            <a:endParaRPr lang="en-US" dirty="0"/>
          </a:p>
        </p:txBody>
      </p:sp>
      <p:pic>
        <p:nvPicPr>
          <p:cNvPr id="12" name="Picture Placeholder 11">
            <a:extLst>
              <a:ext uri="{FF2B5EF4-FFF2-40B4-BE49-F238E27FC236}">
                <a16:creationId xmlns:a16="http://schemas.microsoft.com/office/drawing/2014/main" id="{5D6D5FA2-DB50-F4B9-7F1E-34F11772F93B}"/>
              </a:ext>
            </a:extLst>
          </p:cNvPr>
          <p:cNvPicPr>
            <a:picLocks noGrp="1" noChangeAspect="1"/>
          </p:cNvPicPr>
          <p:nvPr>
            <p:ph type="pic" sz="quarter" idx="21"/>
          </p:nvPr>
        </p:nvPicPr>
        <p:blipFill>
          <a:blip>
            <a:extLst>
              <a:ext uri="{96DAC541-7B7A-43D3-8B79-37D633B846F1}">
                <asvg:svgBlip xmlns:asvg="http://schemas.microsoft.com/office/drawing/2016/SVG/main" r:embed="rId4"/>
              </a:ext>
            </a:extLst>
          </a:blip>
          <a:srcRect t="6250" b="6250"/>
          <a:stretch>
            <a:fillRect/>
          </a:stretch>
        </p:blipFill>
        <p:spPr>
          <a:xfrm>
            <a:off x="381000" y="1910556"/>
            <a:ext cx="368300" cy="324632"/>
          </a:xfrm>
          <a:prstGeom prst="rect">
            <a:avLst/>
          </a:prstGeom>
        </p:spPr>
      </p:pic>
      <p:pic>
        <p:nvPicPr>
          <p:cNvPr id="13" name="Picture Placeholder 12">
            <a:extLst>
              <a:ext uri="{FF2B5EF4-FFF2-40B4-BE49-F238E27FC236}">
                <a16:creationId xmlns:a16="http://schemas.microsoft.com/office/drawing/2014/main" id="{BE5AA534-9062-4230-7A30-CC93F102C24B}"/>
              </a:ext>
            </a:extLst>
          </p:cNvPr>
          <p:cNvPicPr>
            <a:picLocks noGrp="1" noChangeAspect="1"/>
          </p:cNvPicPr>
          <p:nvPr>
            <p:ph type="pic" sz="quarter" idx="31"/>
          </p:nvPr>
        </p:nvPicPr>
        <p:blipFill>
          <a:blip>
            <a:extLst>
              <a:ext uri="{96DAC541-7B7A-43D3-8B79-37D633B846F1}">
                <asvg:svgBlip xmlns:asvg="http://schemas.microsoft.com/office/drawing/2016/SVG/main" r:embed="rId5"/>
              </a:ext>
            </a:extLst>
          </a:blip>
          <a:srcRect t="6250" b="6250"/>
          <a:stretch>
            <a:fillRect/>
          </a:stretch>
        </p:blipFill>
        <p:spPr>
          <a:xfrm>
            <a:off x="4332288" y="1910556"/>
            <a:ext cx="368300" cy="324632"/>
          </a:xfrm>
          <a:prstGeom prst="rect">
            <a:avLst/>
          </a:prstGeom>
        </p:spPr>
      </p:pic>
      <p:pic>
        <p:nvPicPr>
          <p:cNvPr id="88" name="Picture Placeholder 87">
            <a:extLst>
              <a:ext uri="{FF2B5EF4-FFF2-40B4-BE49-F238E27FC236}">
                <a16:creationId xmlns:a16="http://schemas.microsoft.com/office/drawing/2014/main" id="{2B143446-A965-3D6D-13A6-3B261EC44C2A}"/>
              </a:ext>
            </a:extLst>
          </p:cNvPr>
          <p:cNvPicPr>
            <a:picLocks noGrp="1" noChangeAspect="1"/>
          </p:cNvPicPr>
          <p:nvPr>
            <p:ph type="pic" sz="quarter" idx="33"/>
          </p:nvPr>
        </p:nvPicPr>
        <p:blipFill>
          <a:blip>
            <a:extLst>
              <a:ext uri="{96DAC541-7B7A-43D3-8B79-37D633B846F1}">
                <asvg:svgBlip xmlns:asvg="http://schemas.microsoft.com/office/drawing/2016/SVG/main" r:embed="rId6"/>
              </a:ext>
            </a:extLst>
          </a:blip>
          <a:srcRect t="6250" b="6250"/>
          <a:stretch>
            <a:fillRect/>
          </a:stretch>
        </p:blipFill>
        <p:spPr>
          <a:xfrm>
            <a:off x="8288336" y="1910556"/>
            <a:ext cx="368300" cy="324632"/>
          </a:xfrm>
          <a:prstGeom prst="rect">
            <a:avLst/>
          </a:prstGeom>
        </p:spPr>
      </p:pic>
      <p:grpSp>
        <p:nvGrpSpPr>
          <p:cNvPr id="4" name="Group 3">
            <a:extLst>
              <a:ext uri="{FF2B5EF4-FFF2-40B4-BE49-F238E27FC236}">
                <a16:creationId xmlns:a16="http://schemas.microsoft.com/office/drawing/2014/main" id="{CDFAD673-E186-94F3-5B84-926E6E1BE4AD}"/>
              </a:ext>
            </a:extLst>
          </p:cNvPr>
          <p:cNvGrpSpPr/>
          <p:nvPr/>
        </p:nvGrpSpPr>
        <p:grpSpPr>
          <a:xfrm>
            <a:off x="576112" y="2601913"/>
            <a:ext cx="3126091" cy="1167129"/>
            <a:chOff x="659206" y="2470532"/>
            <a:chExt cx="3126091" cy="1158607"/>
          </a:xfrm>
        </p:grpSpPr>
        <p:grpSp>
          <p:nvGrpSpPr>
            <p:cNvPr id="6" name="Group 5">
              <a:extLst>
                <a:ext uri="{FF2B5EF4-FFF2-40B4-BE49-F238E27FC236}">
                  <a16:creationId xmlns:a16="http://schemas.microsoft.com/office/drawing/2014/main" id="{BBEC1539-5DA3-40AE-9E5C-5DE3186156E3}"/>
                </a:ext>
              </a:extLst>
            </p:cNvPr>
            <p:cNvGrpSpPr/>
            <p:nvPr/>
          </p:nvGrpSpPr>
          <p:grpSpPr>
            <a:xfrm>
              <a:off x="659206" y="2470532"/>
              <a:ext cx="3126091" cy="1158607"/>
              <a:chOff x="659206" y="2470532"/>
              <a:chExt cx="3126091" cy="1158607"/>
            </a:xfrm>
          </p:grpSpPr>
          <p:sp>
            <p:nvSpPr>
              <p:cNvPr id="19" name="Shape 5">
                <a:extLst>
                  <a:ext uri="{FF2B5EF4-FFF2-40B4-BE49-F238E27FC236}">
                    <a16:creationId xmlns:a16="http://schemas.microsoft.com/office/drawing/2014/main" id="{DBE85BDA-E166-CCED-F105-2240D932A84B}"/>
                  </a:ext>
                </a:extLst>
              </p:cNvPr>
              <p:cNvSpPr/>
              <p:nvPr/>
            </p:nvSpPr>
            <p:spPr>
              <a:xfrm>
                <a:off x="659206" y="2470532"/>
                <a:ext cx="3126091" cy="1158607"/>
              </a:xfrm>
              <a:prstGeom prst="roundRect">
                <a:avLst>
                  <a:gd name="adj" fmla="val 5344"/>
                </a:avLst>
              </a:prstGeom>
              <a:solidFill>
                <a:srgbClr val="FFFFFF"/>
              </a:solidFill>
              <a:ln w="12700">
                <a:solidFill>
                  <a:srgbClr val="E6EBED"/>
                </a:solidFill>
                <a:prstDash val="solid"/>
              </a:ln>
              <a:effectLst>
                <a:outerShdw blurRad="63500" dist="25400" dir="5400000" algn="bl" rotWithShape="0">
                  <a:srgbClr val="000000">
                    <a:alpha val="10000"/>
                  </a:srgbClr>
                </a:outerShdw>
              </a:effectLst>
            </p:spPr>
            <p:txBody>
              <a:bodyPr/>
              <a:lstStyle/>
              <a:p>
                <a:endParaRPr lang="en-US"/>
              </a:p>
            </p:txBody>
          </p:sp>
          <p:sp>
            <p:nvSpPr>
              <p:cNvPr id="20" name="Shape 6">
                <a:extLst>
                  <a:ext uri="{FF2B5EF4-FFF2-40B4-BE49-F238E27FC236}">
                    <a16:creationId xmlns:a16="http://schemas.microsoft.com/office/drawing/2014/main" id="{3CF689B7-E9CF-F1A8-1A9D-96347F550F65}"/>
                  </a:ext>
                </a:extLst>
              </p:cNvPr>
              <p:cNvSpPr/>
              <p:nvPr/>
            </p:nvSpPr>
            <p:spPr>
              <a:xfrm>
                <a:off x="668350" y="2477183"/>
                <a:ext cx="3110400" cy="309600"/>
              </a:xfrm>
              <a:prstGeom prst="round2SameRect">
                <a:avLst>
                  <a:gd name="adj1" fmla="val 16667"/>
                  <a:gd name="adj2" fmla="val 0"/>
                </a:avLst>
              </a:prstGeom>
              <a:solidFill>
                <a:srgbClr val="F7F9FA"/>
              </a:solidFill>
              <a:ln/>
            </p:spPr>
            <p:txBody>
              <a:bodyPr/>
              <a:lstStyle/>
              <a:p>
                <a:endParaRPr lang="en-US"/>
              </a:p>
            </p:txBody>
          </p:sp>
          <p:sp>
            <p:nvSpPr>
              <p:cNvPr id="21" name="Shape 7">
                <a:extLst>
                  <a:ext uri="{FF2B5EF4-FFF2-40B4-BE49-F238E27FC236}">
                    <a16:creationId xmlns:a16="http://schemas.microsoft.com/office/drawing/2014/main" id="{F83F6354-2998-E61A-A242-7E11EDC8EED5}"/>
                  </a:ext>
                </a:extLst>
              </p:cNvPr>
              <p:cNvSpPr/>
              <p:nvPr/>
            </p:nvSpPr>
            <p:spPr>
              <a:xfrm>
                <a:off x="805510" y="2589404"/>
                <a:ext cx="68580" cy="68580"/>
              </a:xfrm>
              <a:prstGeom prst="ellipse">
                <a:avLst/>
              </a:prstGeom>
              <a:solidFill>
                <a:srgbClr val="8F9AA1"/>
              </a:solidFill>
              <a:ln/>
            </p:spPr>
            <p:txBody>
              <a:bodyPr/>
              <a:lstStyle/>
              <a:p>
                <a:endParaRPr lang="en-US"/>
              </a:p>
            </p:txBody>
          </p:sp>
          <p:sp>
            <p:nvSpPr>
              <p:cNvPr id="22" name="Shape 8">
                <a:extLst>
                  <a:ext uri="{FF2B5EF4-FFF2-40B4-BE49-F238E27FC236}">
                    <a16:creationId xmlns:a16="http://schemas.microsoft.com/office/drawing/2014/main" id="{CB477F67-8467-C80F-A16F-63F05006B511}"/>
                  </a:ext>
                </a:extLst>
              </p:cNvPr>
              <p:cNvSpPr/>
              <p:nvPr/>
            </p:nvSpPr>
            <p:spPr>
              <a:xfrm>
                <a:off x="942670" y="2589404"/>
                <a:ext cx="68580" cy="68580"/>
              </a:xfrm>
              <a:prstGeom prst="ellipse">
                <a:avLst/>
              </a:prstGeom>
              <a:solidFill>
                <a:srgbClr val="8F9AA1"/>
              </a:solidFill>
              <a:ln/>
            </p:spPr>
            <p:txBody>
              <a:bodyPr/>
              <a:lstStyle/>
              <a:p>
                <a:endParaRPr lang="en-US"/>
              </a:p>
            </p:txBody>
          </p:sp>
          <p:sp>
            <p:nvSpPr>
              <p:cNvPr id="23" name="Shape 9">
                <a:extLst>
                  <a:ext uri="{FF2B5EF4-FFF2-40B4-BE49-F238E27FC236}">
                    <a16:creationId xmlns:a16="http://schemas.microsoft.com/office/drawing/2014/main" id="{6B6935EB-3224-C8C5-47FE-6C5B5003E57A}"/>
                  </a:ext>
                </a:extLst>
              </p:cNvPr>
              <p:cNvSpPr/>
              <p:nvPr/>
            </p:nvSpPr>
            <p:spPr>
              <a:xfrm>
                <a:off x="1079830" y="2589404"/>
                <a:ext cx="68580" cy="68580"/>
              </a:xfrm>
              <a:prstGeom prst="ellipse">
                <a:avLst/>
              </a:prstGeom>
              <a:solidFill>
                <a:srgbClr val="8F9AA1"/>
              </a:solidFill>
              <a:ln/>
            </p:spPr>
            <p:txBody>
              <a:bodyPr/>
              <a:lstStyle/>
              <a:p>
                <a:endParaRPr lang="en-US"/>
              </a:p>
            </p:txBody>
          </p:sp>
          <p:sp>
            <p:nvSpPr>
              <p:cNvPr id="24" name="Shape 10">
                <a:extLst>
                  <a:ext uri="{FF2B5EF4-FFF2-40B4-BE49-F238E27FC236}">
                    <a16:creationId xmlns:a16="http://schemas.microsoft.com/office/drawing/2014/main" id="{441841F2-4730-525A-D535-CAEE89209965}"/>
                  </a:ext>
                </a:extLst>
              </p:cNvPr>
              <p:cNvSpPr/>
              <p:nvPr/>
            </p:nvSpPr>
            <p:spPr>
              <a:xfrm>
                <a:off x="1280998" y="2548256"/>
                <a:ext cx="2311288" cy="164592"/>
              </a:xfrm>
              <a:prstGeom prst="roundRect">
                <a:avLst>
                  <a:gd name="adj" fmla="val 27778"/>
                </a:avLst>
              </a:prstGeom>
              <a:solidFill>
                <a:srgbClr val="FFFFFF"/>
              </a:solidFill>
              <a:ln w="9525">
                <a:solidFill>
                  <a:srgbClr val="E6EBED"/>
                </a:solidFill>
                <a:prstDash val="solid"/>
              </a:ln>
            </p:spPr>
            <p:txBody>
              <a:bodyPr/>
              <a:lstStyle/>
              <a:p>
                <a:endParaRPr lang="en-US" dirty="0"/>
              </a:p>
            </p:txBody>
          </p:sp>
          <p:sp>
            <p:nvSpPr>
              <p:cNvPr id="25" name="Text 11">
                <a:extLst>
                  <a:ext uri="{FF2B5EF4-FFF2-40B4-BE49-F238E27FC236}">
                    <a16:creationId xmlns:a16="http://schemas.microsoft.com/office/drawing/2014/main" id="{5F9F5DE7-8AB4-3E1B-DFA1-8B0CDE5C37D9}"/>
                  </a:ext>
                </a:extLst>
              </p:cNvPr>
              <p:cNvSpPr/>
              <p:nvPr/>
            </p:nvSpPr>
            <p:spPr>
              <a:xfrm>
                <a:off x="1363294" y="2548256"/>
                <a:ext cx="2228992" cy="164592"/>
              </a:xfrm>
              <a:prstGeom prst="rect">
                <a:avLst/>
              </a:prstGeom>
              <a:noFill/>
              <a:ln/>
            </p:spPr>
            <p:txBody>
              <a:bodyPr wrap="square" lIns="0" tIns="0" rIns="0" bIns="0" rtlCol="0" anchor="ctr"/>
              <a:lstStyle/>
              <a:p>
                <a:r>
                  <a:rPr lang="en-US" sz="900" dirty="0" err="1">
                    <a:solidFill>
                      <a:srgbClr val="4B575E"/>
                    </a:solidFill>
                    <a:ea typeface="Arial" pitchFamily="34" charset="-122"/>
                    <a:cs typeface="Arial" pitchFamily="34" charset="-120"/>
                  </a:rPr>
                  <a:t>riversideshoes.com</a:t>
                </a:r>
                <a:r>
                  <a:rPr lang="en-US" sz="900" dirty="0">
                    <a:solidFill>
                      <a:srgbClr val="4B575E"/>
                    </a:solidFill>
                    <a:ea typeface="Arial" pitchFamily="34" charset="-122"/>
                    <a:cs typeface="Arial" pitchFamily="34" charset="-120"/>
                  </a:rPr>
                  <a:t>/verify-age</a:t>
                </a:r>
                <a:endParaRPr lang="en-US" sz="900" dirty="0"/>
              </a:p>
            </p:txBody>
          </p:sp>
          <p:sp>
            <p:nvSpPr>
              <p:cNvPr id="26" name="Shape 13">
                <a:extLst>
                  <a:ext uri="{FF2B5EF4-FFF2-40B4-BE49-F238E27FC236}">
                    <a16:creationId xmlns:a16="http://schemas.microsoft.com/office/drawing/2014/main" id="{9835C748-8E89-E3FF-44C9-420826DA8CF1}"/>
                  </a:ext>
                </a:extLst>
              </p:cNvPr>
              <p:cNvSpPr/>
              <p:nvPr/>
            </p:nvSpPr>
            <p:spPr>
              <a:xfrm>
                <a:off x="860374" y="3092324"/>
                <a:ext cx="2731912" cy="384048"/>
              </a:xfrm>
              <a:prstGeom prst="roundRect">
                <a:avLst>
                  <a:gd name="adj" fmla="val 11905"/>
                </a:avLst>
              </a:prstGeom>
              <a:solidFill>
                <a:srgbClr val="F7F9FA"/>
              </a:solidFill>
              <a:ln w="12700">
                <a:solidFill>
                  <a:srgbClr val="E6EBED"/>
                </a:solidFill>
                <a:prstDash val="solid"/>
              </a:ln>
            </p:spPr>
            <p:txBody>
              <a:bodyPr/>
              <a:lstStyle/>
              <a:p>
                <a:endParaRPr lang="en-US"/>
              </a:p>
            </p:txBody>
          </p:sp>
          <p:sp>
            <p:nvSpPr>
              <p:cNvPr id="27" name="Text 14">
                <a:extLst>
                  <a:ext uri="{FF2B5EF4-FFF2-40B4-BE49-F238E27FC236}">
                    <a16:creationId xmlns:a16="http://schemas.microsoft.com/office/drawing/2014/main" id="{96F0A236-A739-4351-0DBE-4AFBCA51544C}"/>
                  </a:ext>
                </a:extLst>
              </p:cNvPr>
              <p:cNvSpPr/>
              <p:nvPr/>
            </p:nvSpPr>
            <p:spPr>
              <a:xfrm>
                <a:off x="970102" y="3092324"/>
                <a:ext cx="2622184" cy="384048"/>
              </a:xfrm>
              <a:prstGeom prst="rect">
                <a:avLst/>
              </a:prstGeom>
              <a:noFill/>
              <a:ln/>
            </p:spPr>
            <p:txBody>
              <a:bodyPr wrap="square" lIns="0" tIns="0" rIns="0" bIns="0" rtlCol="0" anchor="ctr"/>
              <a:lstStyle/>
              <a:p>
                <a:r>
                  <a:rPr lang="en-US" sz="1050" dirty="0">
                    <a:solidFill>
                      <a:srgbClr val="000000"/>
                    </a:solidFill>
                    <a:ea typeface="Arial" pitchFamily="34" charset="-122"/>
                    <a:cs typeface="Arial" pitchFamily="34" charset="-120"/>
                  </a:rPr>
                  <a:t>MM / DD / YYYY  (required to continue)</a:t>
                </a:r>
                <a:endParaRPr lang="en-US" sz="1050" dirty="0"/>
              </a:p>
            </p:txBody>
          </p:sp>
        </p:grpSp>
        <p:sp>
          <p:nvSpPr>
            <p:cNvPr id="8" name="Text 12">
              <a:extLst>
                <a:ext uri="{FF2B5EF4-FFF2-40B4-BE49-F238E27FC236}">
                  <a16:creationId xmlns:a16="http://schemas.microsoft.com/office/drawing/2014/main" id="{CAEF67B8-9327-D81E-5D0A-67720C1ADB5E}"/>
                </a:ext>
              </a:extLst>
            </p:cNvPr>
            <p:cNvSpPr/>
            <p:nvPr/>
          </p:nvSpPr>
          <p:spPr>
            <a:xfrm>
              <a:off x="860374" y="2872868"/>
              <a:ext cx="2731912" cy="201168"/>
            </a:xfrm>
            <a:prstGeom prst="rect">
              <a:avLst/>
            </a:prstGeom>
            <a:noFill/>
            <a:ln/>
          </p:spPr>
          <p:txBody>
            <a:bodyPr wrap="square" lIns="0" tIns="0" rIns="0" bIns="0" rtlCol="0" anchor="ctr"/>
            <a:lstStyle/>
            <a:p>
              <a:r>
                <a:rPr lang="en-US" sz="1000" b="1" dirty="0">
                  <a:ea typeface="Arial" pitchFamily="34" charset="-122"/>
                  <a:cs typeface="Arial" pitchFamily="34" charset="-120"/>
                </a:rPr>
                <a:t>Date of birth</a:t>
              </a:r>
              <a:endParaRPr lang="en-US" sz="1000" dirty="0"/>
            </a:p>
          </p:txBody>
        </p:sp>
      </p:grpSp>
      <p:grpSp>
        <p:nvGrpSpPr>
          <p:cNvPr id="10" name="Group 9">
            <a:extLst>
              <a:ext uri="{FF2B5EF4-FFF2-40B4-BE49-F238E27FC236}">
                <a16:creationId xmlns:a16="http://schemas.microsoft.com/office/drawing/2014/main" id="{D3D02AB6-CFE2-8764-CC83-6AE2EDCD2997}"/>
              </a:ext>
            </a:extLst>
          </p:cNvPr>
          <p:cNvGrpSpPr/>
          <p:nvPr/>
        </p:nvGrpSpPr>
        <p:grpSpPr>
          <a:xfrm>
            <a:off x="4533635" y="2601913"/>
            <a:ext cx="3126091" cy="946346"/>
            <a:chOff x="576112" y="2565401"/>
            <a:chExt cx="3126091" cy="939436"/>
          </a:xfrm>
        </p:grpSpPr>
        <p:grpSp>
          <p:nvGrpSpPr>
            <p:cNvPr id="11" name="Group 10">
              <a:extLst>
                <a:ext uri="{FF2B5EF4-FFF2-40B4-BE49-F238E27FC236}">
                  <a16:creationId xmlns:a16="http://schemas.microsoft.com/office/drawing/2014/main" id="{998D7AB5-ABDF-D9C8-923A-5633A2BFF2C5}"/>
                </a:ext>
              </a:extLst>
            </p:cNvPr>
            <p:cNvGrpSpPr/>
            <p:nvPr/>
          </p:nvGrpSpPr>
          <p:grpSpPr>
            <a:xfrm>
              <a:off x="576112" y="2565401"/>
              <a:ext cx="3126091" cy="939436"/>
              <a:chOff x="659206" y="2470533"/>
              <a:chExt cx="3126091" cy="939436"/>
            </a:xfrm>
          </p:grpSpPr>
          <p:sp>
            <p:nvSpPr>
              <p:cNvPr id="15" name="Shape 5">
                <a:extLst>
                  <a:ext uri="{FF2B5EF4-FFF2-40B4-BE49-F238E27FC236}">
                    <a16:creationId xmlns:a16="http://schemas.microsoft.com/office/drawing/2014/main" id="{D94486D4-7E36-4C67-030B-BE966177D55A}"/>
                  </a:ext>
                </a:extLst>
              </p:cNvPr>
              <p:cNvSpPr/>
              <p:nvPr/>
            </p:nvSpPr>
            <p:spPr>
              <a:xfrm>
                <a:off x="659206" y="2470533"/>
                <a:ext cx="3126091" cy="939436"/>
              </a:xfrm>
              <a:prstGeom prst="roundRect">
                <a:avLst>
                  <a:gd name="adj" fmla="val 5344"/>
                </a:avLst>
              </a:prstGeom>
              <a:solidFill>
                <a:srgbClr val="FFFFFF"/>
              </a:solidFill>
              <a:ln w="12700">
                <a:solidFill>
                  <a:srgbClr val="E6EBED"/>
                </a:solidFill>
                <a:prstDash val="solid"/>
              </a:ln>
              <a:effectLst>
                <a:outerShdw blurRad="63500" dist="25400" dir="5400000" algn="bl" rotWithShape="0">
                  <a:srgbClr val="000000">
                    <a:alpha val="10000"/>
                  </a:srgbClr>
                </a:outerShdw>
              </a:effectLst>
            </p:spPr>
            <p:txBody>
              <a:bodyPr/>
              <a:lstStyle/>
              <a:p>
                <a:endParaRPr lang="en-US"/>
              </a:p>
            </p:txBody>
          </p:sp>
          <p:sp>
            <p:nvSpPr>
              <p:cNvPr id="16" name="Shape 6">
                <a:extLst>
                  <a:ext uri="{FF2B5EF4-FFF2-40B4-BE49-F238E27FC236}">
                    <a16:creationId xmlns:a16="http://schemas.microsoft.com/office/drawing/2014/main" id="{3347F2E0-2076-CE0D-5916-481D3411D7CA}"/>
                  </a:ext>
                </a:extLst>
              </p:cNvPr>
              <p:cNvSpPr/>
              <p:nvPr/>
            </p:nvSpPr>
            <p:spPr>
              <a:xfrm>
                <a:off x="668350" y="2477183"/>
                <a:ext cx="3110400" cy="309600"/>
              </a:xfrm>
              <a:prstGeom prst="round2SameRect">
                <a:avLst>
                  <a:gd name="adj1" fmla="val 16667"/>
                  <a:gd name="adj2" fmla="val 0"/>
                </a:avLst>
              </a:prstGeom>
              <a:solidFill>
                <a:srgbClr val="F7F9FA"/>
              </a:solidFill>
              <a:ln/>
            </p:spPr>
            <p:txBody>
              <a:bodyPr/>
              <a:lstStyle/>
              <a:p>
                <a:endParaRPr lang="en-US"/>
              </a:p>
            </p:txBody>
          </p:sp>
          <p:sp>
            <p:nvSpPr>
              <p:cNvPr id="17" name="Shape 7">
                <a:extLst>
                  <a:ext uri="{FF2B5EF4-FFF2-40B4-BE49-F238E27FC236}">
                    <a16:creationId xmlns:a16="http://schemas.microsoft.com/office/drawing/2014/main" id="{B11CCD88-C3C5-CDDC-3BD8-660698D996B8}"/>
                  </a:ext>
                </a:extLst>
              </p:cNvPr>
              <p:cNvSpPr/>
              <p:nvPr/>
            </p:nvSpPr>
            <p:spPr>
              <a:xfrm>
                <a:off x="805510" y="2589404"/>
                <a:ext cx="68580" cy="68580"/>
              </a:xfrm>
              <a:prstGeom prst="ellipse">
                <a:avLst/>
              </a:prstGeom>
              <a:solidFill>
                <a:srgbClr val="8F9AA1"/>
              </a:solidFill>
              <a:ln/>
            </p:spPr>
            <p:txBody>
              <a:bodyPr/>
              <a:lstStyle/>
              <a:p>
                <a:endParaRPr lang="en-US"/>
              </a:p>
            </p:txBody>
          </p:sp>
          <p:sp>
            <p:nvSpPr>
              <p:cNvPr id="18" name="Shape 8">
                <a:extLst>
                  <a:ext uri="{FF2B5EF4-FFF2-40B4-BE49-F238E27FC236}">
                    <a16:creationId xmlns:a16="http://schemas.microsoft.com/office/drawing/2014/main" id="{F98C320F-AEC3-ACE0-13BB-81EA43F19315}"/>
                  </a:ext>
                </a:extLst>
              </p:cNvPr>
              <p:cNvSpPr/>
              <p:nvPr/>
            </p:nvSpPr>
            <p:spPr>
              <a:xfrm>
                <a:off x="942670" y="2589404"/>
                <a:ext cx="68580" cy="68580"/>
              </a:xfrm>
              <a:prstGeom prst="ellipse">
                <a:avLst/>
              </a:prstGeom>
              <a:solidFill>
                <a:srgbClr val="8F9AA1"/>
              </a:solidFill>
              <a:ln/>
            </p:spPr>
            <p:txBody>
              <a:bodyPr/>
              <a:lstStyle/>
              <a:p>
                <a:endParaRPr lang="en-US"/>
              </a:p>
            </p:txBody>
          </p:sp>
          <p:sp>
            <p:nvSpPr>
              <p:cNvPr id="30" name="Shape 9">
                <a:extLst>
                  <a:ext uri="{FF2B5EF4-FFF2-40B4-BE49-F238E27FC236}">
                    <a16:creationId xmlns:a16="http://schemas.microsoft.com/office/drawing/2014/main" id="{D6DDB66E-4EC8-6197-9E13-1855175A3197}"/>
                  </a:ext>
                </a:extLst>
              </p:cNvPr>
              <p:cNvSpPr/>
              <p:nvPr/>
            </p:nvSpPr>
            <p:spPr>
              <a:xfrm>
                <a:off x="1079830" y="2589404"/>
                <a:ext cx="68580" cy="68580"/>
              </a:xfrm>
              <a:prstGeom prst="ellipse">
                <a:avLst/>
              </a:prstGeom>
              <a:solidFill>
                <a:srgbClr val="8F9AA1"/>
              </a:solidFill>
              <a:ln/>
            </p:spPr>
            <p:txBody>
              <a:bodyPr/>
              <a:lstStyle/>
              <a:p>
                <a:endParaRPr lang="en-US"/>
              </a:p>
            </p:txBody>
          </p:sp>
          <p:sp>
            <p:nvSpPr>
              <p:cNvPr id="31" name="Shape 10">
                <a:extLst>
                  <a:ext uri="{FF2B5EF4-FFF2-40B4-BE49-F238E27FC236}">
                    <a16:creationId xmlns:a16="http://schemas.microsoft.com/office/drawing/2014/main" id="{9A87F690-DC67-FC4C-CBC1-3EE2563F5E79}"/>
                  </a:ext>
                </a:extLst>
              </p:cNvPr>
              <p:cNvSpPr/>
              <p:nvPr/>
            </p:nvSpPr>
            <p:spPr>
              <a:xfrm>
                <a:off x="1280998" y="2548256"/>
                <a:ext cx="2311288" cy="164592"/>
              </a:xfrm>
              <a:prstGeom prst="roundRect">
                <a:avLst>
                  <a:gd name="adj" fmla="val 27778"/>
                </a:avLst>
              </a:prstGeom>
              <a:solidFill>
                <a:srgbClr val="FFFFFF"/>
              </a:solidFill>
              <a:ln w="9525">
                <a:solidFill>
                  <a:srgbClr val="E6EBED"/>
                </a:solidFill>
                <a:prstDash val="solid"/>
              </a:ln>
            </p:spPr>
            <p:txBody>
              <a:bodyPr/>
              <a:lstStyle/>
              <a:p>
                <a:endParaRPr lang="en-US" dirty="0"/>
              </a:p>
            </p:txBody>
          </p:sp>
          <p:sp>
            <p:nvSpPr>
              <p:cNvPr id="32" name="Text 11">
                <a:extLst>
                  <a:ext uri="{FF2B5EF4-FFF2-40B4-BE49-F238E27FC236}">
                    <a16:creationId xmlns:a16="http://schemas.microsoft.com/office/drawing/2014/main" id="{FB77C05F-044F-61B3-446E-7CD7830B730C}"/>
                  </a:ext>
                </a:extLst>
              </p:cNvPr>
              <p:cNvSpPr/>
              <p:nvPr/>
            </p:nvSpPr>
            <p:spPr>
              <a:xfrm>
                <a:off x="1363294" y="2548256"/>
                <a:ext cx="2228992" cy="164592"/>
              </a:xfrm>
              <a:prstGeom prst="rect">
                <a:avLst/>
              </a:prstGeom>
              <a:noFill/>
              <a:ln/>
            </p:spPr>
            <p:txBody>
              <a:bodyPr wrap="square" lIns="0" tIns="0" rIns="0" bIns="0" rtlCol="0" anchor="ctr"/>
              <a:lstStyle/>
              <a:p>
                <a:r>
                  <a:rPr lang="en-US" sz="900" dirty="0" err="1">
                    <a:solidFill>
                      <a:srgbClr val="4B575E"/>
                    </a:solidFill>
                    <a:ea typeface="Arial" pitchFamily="34" charset="-122"/>
                    <a:cs typeface="Arial" pitchFamily="34" charset="-120"/>
                  </a:rPr>
                  <a:t>riversideshoes.com</a:t>
                </a:r>
                <a:r>
                  <a:rPr lang="en-US" sz="900" dirty="0">
                    <a:solidFill>
                      <a:srgbClr val="4B575E"/>
                    </a:solidFill>
                    <a:ea typeface="Arial" pitchFamily="34" charset="-122"/>
                    <a:cs typeface="Arial" pitchFamily="34" charset="-120"/>
                  </a:rPr>
                  <a:t>/verify-age</a:t>
                </a:r>
                <a:endParaRPr lang="en-US" sz="900" dirty="0"/>
              </a:p>
            </p:txBody>
          </p:sp>
          <p:sp>
            <p:nvSpPr>
              <p:cNvPr id="33" name="Shape 13">
                <a:extLst>
                  <a:ext uri="{FF2B5EF4-FFF2-40B4-BE49-F238E27FC236}">
                    <a16:creationId xmlns:a16="http://schemas.microsoft.com/office/drawing/2014/main" id="{B602B9E1-2509-592A-74FF-DABFC55934F8}"/>
                  </a:ext>
                </a:extLst>
              </p:cNvPr>
              <p:cNvSpPr/>
              <p:nvPr/>
            </p:nvSpPr>
            <p:spPr>
              <a:xfrm>
                <a:off x="860374" y="2941690"/>
                <a:ext cx="182880" cy="183600"/>
              </a:xfrm>
              <a:prstGeom prst="roundRect">
                <a:avLst>
                  <a:gd name="adj" fmla="val 11905"/>
                </a:avLst>
              </a:prstGeom>
              <a:solidFill>
                <a:srgbClr val="F7F9FA"/>
              </a:solidFill>
              <a:ln w="12700">
                <a:solidFill>
                  <a:srgbClr val="D3D9DE"/>
                </a:solidFill>
                <a:prstDash val="solid"/>
              </a:ln>
            </p:spPr>
            <p:txBody>
              <a:bodyPr/>
              <a:lstStyle/>
              <a:p>
                <a:endParaRPr lang="en-US" dirty="0"/>
              </a:p>
            </p:txBody>
          </p:sp>
        </p:grpSp>
        <p:sp>
          <p:nvSpPr>
            <p:cNvPr id="14" name="Text 13">
              <a:extLst>
                <a:ext uri="{FF2B5EF4-FFF2-40B4-BE49-F238E27FC236}">
                  <a16:creationId xmlns:a16="http://schemas.microsoft.com/office/drawing/2014/main" id="{9A9280DD-1A38-401D-434B-6F41A14D2829}"/>
                </a:ext>
              </a:extLst>
            </p:cNvPr>
            <p:cNvSpPr/>
            <p:nvPr/>
          </p:nvSpPr>
          <p:spPr>
            <a:xfrm>
              <a:off x="1081604" y="3041580"/>
              <a:ext cx="2351408" cy="309601"/>
            </a:xfrm>
            <a:prstGeom prst="rect">
              <a:avLst/>
            </a:prstGeom>
            <a:noFill/>
            <a:ln/>
          </p:spPr>
          <p:txBody>
            <a:bodyPr wrap="square" lIns="0" tIns="0" rIns="0" bIns="0" rtlCol="0" anchor="t"/>
            <a:lstStyle/>
            <a:p>
              <a:r>
                <a:rPr lang="en-US" sz="900" dirty="0">
                  <a:solidFill>
                    <a:srgbClr val="000000"/>
                  </a:solidFill>
                  <a:ea typeface="Arial" pitchFamily="34" charset="-122"/>
                  <a:cs typeface="Arial" pitchFamily="34" charset="-120"/>
                </a:rPr>
                <a:t>I am over 21</a:t>
              </a:r>
              <a:endParaRPr lang="en-US" sz="900" dirty="0"/>
            </a:p>
          </p:txBody>
        </p:sp>
      </p:grpSp>
    </p:spTree>
    <p:extLst>
      <p:ext uri="{BB962C8B-B14F-4D97-AF65-F5344CB8AC3E}">
        <p14:creationId xmlns:p14="http://schemas.microsoft.com/office/powerpoint/2010/main" val="152229781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F48FED-236F-F0C5-9260-55A069EE710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BF3E6DD2-E8B7-6C6C-3F96-1D78BB275052}"/>
              </a:ext>
            </a:extLst>
          </p:cNvPr>
          <p:cNvSpPr>
            <a:spLocks noGrp="1"/>
          </p:cNvSpPr>
          <p:nvPr>
            <p:ph type="body" sz="quarter" idx="29"/>
          </p:nvPr>
        </p:nvSpPr>
        <p:spPr>
          <a:xfrm>
            <a:off x="222252" y="1773237"/>
            <a:ext cx="3833812" cy="4783137"/>
          </a:xfrm>
        </p:spPr>
        <p:txBody>
          <a:bodyPr/>
          <a:lstStyle/>
          <a:p>
            <a:pPr marL="0" indent="0">
              <a:buNone/>
            </a:pPr>
            <a:br>
              <a:rPr lang="en-US" b="1" dirty="0"/>
            </a:br>
            <a:br>
              <a:rPr lang="en-US" b="1" dirty="0"/>
            </a:br>
            <a:br>
              <a:rPr lang="en-US" b="1" dirty="0"/>
            </a:br>
            <a:br>
              <a:rPr lang="en-US" b="1" dirty="0"/>
            </a:br>
            <a:br>
              <a:rPr lang="en-US" b="1" dirty="0"/>
            </a:br>
            <a:br>
              <a:rPr lang="en-US" b="1" dirty="0"/>
            </a:br>
            <a:br>
              <a:rPr lang="en-US" b="1" dirty="0"/>
            </a:br>
            <a:br>
              <a:rPr lang="en-US" b="1" dirty="0"/>
            </a:br>
            <a:endParaRPr lang="en-US" b="1" dirty="0"/>
          </a:p>
          <a:p>
            <a:pPr marL="0" indent="0">
              <a:buNone/>
            </a:pPr>
            <a:endParaRPr lang="en-US" b="1" dirty="0"/>
          </a:p>
          <a:p>
            <a:pPr marL="0" indent="0">
              <a:buNone/>
            </a:pPr>
            <a:r>
              <a:rPr lang="en-US" b="1" dirty="0"/>
              <a:t>Why it’s compliant:</a:t>
            </a:r>
            <a:endParaRPr lang="en-US" dirty="0"/>
          </a:p>
          <a:p>
            <a:r>
              <a:rPr lang="en-US" dirty="0"/>
              <a:t>Uses a </a:t>
            </a:r>
            <a:r>
              <a:rPr lang="en-US" dirty="0">
                <a:hlinkClick r:id="rId3"/>
              </a:rPr>
              <a:t>Campaign verify </a:t>
            </a:r>
            <a:r>
              <a:rPr lang="en-US" dirty="0"/>
              <a:t>token issued </a:t>
            </a:r>
            <a:br>
              <a:rPr lang="en-US" dirty="0"/>
            </a:br>
            <a:r>
              <a:rPr lang="en-US" dirty="0"/>
              <a:t>for Toll-free</a:t>
            </a:r>
          </a:p>
          <a:p>
            <a:r>
              <a:rPr lang="en-US" dirty="0"/>
              <a:t>Dedicates the number to a single campaign or committee</a:t>
            </a:r>
          </a:p>
          <a:p>
            <a:endParaRPr lang="en-US" dirty="0"/>
          </a:p>
        </p:txBody>
      </p:sp>
      <p:sp>
        <p:nvSpPr>
          <p:cNvPr id="3" name="Text Placeholder 2">
            <a:extLst>
              <a:ext uri="{FF2B5EF4-FFF2-40B4-BE49-F238E27FC236}">
                <a16:creationId xmlns:a16="http://schemas.microsoft.com/office/drawing/2014/main" id="{667F2171-1BC6-F440-02EF-DBF0472509DA}"/>
              </a:ext>
            </a:extLst>
          </p:cNvPr>
          <p:cNvSpPr>
            <a:spLocks noGrp="1"/>
          </p:cNvSpPr>
          <p:nvPr>
            <p:ph type="body" sz="quarter" idx="19"/>
          </p:nvPr>
        </p:nvSpPr>
        <p:spPr/>
        <p:txBody>
          <a:bodyPr/>
          <a:lstStyle/>
          <a:p>
            <a:r>
              <a:rPr lang="en-US" sz="4000" dirty="0"/>
              <a:t>Political &amp; election campaigns</a:t>
            </a:r>
          </a:p>
        </p:txBody>
      </p:sp>
      <p:sp>
        <p:nvSpPr>
          <p:cNvPr id="5" name="Slide Number Placeholder 4">
            <a:extLst>
              <a:ext uri="{FF2B5EF4-FFF2-40B4-BE49-F238E27FC236}">
                <a16:creationId xmlns:a16="http://schemas.microsoft.com/office/drawing/2014/main" id="{CA4F7AF7-36E8-A4B6-8202-158498C6E3A1}"/>
              </a:ext>
            </a:extLst>
          </p:cNvPr>
          <p:cNvSpPr>
            <a:spLocks noGrp="1"/>
          </p:cNvSpPr>
          <p:nvPr>
            <p:ph type="sldNum" sz="quarter" idx="16"/>
          </p:nvPr>
        </p:nvSpPr>
        <p:spPr/>
        <p:txBody>
          <a:bodyPr/>
          <a:lstStyle/>
          <a:p>
            <a:fld id="{AE086683-F536-42AB-ABBC-F4803DFE8DBC}" type="slidenum">
              <a:rPr lang="en-US" smtClean="0"/>
              <a:pPr/>
              <a:t>50</a:t>
            </a:fld>
            <a:endParaRPr lang="en-US"/>
          </a:p>
        </p:txBody>
      </p:sp>
      <p:sp>
        <p:nvSpPr>
          <p:cNvPr id="7" name="Text Placeholder 6">
            <a:extLst>
              <a:ext uri="{FF2B5EF4-FFF2-40B4-BE49-F238E27FC236}">
                <a16:creationId xmlns:a16="http://schemas.microsoft.com/office/drawing/2014/main" id="{F6DE6050-CAEE-53AC-E5E3-5F8909714307}"/>
              </a:ext>
            </a:extLst>
          </p:cNvPr>
          <p:cNvSpPr>
            <a:spLocks noGrp="1"/>
          </p:cNvSpPr>
          <p:nvPr>
            <p:ph type="body" sz="quarter" idx="30"/>
          </p:nvPr>
        </p:nvSpPr>
        <p:spPr>
          <a:xfrm>
            <a:off x="4179094" y="1773237"/>
            <a:ext cx="3833812" cy="4783137"/>
          </a:xfrm>
          <a:solidFill>
            <a:srgbClr val="F2EEE8"/>
          </a:solidFill>
        </p:spPr>
        <p:txBody>
          <a:bodyPr/>
          <a:lstStyle/>
          <a:p>
            <a:pPr marL="0" indent="0">
              <a:buNone/>
            </a:pPr>
            <a:br>
              <a:rPr lang="en-US" b="1" dirty="0"/>
            </a:br>
            <a:br>
              <a:rPr lang="en-US" b="1" dirty="0"/>
            </a:br>
            <a:br>
              <a:rPr lang="en-US" b="1" dirty="0"/>
            </a:br>
            <a:br>
              <a:rPr lang="en-US" b="1" dirty="0"/>
            </a:br>
            <a:br>
              <a:rPr lang="en-US" b="1" dirty="0"/>
            </a:br>
            <a:br>
              <a:rPr lang="en-US" b="1" dirty="0"/>
            </a:br>
            <a:br>
              <a:rPr lang="en-US" b="1" dirty="0"/>
            </a:br>
            <a:br>
              <a:rPr lang="en-US" b="1" dirty="0"/>
            </a:br>
            <a:endParaRPr lang="en-US" b="1" dirty="0"/>
          </a:p>
          <a:p>
            <a:pPr marL="0" indent="0">
              <a:buNone/>
            </a:pPr>
            <a:endParaRPr lang="en-US" b="1" dirty="0"/>
          </a:p>
          <a:p>
            <a:pPr marL="0" indent="0">
              <a:buNone/>
            </a:pPr>
            <a:r>
              <a:rPr lang="en-US" b="1" dirty="0"/>
              <a:t>Why it’s NOT compliant:</a:t>
            </a:r>
            <a:endParaRPr lang="en-US" dirty="0"/>
          </a:p>
          <a:p>
            <a:r>
              <a:rPr lang="en-US" dirty="0"/>
              <a:t>Uses a token issued for a different channel (i.e. 10 DLC)</a:t>
            </a:r>
          </a:p>
          <a:p>
            <a:r>
              <a:rPr lang="en-US" dirty="0"/>
              <a:t>Shares one number across multiple committees</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9" name="Text Placeholder 8">
            <a:extLst>
              <a:ext uri="{FF2B5EF4-FFF2-40B4-BE49-F238E27FC236}">
                <a16:creationId xmlns:a16="http://schemas.microsoft.com/office/drawing/2014/main" id="{235BF125-3174-DF87-6684-449D5CFFA31C}"/>
              </a:ext>
            </a:extLst>
          </p:cNvPr>
          <p:cNvSpPr>
            <a:spLocks noGrp="1"/>
          </p:cNvSpPr>
          <p:nvPr>
            <p:ph type="body" sz="quarter" idx="32"/>
          </p:nvPr>
        </p:nvSpPr>
        <p:spPr>
          <a:xfrm>
            <a:off x="8134349" y="1773237"/>
            <a:ext cx="3833812" cy="4783137"/>
          </a:xfrm>
        </p:spPr>
        <p:txBody>
          <a:bodyPr/>
          <a:lstStyle/>
          <a:p>
            <a:pPr marL="0" indent="0">
              <a:buNone/>
            </a:pPr>
            <a:r>
              <a:rPr lang="en-US" b="1" dirty="0"/>
              <a:t>Key takeaway: </a:t>
            </a:r>
          </a:p>
          <a:p>
            <a:pPr marL="0" indent="0">
              <a:buNone/>
            </a:pPr>
            <a:r>
              <a:rPr lang="en-US" dirty="0"/>
              <a:t>One entity, one number, one valid </a:t>
            </a:r>
            <a:br>
              <a:rPr lang="en-US" dirty="0"/>
            </a:br>
            <a:r>
              <a:rPr lang="en-US" dirty="0"/>
              <a:t>token. No sharing or pooling across political entities.</a:t>
            </a:r>
          </a:p>
          <a:p>
            <a:endParaRPr lang="en-US" dirty="0"/>
          </a:p>
          <a:p>
            <a:endParaRPr lang="en-US" dirty="0"/>
          </a:p>
          <a:p>
            <a:endParaRPr lang="en-US" dirty="0"/>
          </a:p>
        </p:txBody>
      </p:sp>
      <p:pic>
        <p:nvPicPr>
          <p:cNvPr id="12" name="Picture Placeholder 11">
            <a:extLst>
              <a:ext uri="{FF2B5EF4-FFF2-40B4-BE49-F238E27FC236}">
                <a16:creationId xmlns:a16="http://schemas.microsoft.com/office/drawing/2014/main" id="{714473CE-B6A2-6272-BD81-E00DE3AE75CC}"/>
              </a:ext>
            </a:extLst>
          </p:cNvPr>
          <p:cNvPicPr>
            <a:picLocks noGrp="1" noChangeAspect="1"/>
          </p:cNvPicPr>
          <p:nvPr>
            <p:ph type="pic" sz="quarter" idx="21"/>
          </p:nvPr>
        </p:nvPicPr>
        <p:blipFill>
          <a:blip>
            <a:extLst>
              <a:ext uri="{96DAC541-7B7A-43D3-8B79-37D633B846F1}">
                <asvg:svgBlip xmlns:asvg="http://schemas.microsoft.com/office/drawing/2016/SVG/main" r:embed="rId4"/>
              </a:ext>
            </a:extLst>
          </a:blip>
          <a:srcRect t="6250" b="6250"/>
          <a:stretch>
            <a:fillRect/>
          </a:stretch>
        </p:blipFill>
        <p:spPr>
          <a:xfrm>
            <a:off x="381000" y="1910556"/>
            <a:ext cx="368300" cy="324632"/>
          </a:xfrm>
          <a:prstGeom prst="rect">
            <a:avLst/>
          </a:prstGeom>
        </p:spPr>
      </p:pic>
      <p:pic>
        <p:nvPicPr>
          <p:cNvPr id="13" name="Picture Placeholder 12">
            <a:extLst>
              <a:ext uri="{FF2B5EF4-FFF2-40B4-BE49-F238E27FC236}">
                <a16:creationId xmlns:a16="http://schemas.microsoft.com/office/drawing/2014/main" id="{694BA93E-60E7-114E-0B65-C6B382A05293}"/>
              </a:ext>
            </a:extLst>
          </p:cNvPr>
          <p:cNvPicPr>
            <a:picLocks noGrp="1" noChangeAspect="1"/>
          </p:cNvPicPr>
          <p:nvPr>
            <p:ph type="pic" sz="quarter" idx="31"/>
          </p:nvPr>
        </p:nvPicPr>
        <p:blipFill>
          <a:blip>
            <a:extLst>
              <a:ext uri="{96DAC541-7B7A-43D3-8B79-37D633B846F1}">
                <asvg:svgBlip xmlns:asvg="http://schemas.microsoft.com/office/drawing/2016/SVG/main" r:embed="rId5"/>
              </a:ext>
            </a:extLst>
          </a:blip>
          <a:srcRect t="6250" b="6250"/>
          <a:stretch>
            <a:fillRect/>
          </a:stretch>
        </p:blipFill>
        <p:spPr>
          <a:xfrm>
            <a:off x="4332288" y="1910556"/>
            <a:ext cx="368300" cy="324632"/>
          </a:xfrm>
          <a:prstGeom prst="rect">
            <a:avLst/>
          </a:prstGeom>
        </p:spPr>
      </p:pic>
      <p:pic>
        <p:nvPicPr>
          <p:cNvPr id="88" name="Picture Placeholder 87">
            <a:extLst>
              <a:ext uri="{FF2B5EF4-FFF2-40B4-BE49-F238E27FC236}">
                <a16:creationId xmlns:a16="http://schemas.microsoft.com/office/drawing/2014/main" id="{E7573943-9F87-1B50-2B92-7C4234C83835}"/>
              </a:ext>
            </a:extLst>
          </p:cNvPr>
          <p:cNvPicPr>
            <a:picLocks noGrp="1" noChangeAspect="1"/>
          </p:cNvPicPr>
          <p:nvPr>
            <p:ph type="pic" sz="quarter" idx="33"/>
          </p:nvPr>
        </p:nvPicPr>
        <p:blipFill>
          <a:blip>
            <a:extLst>
              <a:ext uri="{96DAC541-7B7A-43D3-8B79-37D633B846F1}">
                <asvg:svgBlip xmlns:asvg="http://schemas.microsoft.com/office/drawing/2016/SVG/main" r:embed="rId6"/>
              </a:ext>
            </a:extLst>
          </a:blip>
          <a:srcRect t="6250" b="6250"/>
          <a:stretch>
            <a:fillRect/>
          </a:stretch>
        </p:blipFill>
        <p:spPr>
          <a:xfrm>
            <a:off x="8288336" y="1910556"/>
            <a:ext cx="368300" cy="324632"/>
          </a:xfrm>
          <a:prstGeom prst="rect">
            <a:avLst/>
          </a:prstGeom>
        </p:spPr>
      </p:pic>
      <p:grpSp>
        <p:nvGrpSpPr>
          <p:cNvPr id="4" name="Group 3">
            <a:extLst>
              <a:ext uri="{FF2B5EF4-FFF2-40B4-BE49-F238E27FC236}">
                <a16:creationId xmlns:a16="http://schemas.microsoft.com/office/drawing/2014/main" id="{5948C17B-2B9D-6B8F-EFE4-C697DBCB511E}"/>
              </a:ext>
            </a:extLst>
          </p:cNvPr>
          <p:cNvGrpSpPr/>
          <p:nvPr/>
        </p:nvGrpSpPr>
        <p:grpSpPr>
          <a:xfrm>
            <a:off x="576112" y="2601913"/>
            <a:ext cx="3126091" cy="1167129"/>
            <a:chOff x="659206" y="2470532"/>
            <a:chExt cx="3126091" cy="1158607"/>
          </a:xfrm>
        </p:grpSpPr>
        <p:grpSp>
          <p:nvGrpSpPr>
            <p:cNvPr id="6" name="Group 5">
              <a:extLst>
                <a:ext uri="{FF2B5EF4-FFF2-40B4-BE49-F238E27FC236}">
                  <a16:creationId xmlns:a16="http://schemas.microsoft.com/office/drawing/2014/main" id="{892AE25C-E1F0-5730-7CAD-525BD288AD42}"/>
                </a:ext>
              </a:extLst>
            </p:cNvPr>
            <p:cNvGrpSpPr/>
            <p:nvPr/>
          </p:nvGrpSpPr>
          <p:grpSpPr>
            <a:xfrm>
              <a:off x="659206" y="2470532"/>
              <a:ext cx="3126091" cy="1158607"/>
              <a:chOff x="659206" y="2470532"/>
              <a:chExt cx="3126091" cy="1158607"/>
            </a:xfrm>
          </p:grpSpPr>
          <p:sp>
            <p:nvSpPr>
              <p:cNvPr id="19" name="Shape 5">
                <a:extLst>
                  <a:ext uri="{FF2B5EF4-FFF2-40B4-BE49-F238E27FC236}">
                    <a16:creationId xmlns:a16="http://schemas.microsoft.com/office/drawing/2014/main" id="{A9CB3F34-97C8-99B7-2142-20FC2F9519C8}"/>
                  </a:ext>
                </a:extLst>
              </p:cNvPr>
              <p:cNvSpPr/>
              <p:nvPr/>
            </p:nvSpPr>
            <p:spPr>
              <a:xfrm>
                <a:off x="659206" y="2470532"/>
                <a:ext cx="3126091" cy="1158607"/>
              </a:xfrm>
              <a:prstGeom prst="roundRect">
                <a:avLst>
                  <a:gd name="adj" fmla="val 5344"/>
                </a:avLst>
              </a:prstGeom>
              <a:solidFill>
                <a:srgbClr val="FFFFFF"/>
              </a:solidFill>
              <a:ln w="12700">
                <a:solidFill>
                  <a:srgbClr val="E6EBED"/>
                </a:solidFill>
                <a:prstDash val="solid"/>
              </a:ln>
              <a:effectLst>
                <a:outerShdw blurRad="63500" dist="25400" dir="5400000" algn="bl" rotWithShape="0">
                  <a:srgbClr val="000000">
                    <a:alpha val="10000"/>
                  </a:srgbClr>
                </a:outerShdw>
              </a:effectLst>
            </p:spPr>
            <p:txBody>
              <a:bodyPr/>
              <a:lstStyle/>
              <a:p>
                <a:endParaRPr lang="en-US"/>
              </a:p>
            </p:txBody>
          </p:sp>
          <p:sp>
            <p:nvSpPr>
              <p:cNvPr id="20" name="Shape 6">
                <a:extLst>
                  <a:ext uri="{FF2B5EF4-FFF2-40B4-BE49-F238E27FC236}">
                    <a16:creationId xmlns:a16="http://schemas.microsoft.com/office/drawing/2014/main" id="{449AB11F-4207-CFC5-4AC7-56293295D386}"/>
                  </a:ext>
                </a:extLst>
              </p:cNvPr>
              <p:cNvSpPr/>
              <p:nvPr/>
            </p:nvSpPr>
            <p:spPr>
              <a:xfrm>
                <a:off x="668350" y="2477183"/>
                <a:ext cx="3110400" cy="309600"/>
              </a:xfrm>
              <a:prstGeom prst="round2SameRect">
                <a:avLst>
                  <a:gd name="adj1" fmla="val 16667"/>
                  <a:gd name="adj2" fmla="val 0"/>
                </a:avLst>
              </a:prstGeom>
              <a:solidFill>
                <a:srgbClr val="F7F9FA"/>
              </a:solidFill>
              <a:ln/>
            </p:spPr>
            <p:txBody>
              <a:bodyPr/>
              <a:lstStyle/>
              <a:p>
                <a:endParaRPr lang="en-US"/>
              </a:p>
            </p:txBody>
          </p:sp>
          <p:sp>
            <p:nvSpPr>
              <p:cNvPr id="21" name="Shape 7">
                <a:extLst>
                  <a:ext uri="{FF2B5EF4-FFF2-40B4-BE49-F238E27FC236}">
                    <a16:creationId xmlns:a16="http://schemas.microsoft.com/office/drawing/2014/main" id="{310F33EC-CBBA-B68D-5BA0-A1506B7E6B72}"/>
                  </a:ext>
                </a:extLst>
              </p:cNvPr>
              <p:cNvSpPr/>
              <p:nvPr/>
            </p:nvSpPr>
            <p:spPr>
              <a:xfrm>
                <a:off x="805510" y="2589404"/>
                <a:ext cx="68580" cy="68580"/>
              </a:xfrm>
              <a:prstGeom prst="ellipse">
                <a:avLst/>
              </a:prstGeom>
              <a:solidFill>
                <a:srgbClr val="8F9AA1"/>
              </a:solidFill>
              <a:ln/>
            </p:spPr>
            <p:txBody>
              <a:bodyPr/>
              <a:lstStyle/>
              <a:p>
                <a:endParaRPr lang="en-US"/>
              </a:p>
            </p:txBody>
          </p:sp>
          <p:sp>
            <p:nvSpPr>
              <p:cNvPr id="22" name="Shape 8">
                <a:extLst>
                  <a:ext uri="{FF2B5EF4-FFF2-40B4-BE49-F238E27FC236}">
                    <a16:creationId xmlns:a16="http://schemas.microsoft.com/office/drawing/2014/main" id="{94F57AF3-8D70-D6D4-89B4-CF2A1775ECEA}"/>
                  </a:ext>
                </a:extLst>
              </p:cNvPr>
              <p:cNvSpPr/>
              <p:nvPr/>
            </p:nvSpPr>
            <p:spPr>
              <a:xfrm>
                <a:off x="942670" y="2589404"/>
                <a:ext cx="68580" cy="68580"/>
              </a:xfrm>
              <a:prstGeom prst="ellipse">
                <a:avLst/>
              </a:prstGeom>
              <a:solidFill>
                <a:srgbClr val="8F9AA1"/>
              </a:solidFill>
              <a:ln/>
            </p:spPr>
            <p:txBody>
              <a:bodyPr/>
              <a:lstStyle/>
              <a:p>
                <a:endParaRPr lang="en-US"/>
              </a:p>
            </p:txBody>
          </p:sp>
          <p:sp>
            <p:nvSpPr>
              <p:cNvPr id="23" name="Shape 9">
                <a:extLst>
                  <a:ext uri="{FF2B5EF4-FFF2-40B4-BE49-F238E27FC236}">
                    <a16:creationId xmlns:a16="http://schemas.microsoft.com/office/drawing/2014/main" id="{86AEB03E-2AE7-4E0D-432B-6B43171E5729}"/>
                  </a:ext>
                </a:extLst>
              </p:cNvPr>
              <p:cNvSpPr/>
              <p:nvPr/>
            </p:nvSpPr>
            <p:spPr>
              <a:xfrm>
                <a:off x="1079830" y="2589404"/>
                <a:ext cx="68580" cy="68580"/>
              </a:xfrm>
              <a:prstGeom prst="ellipse">
                <a:avLst/>
              </a:prstGeom>
              <a:solidFill>
                <a:srgbClr val="8F9AA1"/>
              </a:solidFill>
              <a:ln/>
            </p:spPr>
            <p:txBody>
              <a:bodyPr/>
              <a:lstStyle/>
              <a:p>
                <a:endParaRPr lang="en-US"/>
              </a:p>
            </p:txBody>
          </p:sp>
          <p:sp>
            <p:nvSpPr>
              <p:cNvPr id="24" name="Shape 10">
                <a:extLst>
                  <a:ext uri="{FF2B5EF4-FFF2-40B4-BE49-F238E27FC236}">
                    <a16:creationId xmlns:a16="http://schemas.microsoft.com/office/drawing/2014/main" id="{CF5FD6B9-F299-9775-14A0-E266626324BB}"/>
                  </a:ext>
                </a:extLst>
              </p:cNvPr>
              <p:cNvSpPr/>
              <p:nvPr/>
            </p:nvSpPr>
            <p:spPr>
              <a:xfrm>
                <a:off x="1280998" y="2548256"/>
                <a:ext cx="2311288" cy="164592"/>
              </a:xfrm>
              <a:prstGeom prst="roundRect">
                <a:avLst>
                  <a:gd name="adj" fmla="val 27778"/>
                </a:avLst>
              </a:prstGeom>
              <a:solidFill>
                <a:srgbClr val="FFFFFF"/>
              </a:solidFill>
              <a:ln w="9525">
                <a:solidFill>
                  <a:srgbClr val="E6EBED"/>
                </a:solidFill>
                <a:prstDash val="solid"/>
              </a:ln>
            </p:spPr>
            <p:txBody>
              <a:bodyPr/>
              <a:lstStyle/>
              <a:p>
                <a:endParaRPr lang="en-US" dirty="0"/>
              </a:p>
            </p:txBody>
          </p:sp>
          <p:sp>
            <p:nvSpPr>
              <p:cNvPr id="25" name="Text 11">
                <a:extLst>
                  <a:ext uri="{FF2B5EF4-FFF2-40B4-BE49-F238E27FC236}">
                    <a16:creationId xmlns:a16="http://schemas.microsoft.com/office/drawing/2014/main" id="{D8D0B1B4-1848-65E4-B87A-316296DBAD23}"/>
                  </a:ext>
                </a:extLst>
              </p:cNvPr>
              <p:cNvSpPr/>
              <p:nvPr/>
            </p:nvSpPr>
            <p:spPr>
              <a:xfrm>
                <a:off x="1363294" y="2548256"/>
                <a:ext cx="2228992" cy="164592"/>
              </a:xfrm>
              <a:prstGeom prst="rect">
                <a:avLst/>
              </a:prstGeom>
              <a:noFill/>
              <a:ln/>
            </p:spPr>
            <p:txBody>
              <a:bodyPr wrap="square" lIns="0" tIns="0" rIns="0" bIns="0" rtlCol="0" anchor="ctr"/>
              <a:lstStyle/>
              <a:p>
                <a:r>
                  <a:rPr lang="en-US" sz="900" dirty="0" err="1">
                    <a:solidFill>
                      <a:srgbClr val="4B575E"/>
                    </a:solidFill>
                    <a:ea typeface="Arial" pitchFamily="34" charset="-122"/>
                    <a:cs typeface="Arial" pitchFamily="34" charset="-120"/>
                  </a:rPr>
                  <a:t>verify.sinch.com</a:t>
                </a:r>
                <a:r>
                  <a:rPr lang="en-US" sz="900" dirty="0">
                    <a:solidFill>
                      <a:srgbClr val="4B575E"/>
                    </a:solidFill>
                    <a:ea typeface="Arial" pitchFamily="34" charset="-122"/>
                    <a:cs typeface="Arial" pitchFamily="34" charset="-120"/>
                  </a:rPr>
                  <a:t>/submission</a:t>
                </a:r>
                <a:endParaRPr lang="en-US" sz="900" dirty="0"/>
              </a:p>
            </p:txBody>
          </p:sp>
          <p:sp>
            <p:nvSpPr>
              <p:cNvPr id="26" name="Shape 13">
                <a:extLst>
                  <a:ext uri="{FF2B5EF4-FFF2-40B4-BE49-F238E27FC236}">
                    <a16:creationId xmlns:a16="http://schemas.microsoft.com/office/drawing/2014/main" id="{9401D43C-0F61-4A70-3B99-77A4F2CC6A1A}"/>
                  </a:ext>
                </a:extLst>
              </p:cNvPr>
              <p:cNvSpPr/>
              <p:nvPr/>
            </p:nvSpPr>
            <p:spPr>
              <a:xfrm>
                <a:off x="860374" y="3092324"/>
                <a:ext cx="2731912" cy="384048"/>
              </a:xfrm>
              <a:prstGeom prst="roundRect">
                <a:avLst>
                  <a:gd name="adj" fmla="val 11905"/>
                </a:avLst>
              </a:prstGeom>
              <a:solidFill>
                <a:srgbClr val="F7F9FA"/>
              </a:solidFill>
              <a:ln w="12700">
                <a:solidFill>
                  <a:srgbClr val="E6EBED"/>
                </a:solidFill>
                <a:prstDash val="solid"/>
              </a:ln>
            </p:spPr>
            <p:txBody>
              <a:bodyPr/>
              <a:lstStyle/>
              <a:p>
                <a:endParaRPr lang="en-US"/>
              </a:p>
            </p:txBody>
          </p:sp>
          <p:sp>
            <p:nvSpPr>
              <p:cNvPr id="27" name="Text 14">
                <a:extLst>
                  <a:ext uri="{FF2B5EF4-FFF2-40B4-BE49-F238E27FC236}">
                    <a16:creationId xmlns:a16="http://schemas.microsoft.com/office/drawing/2014/main" id="{01E3AF63-D24A-63B7-A3E5-09DA844A5E1C}"/>
                  </a:ext>
                </a:extLst>
              </p:cNvPr>
              <p:cNvSpPr/>
              <p:nvPr/>
            </p:nvSpPr>
            <p:spPr>
              <a:xfrm>
                <a:off x="970102" y="3092324"/>
                <a:ext cx="2622184" cy="384048"/>
              </a:xfrm>
              <a:prstGeom prst="rect">
                <a:avLst/>
              </a:prstGeom>
              <a:noFill/>
              <a:ln/>
            </p:spPr>
            <p:txBody>
              <a:bodyPr wrap="square" lIns="0" tIns="0" rIns="0" bIns="0" rtlCol="0" anchor="ctr"/>
              <a:lstStyle/>
              <a:p>
                <a:r>
                  <a:rPr lang="en-US" sz="1050" dirty="0">
                    <a:ea typeface="Arial" pitchFamily="34" charset="-122"/>
                    <a:cs typeface="Arial" pitchFamily="34" charset="-120"/>
                  </a:rPr>
                  <a:t>CV-TF-48213 — issued for Toll-Free</a:t>
                </a:r>
                <a:endParaRPr lang="en-US" sz="1050" dirty="0"/>
              </a:p>
            </p:txBody>
          </p:sp>
        </p:grpSp>
        <p:sp>
          <p:nvSpPr>
            <p:cNvPr id="8" name="Text 12">
              <a:extLst>
                <a:ext uri="{FF2B5EF4-FFF2-40B4-BE49-F238E27FC236}">
                  <a16:creationId xmlns:a16="http://schemas.microsoft.com/office/drawing/2014/main" id="{18E00FBF-733B-40B8-4032-01E849392B86}"/>
                </a:ext>
              </a:extLst>
            </p:cNvPr>
            <p:cNvSpPr/>
            <p:nvPr/>
          </p:nvSpPr>
          <p:spPr>
            <a:xfrm>
              <a:off x="860374" y="2872868"/>
              <a:ext cx="2731912" cy="201168"/>
            </a:xfrm>
            <a:prstGeom prst="rect">
              <a:avLst/>
            </a:prstGeom>
            <a:noFill/>
            <a:ln/>
          </p:spPr>
          <p:txBody>
            <a:bodyPr wrap="square" lIns="0" tIns="0" rIns="0" bIns="0" rtlCol="0" anchor="ctr"/>
            <a:lstStyle/>
            <a:p>
              <a:r>
                <a:rPr lang="en-US" sz="1000" b="1" dirty="0">
                  <a:ea typeface="Arial" pitchFamily="34" charset="-122"/>
                  <a:cs typeface="Arial" pitchFamily="34" charset="-120"/>
                </a:rPr>
                <a:t>Campaign verify token</a:t>
              </a:r>
              <a:endParaRPr lang="en-US" sz="1000" dirty="0"/>
            </a:p>
          </p:txBody>
        </p:sp>
      </p:grpSp>
      <p:grpSp>
        <p:nvGrpSpPr>
          <p:cNvPr id="28" name="Group 27">
            <a:extLst>
              <a:ext uri="{FF2B5EF4-FFF2-40B4-BE49-F238E27FC236}">
                <a16:creationId xmlns:a16="http://schemas.microsoft.com/office/drawing/2014/main" id="{CE546055-2FDF-766A-71B5-44538A6CFA98}"/>
              </a:ext>
            </a:extLst>
          </p:cNvPr>
          <p:cNvGrpSpPr/>
          <p:nvPr/>
        </p:nvGrpSpPr>
        <p:grpSpPr>
          <a:xfrm>
            <a:off x="4538514" y="2601913"/>
            <a:ext cx="3126091" cy="1167129"/>
            <a:chOff x="659206" y="2470532"/>
            <a:chExt cx="3126091" cy="1158607"/>
          </a:xfrm>
        </p:grpSpPr>
        <p:grpSp>
          <p:nvGrpSpPr>
            <p:cNvPr id="29" name="Group 28">
              <a:extLst>
                <a:ext uri="{FF2B5EF4-FFF2-40B4-BE49-F238E27FC236}">
                  <a16:creationId xmlns:a16="http://schemas.microsoft.com/office/drawing/2014/main" id="{2D194A29-BFF1-E250-A728-922AC3144101}"/>
                </a:ext>
              </a:extLst>
            </p:cNvPr>
            <p:cNvGrpSpPr/>
            <p:nvPr/>
          </p:nvGrpSpPr>
          <p:grpSpPr>
            <a:xfrm>
              <a:off x="659206" y="2470532"/>
              <a:ext cx="3126091" cy="1158607"/>
              <a:chOff x="659206" y="2470532"/>
              <a:chExt cx="3126091" cy="1158607"/>
            </a:xfrm>
          </p:grpSpPr>
          <p:sp>
            <p:nvSpPr>
              <p:cNvPr id="35" name="Shape 5">
                <a:extLst>
                  <a:ext uri="{FF2B5EF4-FFF2-40B4-BE49-F238E27FC236}">
                    <a16:creationId xmlns:a16="http://schemas.microsoft.com/office/drawing/2014/main" id="{9ABC52DC-8AAE-2D72-C3CC-462524551143}"/>
                  </a:ext>
                </a:extLst>
              </p:cNvPr>
              <p:cNvSpPr/>
              <p:nvPr/>
            </p:nvSpPr>
            <p:spPr>
              <a:xfrm>
                <a:off x="659206" y="2470532"/>
                <a:ext cx="3126091" cy="1158607"/>
              </a:xfrm>
              <a:prstGeom prst="roundRect">
                <a:avLst>
                  <a:gd name="adj" fmla="val 5344"/>
                </a:avLst>
              </a:prstGeom>
              <a:solidFill>
                <a:srgbClr val="FFFFFF"/>
              </a:solidFill>
              <a:ln w="12700">
                <a:solidFill>
                  <a:srgbClr val="E6EBED"/>
                </a:solidFill>
                <a:prstDash val="solid"/>
              </a:ln>
              <a:effectLst>
                <a:outerShdw blurRad="63500" dist="25400" dir="5400000" algn="bl" rotWithShape="0">
                  <a:srgbClr val="000000">
                    <a:alpha val="10000"/>
                  </a:srgbClr>
                </a:outerShdw>
              </a:effectLst>
            </p:spPr>
            <p:txBody>
              <a:bodyPr/>
              <a:lstStyle/>
              <a:p>
                <a:endParaRPr lang="en-US"/>
              </a:p>
            </p:txBody>
          </p:sp>
          <p:sp>
            <p:nvSpPr>
              <p:cNvPr id="36" name="Shape 6">
                <a:extLst>
                  <a:ext uri="{FF2B5EF4-FFF2-40B4-BE49-F238E27FC236}">
                    <a16:creationId xmlns:a16="http://schemas.microsoft.com/office/drawing/2014/main" id="{962E8211-8335-4484-4236-09DB3B8E2B64}"/>
                  </a:ext>
                </a:extLst>
              </p:cNvPr>
              <p:cNvSpPr/>
              <p:nvPr/>
            </p:nvSpPr>
            <p:spPr>
              <a:xfrm>
                <a:off x="668350" y="2477183"/>
                <a:ext cx="3110400" cy="309600"/>
              </a:xfrm>
              <a:prstGeom prst="round2SameRect">
                <a:avLst>
                  <a:gd name="adj1" fmla="val 16667"/>
                  <a:gd name="adj2" fmla="val 0"/>
                </a:avLst>
              </a:prstGeom>
              <a:solidFill>
                <a:srgbClr val="F7F9FA"/>
              </a:solidFill>
              <a:ln/>
            </p:spPr>
            <p:txBody>
              <a:bodyPr/>
              <a:lstStyle/>
              <a:p>
                <a:endParaRPr lang="en-US"/>
              </a:p>
            </p:txBody>
          </p:sp>
          <p:sp>
            <p:nvSpPr>
              <p:cNvPr id="37" name="Shape 7">
                <a:extLst>
                  <a:ext uri="{FF2B5EF4-FFF2-40B4-BE49-F238E27FC236}">
                    <a16:creationId xmlns:a16="http://schemas.microsoft.com/office/drawing/2014/main" id="{004E6D51-4E40-3E6B-3BBE-17D174157645}"/>
                  </a:ext>
                </a:extLst>
              </p:cNvPr>
              <p:cNvSpPr/>
              <p:nvPr/>
            </p:nvSpPr>
            <p:spPr>
              <a:xfrm>
                <a:off x="805510" y="2589404"/>
                <a:ext cx="68580" cy="68580"/>
              </a:xfrm>
              <a:prstGeom prst="ellipse">
                <a:avLst/>
              </a:prstGeom>
              <a:solidFill>
                <a:srgbClr val="8F9AA1"/>
              </a:solidFill>
              <a:ln/>
            </p:spPr>
            <p:txBody>
              <a:bodyPr/>
              <a:lstStyle/>
              <a:p>
                <a:endParaRPr lang="en-US"/>
              </a:p>
            </p:txBody>
          </p:sp>
          <p:sp>
            <p:nvSpPr>
              <p:cNvPr id="38" name="Shape 8">
                <a:extLst>
                  <a:ext uri="{FF2B5EF4-FFF2-40B4-BE49-F238E27FC236}">
                    <a16:creationId xmlns:a16="http://schemas.microsoft.com/office/drawing/2014/main" id="{7EA252AC-88E2-EE3E-54A1-3AFA9DE67E2A}"/>
                  </a:ext>
                </a:extLst>
              </p:cNvPr>
              <p:cNvSpPr/>
              <p:nvPr/>
            </p:nvSpPr>
            <p:spPr>
              <a:xfrm>
                <a:off x="942670" y="2589404"/>
                <a:ext cx="68580" cy="68580"/>
              </a:xfrm>
              <a:prstGeom prst="ellipse">
                <a:avLst/>
              </a:prstGeom>
              <a:solidFill>
                <a:srgbClr val="8F9AA1"/>
              </a:solidFill>
              <a:ln/>
            </p:spPr>
            <p:txBody>
              <a:bodyPr/>
              <a:lstStyle/>
              <a:p>
                <a:endParaRPr lang="en-US"/>
              </a:p>
            </p:txBody>
          </p:sp>
          <p:sp>
            <p:nvSpPr>
              <p:cNvPr id="39" name="Shape 9">
                <a:extLst>
                  <a:ext uri="{FF2B5EF4-FFF2-40B4-BE49-F238E27FC236}">
                    <a16:creationId xmlns:a16="http://schemas.microsoft.com/office/drawing/2014/main" id="{52AD82A7-DDD0-B531-CA7E-419245FFEC0F}"/>
                  </a:ext>
                </a:extLst>
              </p:cNvPr>
              <p:cNvSpPr/>
              <p:nvPr/>
            </p:nvSpPr>
            <p:spPr>
              <a:xfrm>
                <a:off x="1079830" y="2589404"/>
                <a:ext cx="68580" cy="68580"/>
              </a:xfrm>
              <a:prstGeom prst="ellipse">
                <a:avLst/>
              </a:prstGeom>
              <a:solidFill>
                <a:srgbClr val="8F9AA1"/>
              </a:solidFill>
              <a:ln/>
            </p:spPr>
            <p:txBody>
              <a:bodyPr/>
              <a:lstStyle/>
              <a:p>
                <a:endParaRPr lang="en-US"/>
              </a:p>
            </p:txBody>
          </p:sp>
          <p:sp>
            <p:nvSpPr>
              <p:cNvPr id="40" name="Shape 10">
                <a:extLst>
                  <a:ext uri="{FF2B5EF4-FFF2-40B4-BE49-F238E27FC236}">
                    <a16:creationId xmlns:a16="http://schemas.microsoft.com/office/drawing/2014/main" id="{4425D529-ACF3-CBF2-25BB-114159E7047A}"/>
                  </a:ext>
                </a:extLst>
              </p:cNvPr>
              <p:cNvSpPr/>
              <p:nvPr/>
            </p:nvSpPr>
            <p:spPr>
              <a:xfrm>
                <a:off x="1280998" y="2548256"/>
                <a:ext cx="2311288" cy="164592"/>
              </a:xfrm>
              <a:prstGeom prst="roundRect">
                <a:avLst>
                  <a:gd name="adj" fmla="val 27778"/>
                </a:avLst>
              </a:prstGeom>
              <a:solidFill>
                <a:srgbClr val="FFFFFF"/>
              </a:solidFill>
              <a:ln w="9525">
                <a:solidFill>
                  <a:srgbClr val="E6EBED"/>
                </a:solidFill>
                <a:prstDash val="solid"/>
              </a:ln>
            </p:spPr>
            <p:txBody>
              <a:bodyPr/>
              <a:lstStyle/>
              <a:p>
                <a:endParaRPr lang="en-US" dirty="0"/>
              </a:p>
            </p:txBody>
          </p:sp>
          <p:sp>
            <p:nvSpPr>
              <p:cNvPr id="41" name="Text 11">
                <a:extLst>
                  <a:ext uri="{FF2B5EF4-FFF2-40B4-BE49-F238E27FC236}">
                    <a16:creationId xmlns:a16="http://schemas.microsoft.com/office/drawing/2014/main" id="{18D31540-510D-9EE4-BDD6-979F0C638944}"/>
                  </a:ext>
                </a:extLst>
              </p:cNvPr>
              <p:cNvSpPr/>
              <p:nvPr/>
            </p:nvSpPr>
            <p:spPr>
              <a:xfrm>
                <a:off x="1363294" y="2548256"/>
                <a:ext cx="2228992" cy="164592"/>
              </a:xfrm>
              <a:prstGeom prst="rect">
                <a:avLst/>
              </a:prstGeom>
              <a:noFill/>
              <a:ln/>
            </p:spPr>
            <p:txBody>
              <a:bodyPr wrap="square" lIns="0" tIns="0" rIns="0" bIns="0" rtlCol="0" anchor="ctr"/>
              <a:lstStyle/>
              <a:p>
                <a:r>
                  <a:rPr lang="en-US" sz="900" dirty="0" err="1">
                    <a:solidFill>
                      <a:srgbClr val="4B575E"/>
                    </a:solidFill>
                    <a:ea typeface="Arial" pitchFamily="34" charset="-122"/>
                    <a:cs typeface="Arial" pitchFamily="34" charset="-120"/>
                  </a:rPr>
                  <a:t>verify.sinch.com</a:t>
                </a:r>
                <a:r>
                  <a:rPr lang="en-US" sz="900" dirty="0">
                    <a:solidFill>
                      <a:srgbClr val="4B575E"/>
                    </a:solidFill>
                    <a:ea typeface="Arial" pitchFamily="34" charset="-122"/>
                    <a:cs typeface="Arial" pitchFamily="34" charset="-120"/>
                  </a:rPr>
                  <a:t>/submission</a:t>
                </a:r>
                <a:endParaRPr lang="en-US" sz="900" dirty="0"/>
              </a:p>
            </p:txBody>
          </p:sp>
          <p:sp>
            <p:nvSpPr>
              <p:cNvPr id="42" name="Shape 13">
                <a:extLst>
                  <a:ext uri="{FF2B5EF4-FFF2-40B4-BE49-F238E27FC236}">
                    <a16:creationId xmlns:a16="http://schemas.microsoft.com/office/drawing/2014/main" id="{57BD949D-A8F2-BBD1-A35C-D68377266600}"/>
                  </a:ext>
                </a:extLst>
              </p:cNvPr>
              <p:cNvSpPr/>
              <p:nvPr/>
            </p:nvSpPr>
            <p:spPr>
              <a:xfrm>
                <a:off x="860374" y="3092324"/>
                <a:ext cx="2731912" cy="384048"/>
              </a:xfrm>
              <a:prstGeom prst="roundRect">
                <a:avLst>
                  <a:gd name="adj" fmla="val 11905"/>
                </a:avLst>
              </a:prstGeom>
              <a:solidFill>
                <a:srgbClr val="F7F9FA"/>
              </a:solidFill>
              <a:ln w="12700">
                <a:solidFill>
                  <a:srgbClr val="E6EBED"/>
                </a:solidFill>
                <a:prstDash val="solid"/>
              </a:ln>
            </p:spPr>
            <p:txBody>
              <a:bodyPr/>
              <a:lstStyle/>
              <a:p>
                <a:endParaRPr lang="en-US"/>
              </a:p>
            </p:txBody>
          </p:sp>
          <p:sp>
            <p:nvSpPr>
              <p:cNvPr id="43" name="Text 14">
                <a:extLst>
                  <a:ext uri="{FF2B5EF4-FFF2-40B4-BE49-F238E27FC236}">
                    <a16:creationId xmlns:a16="http://schemas.microsoft.com/office/drawing/2014/main" id="{F6E928AB-FBF1-7CD8-292F-22A87C61B090}"/>
                  </a:ext>
                </a:extLst>
              </p:cNvPr>
              <p:cNvSpPr/>
              <p:nvPr/>
            </p:nvSpPr>
            <p:spPr>
              <a:xfrm>
                <a:off x="970102" y="3092324"/>
                <a:ext cx="2622184" cy="384048"/>
              </a:xfrm>
              <a:prstGeom prst="rect">
                <a:avLst/>
              </a:prstGeom>
              <a:noFill/>
              <a:ln/>
            </p:spPr>
            <p:txBody>
              <a:bodyPr wrap="square" lIns="0" tIns="0" rIns="0" bIns="0" rtlCol="0" anchor="ctr"/>
              <a:lstStyle/>
              <a:p>
                <a:r>
                  <a:rPr lang="en-US" sz="1050" dirty="0">
                    <a:ea typeface="Arial" pitchFamily="34" charset="-122"/>
                    <a:cs typeface="Arial" pitchFamily="34" charset="-120"/>
                  </a:rPr>
                  <a:t>CV-10DLC-2291 — issued for 10DLC</a:t>
                </a:r>
                <a:endParaRPr lang="en-US" sz="1050" dirty="0"/>
              </a:p>
            </p:txBody>
          </p:sp>
        </p:grpSp>
        <p:sp>
          <p:nvSpPr>
            <p:cNvPr id="34" name="Text 12">
              <a:extLst>
                <a:ext uri="{FF2B5EF4-FFF2-40B4-BE49-F238E27FC236}">
                  <a16:creationId xmlns:a16="http://schemas.microsoft.com/office/drawing/2014/main" id="{59898310-2054-35F1-4A5A-5E85746601FF}"/>
                </a:ext>
              </a:extLst>
            </p:cNvPr>
            <p:cNvSpPr/>
            <p:nvPr/>
          </p:nvSpPr>
          <p:spPr>
            <a:xfrm>
              <a:off x="860374" y="2872868"/>
              <a:ext cx="2731912" cy="201168"/>
            </a:xfrm>
            <a:prstGeom prst="rect">
              <a:avLst/>
            </a:prstGeom>
            <a:noFill/>
            <a:ln/>
          </p:spPr>
          <p:txBody>
            <a:bodyPr wrap="square" lIns="0" tIns="0" rIns="0" bIns="0" rtlCol="0" anchor="ctr"/>
            <a:lstStyle/>
            <a:p>
              <a:r>
                <a:rPr lang="en-US" sz="1000" b="1" dirty="0">
                  <a:ea typeface="Arial" pitchFamily="34" charset="-122"/>
                  <a:cs typeface="Arial" pitchFamily="34" charset="-120"/>
                </a:rPr>
                <a:t>Campaign verify token</a:t>
              </a:r>
              <a:endParaRPr lang="en-US" sz="1000" dirty="0"/>
            </a:p>
          </p:txBody>
        </p:sp>
      </p:grpSp>
    </p:spTree>
    <p:extLst>
      <p:ext uri="{BB962C8B-B14F-4D97-AF65-F5344CB8AC3E}">
        <p14:creationId xmlns:p14="http://schemas.microsoft.com/office/powerpoint/2010/main" val="284170561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FB3769-7EB7-A24C-F227-6942C1A71490}"/>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6FDD4C48-C9A5-7597-CB81-98F3BEA8A16A}"/>
              </a:ext>
            </a:extLst>
          </p:cNvPr>
          <p:cNvSpPr>
            <a:spLocks noGrp="1"/>
          </p:cNvSpPr>
          <p:nvPr>
            <p:ph type="body" sz="quarter" idx="29"/>
          </p:nvPr>
        </p:nvSpPr>
        <p:spPr>
          <a:xfrm>
            <a:off x="222252" y="1773237"/>
            <a:ext cx="3833812" cy="4783137"/>
          </a:xfrm>
        </p:spPr>
        <p:txBody>
          <a:bodyPr/>
          <a:lstStyle/>
          <a:p>
            <a:pPr marL="0" indent="0">
              <a:buNone/>
            </a:pPr>
            <a:br>
              <a:rPr lang="en-US" b="1" dirty="0"/>
            </a:br>
            <a:br>
              <a:rPr lang="en-US" b="1" dirty="0"/>
            </a:br>
            <a:br>
              <a:rPr lang="en-US" b="1" dirty="0"/>
            </a:br>
            <a:br>
              <a:rPr lang="en-US" b="1" dirty="0"/>
            </a:br>
            <a:br>
              <a:rPr lang="en-US" b="1" dirty="0"/>
            </a:br>
            <a:br>
              <a:rPr lang="en-US" b="1" dirty="0"/>
            </a:br>
            <a:br>
              <a:rPr lang="en-US" b="1" dirty="0"/>
            </a:br>
            <a:br>
              <a:rPr lang="en-US" b="1" dirty="0"/>
            </a:br>
            <a:endParaRPr lang="en-US" b="1" dirty="0"/>
          </a:p>
          <a:p>
            <a:pPr marL="0" indent="0">
              <a:buNone/>
            </a:pPr>
            <a:endParaRPr lang="en-US" b="1" dirty="0"/>
          </a:p>
          <a:p>
            <a:pPr marL="0" indent="0">
              <a:buNone/>
            </a:pPr>
            <a:br>
              <a:rPr lang="en-US" b="1" dirty="0"/>
            </a:br>
            <a:r>
              <a:rPr lang="en-US" b="1" dirty="0"/>
              <a:t>Why it’s compliant:</a:t>
            </a:r>
            <a:endParaRPr lang="en-US" dirty="0"/>
          </a:p>
          <a:p>
            <a:r>
              <a:rPr lang="en-US" dirty="0"/>
              <a:t>Requests new consent before recurring fundraising texts</a:t>
            </a:r>
          </a:p>
          <a:p>
            <a:r>
              <a:rPr lang="en-US" dirty="0"/>
              <a:t>Treats a one-time gift as just that: </a:t>
            </a:r>
            <a:br>
              <a:rPr lang="en-US" dirty="0"/>
            </a:br>
            <a:r>
              <a:rPr lang="en-US" dirty="0"/>
              <a:t>one-time</a:t>
            </a:r>
          </a:p>
          <a:p>
            <a:endParaRPr lang="en-US" dirty="0"/>
          </a:p>
        </p:txBody>
      </p:sp>
      <p:sp>
        <p:nvSpPr>
          <p:cNvPr id="3" name="Text Placeholder 2">
            <a:extLst>
              <a:ext uri="{FF2B5EF4-FFF2-40B4-BE49-F238E27FC236}">
                <a16:creationId xmlns:a16="http://schemas.microsoft.com/office/drawing/2014/main" id="{2F8F3662-2F2A-204A-9C2F-5B52E694AC84}"/>
              </a:ext>
            </a:extLst>
          </p:cNvPr>
          <p:cNvSpPr>
            <a:spLocks noGrp="1"/>
          </p:cNvSpPr>
          <p:nvPr>
            <p:ph type="body" sz="quarter" idx="19"/>
          </p:nvPr>
        </p:nvSpPr>
        <p:spPr/>
        <p:txBody>
          <a:bodyPr/>
          <a:lstStyle/>
          <a:p>
            <a:r>
              <a:rPr lang="en-US" sz="4000" dirty="0"/>
              <a:t>Charitable organizations</a:t>
            </a:r>
          </a:p>
        </p:txBody>
      </p:sp>
      <p:sp>
        <p:nvSpPr>
          <p:cNvPr id="5" name="Slide Number Placeholder 4">
            <a:extLst>
              <a:ext uri="{FF2B5EF4-FFF2-40B4-BE49-F238E27FC236}">
                <a16:creationId xmlns:a16="http://schemas.microsoft.com/office/drawing/2014/main" id="{E207F7C1-9F15-EBDC-3CFF-00CAB47AA98A}"/>
              </a:ext>
            </a:extLst>
          </p:cNvPr>
          <p:cNvSpPr>
            <a:spLocks noGrp="1"/>
          </p:cNvSpPr>
          <p:nvPr>
            <p:ph type="sldNum" sz="quarter" idx="16"/>
          </p:nvPr>
        </p:nvSpPr>
        <p:spPr/>
        <p:txBody>
          <a:bodyPr/>
          <a:lstStyle/>
          <a:p>
            <a:fld id="{AE086683-F536-42AB-ABBC-F4803DFE8DBC}" type="slidenum">
              <a:rPr lang="en-US" smtClean="0"/>
              <a:pPr/>
              <a:t>51</a:t>
            </a:fld>
            <a:endParaRPr lang="en-US"/>
          </a:p>
        </p:txBody>
      </p:sp>
      <p:sp>
        <p:nvSpPr>
          <p:cNvPr id="7" name="Text Placeholder 6">
            <a:extLst>
              <a:ext uri="{FF2B5EF4-FFF2-40B4-BE49-F238E27FC236}">
                <a16:creationId xmlns:a16="http://schemas.microsoft.com/office/drawing/2014/main" id="{02293B8D-9F5B-D40B-07E5-53E901661676}"/>
              </a:ext>
            </a:extLst>
          </p:cNvPr>
          <p:cNvSpPr>
            <a:spLocks noGrp="1"/>
          </p:cNvSpPr>
          <p:nvPr>
            <p:ph type="body" sz="quarter" idx="30"/>
          </p:nvPr>
        </p:nvSpPr>
        <p:spPr>
          <a:xfrm>
            <a:off x="4179094" y="1773237"/>
            <a:ext cx="3833812" cy="4783137"/>
          </a:xfrm>
          <a:solidFill>
            <a:srgbClr val="F2EEE8"/>
          </a:solidFill>
        </p:spPr>
        <p:txBody>
          <a:bodyPr/>
          <a:lstStyle/>
          <a:p>
            <a:pPr marL="0" indent="0">
              <a:buNone/>
            </a:pPr>
            <a:br>
              <a:rPr lang="en-US" b="1" dirty="0"/>
            </a:br>
            <a:br>
              <a:rPr lang="en-US" b="1" dirty="0"/>
            </a:br>
            <a:br>
              <a:rPr lang="en-US" b="1" dirty="0"/>
            </a:br>
            <a:br>
              <a:rPr lang="en-US" b="1" dirty="0"/>
            </a:br>
            <a:br>
              <a:rPr lang="en-US" b="1" dirty="0"/>
            </a:br>
            <a:br>
              <a:rPr lang="en-US" b="1" dirty="0"/>
            </a:br>
            <a:br>
              <a:rPr lang="en-US" b="1" dirty="0"/>
            </a:br>
            <a:br>
              <a:rPr lang="en-US" b="1" dirty="0"/>
            </a:br>
            <a:r>
              <a:rPr lang="en-US" b="1" dirty="0"/>
              <a:t>Why it’s NOT compliant:</a:t>
            </a:r>
            <a:endParaRPr lang="en-US" dirty="0"/>
          </a:p>
          <a:p>
            <a:r>
              <a:rPr lang="en-US" dirty="0"/>
              <a:t>Fails to explain the opt-in process for SMS donation messages for a charitable organization </a:t>
            </a:r>
          </a:p>
          <a:p>
            <a:r>
              <a:rPr lang="en-US" dirty="0"/>
              <a:t>Continues recurring texts automatically after one gift</a:t>
            </a:r>
          </a:p>
          <a:p>
            <a:r>
              <a:rPr lang="en-US" dirty="0"/>
              <a:t>Never collects fresh consent for the ongoing program </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9" name="Text Placeholder 8">
            <a:extLst>
              <a:ext uri="{FF2B5EF4-FFF2-40B4-BE49-F238E27FC236}">
                <a16:creationId xmlns:a16="http://schemas.microsoft.com/office/drawing/2014/main" id="{B9B4AEB0-C49E-B403-7ED3-97DDE4A659AA}"/>
              </a:ext>
            </a:extLst>
          </p:cNvPr>
          <p:cNvSpPr>
            <a:spLocks noGrp="1"/>
          </p:cNvSpPr>
          <p:nvPr>
            <p:ph type="body" sz="quarter" idx="32"/>
          </p:nvPr>
        </p:nvSpPr>
        <p:spPr>
          <a:xfrm>
            <a:off x="8134349" y="1773237"/>
            <a:ext cx="3833812" cy="4783137"/>
          </a:xfrm>
        </p:spPr>
        <p:txBody>
          <a:bodyPr/>
          <a:lstStyle/>
          <a:p>
            <a:pPr marL="0" indent="0">
              <a:buNone/>
            </a:pPr>
            <a:r>
              <a:rPr lang="en-US" b="1" dirty="0"/>
              <a:t>Key takeaway: </a:t>
            </a:r>
          </a:p>
          <a:p>
            <a:pPr marL="0" indent="0">
              <a:buNone/>
            </a:pPr>
            <a:r>
              <a:rPr lang="en-US" sz="1200" dirty="0"/>
              <a:t>A one-time donation does not authorize ongoing fundraising messages. Before sending recurring fundraising messages, you must get separate, explicit consent from one-time donors.</a:t>
            </a:r>
          </a:p>
          <a:p>
            <a:r>
              <a:rPr lang="en-US" sz="1200" b="1" dirty="0"/>
              <a:t>Nonprofit Status: </a:t>
            </a:r>
            <a:r>
              <a:rPr lang="en-US" sz="1200" dirty="0"/>
              <a:t>Your organization must be a registered 501(c)(3) tax-exempt charitable organization.</a:t>
            </a:r>
          </a:p>
          <a:p>
            <a:r>
              <a:rPr lang="en-US" sz="1200" b="1" dirty="0"/>
              <a:t>Accreditation: </a:t>
            </a:r>
            <a:r>
              <a:rPr lang="en-US" sz="1200" dirty="0"/>
              <a:t>You must be accredited by an independent evaluation body, such as </a:t>
            </a:r>
            <a:r>
              <a:rPr lang="en-US" sz="1200" dirty="0">
                <a:hlinkClick r:id="rId3"/>
              </a:rPr>
              <a:t>Charity Navigator</a:t>
            </a:r>
            <a:r>
              <a:rPr lang="en-US" sz="1200" dirty="0"/>
              <a:t> or the </a:t>
            </a:r>
            <a:r>
              <a:rPr lang="en-US" sz="1200" dirty="0">
                <a:hlinkClick r:id="rId4"/>
              </a:rPr>
              <a:t>BBB Wise Giving Alliance</a:t>
            </a:r>
            <a:r>
              <a:rPr lang="en-US" sz="1200" dirty="0"/>
              <a:t>.</a:t>
            </a:r>
          </a:p>
          <a:p>
            <a:r>
              <a:rPr lang="en-US" sz="1200" b="1" dirty="0"/>
              <a:t>Data Privacy: </a:t>
            </a:r>
            <a:r>
              <a:rPr lang="en-US" sz="1200" dirty="0"/>
              <a:t>You are strictly prohibited from sharing, renting, or selling donor mobile numbers or their consent information with any third party.</a:t>
            </a:r>
          </a:p>
          <a:p>
            <a:pPr marL="0" indent="0">
              <a:buNone/>
            </a:pPr>
            <a:endParaRPr lang="en-US" dirty="0"/>
          </a:p>
          <a:p>
            <a:endParaRPr lang="en-US" dirty="0"/>
          </a:p>
          <a:p>
            <a:endParaRPr lang="en-US" dirty="0"/>
          </a:p>
          <a:p>
            <a:endParaRPr lang="en-US" dirty="0"/>
          </a:p>
        </p:txBody>
      </p:sp>
      <p:pic>
        <p:nvPicPr>
          <p:cNvPr id="12" name="Picture Placeholder 11">
            <a:extLst>
              <a:ext uri="{FF2B5EF4-FFF2-40B4-BE49-F238E27FC236}">
                <a16:creationId xmlns:a16="http://schemas.microsoft.com/office/drawing/2014/main" id="{046B994F-819C-CD5C-826C-29F069B0F861}"/>
              </a:ext>
            </a:extLst>
          </p:cNvPr>
          <p:cNvPicPr>
            <a:picLocks noGrp="1" noChangeAspect="1"/>
          </p:cNvPicPr>
          <p:nvPr>
            <p:ph type="pic" sz="quarter" idx="21"/>
          </p:nvPr>
        </p:nvPicPr>
        <p:blipFill>
          <a:blip>
            <a:extLst>
              <a:ext uri="{96DAC541-7B7A-43D3-8B79-37D633B846F1}">
                <asvg:svgBlip xmlns:asvg="http://schemas.microsoft.com/office/drawing/2016/SVG/main" r:embed="rId5"/>
              </a:ext>
            </a:extLst>
          </a:blip>
          <a:srcRect t="6250" b="6250"/>
          <a:stretch>
            <a:fillRect/>
          </a:stretch>
        </p:blipFill>
        <p:spPr>
          <a:xfrm>
            <a:off x="381000" y="1910556"/>
            <a:ext cx="368300" cy="324632"/>
          </a:xfrm>
          <a:prstGeom prst="rect">
            <a:avLst/>
          </a:prstGeom>
        </p:spPr>
      </p:pic>
      <p:pic>
        <p:nvPicPr>
          <p:cNvPr id="13" name="Picture Placeholder 12">
            <a:extLst>
              <a:ext uri="{FF2B5EF4-FFF2-40B4-BE49-F238E27FC236}">
                <a16:creationId xmlns:a16="http://schemas.microsoft.com/office/drawing/2014/main" id="{0FF76856-BA5B-4061-6ABE-10776F9CA32A}"/>
              </a:ext>
            </a:extLst>
          </p:cNvPr>
          <p:cNvPicPr>
            <a:picLocks noGrp="1" noChangeAspect="1"/>
          </p:cNvPicPr>
          <p:nvPr>
            <p:ph type="pic" sz="quarter" idx="31"/>
          </p:nvPr>
        </p:nvPicPr>
        <p:blipFill>
          <a:blip>
            <a:extLst>
              <a:ext uri="{96DAC541-7B7A-43D3-8B79-37D633B846F1}">
                <asvg:svgBlip xmlns:asvg="http://schemas.microsoft.com/office/drawing/2016/SVG/main" r:embed="rId6"/>
              </a:ext>
            </a:extLst>
          </a:blip>
          <a:srcRect t="6250" b="6250"/>
          <a:stretch>
            <a:fillRect/>
          </a:stretch>
        </p:blipFill>
        <p:spPr>
          <a:xfrm>
            <a:off x="4332288" y="1910556"/>
            <a:ext cx="368300" cy="324632"/>
          </a:xfrm>
          <a:prstGeom prst="rect">
            <a:avLst/>
          </a:prstGeom>
        </p:spPr>
      </p:pic>
      <p:pic>
        <p:nvPicPr>
          <p:cNvPr id="88" name="Picture Placeholder 87">
            <a:extLst>
              <a:ext uri="{FF2B5EF4-FFF2-40B4-BE49-F238E27FC236}">
                <a16:creationId xmlns:a16="http://schemas.microsoft.com/office/drawing/2014/main" id="{75FB1544-FC00-63EA-970F-1A9D23B3B0B0}"/>
              </a:ext>
            </a:extLst>
          </p:cNvPr>
          <p:cNvPicPr>
            <a:picLocks noGrp="1" noChangeAspect="1"/>
          </p:cNvPicPr>
          <p:nvPr>
            <p:ph type="pic" sz="quarter" idx="33"/>
          </p:nvPr>
        </p:nvPicPr>
        <p:blipFill>
          <a:blip>
            <a:extLst>
              <a:ext uri="{96DAC541-7B7A-43D3-8B79-37D633B846F1}">
                <asvg:svgBlip xmlns:asvg="http://schemas.microsoft.com/office/drawing/2016/SVG/main" r:embed="rId7"/>
              </a:ext>
            </a:extLst>
          </a:blip>
          <a:srcRect t="6250" b="6250"/>
          <a:stretch>
            <a:fillRect/>
          </a:stretch>
        </p:blipFill>
        <p:spPr>
          <a:xfrm>
            <a:off x="8288336" y="1910556"/>
            <a:ext cx="368300" cy="324632"/>
          </a:xfrm>
          <a:prstGeom prst="rect">
            <a:avLst/>
          </a:prstGeom>
        </p:spPr>
      </p:pic>
      <p:grpSp>
        <p:nvGrpSpPr>
          <p:cNvPr id="4" name="Group 3">
            <a:extLst>
              <a:ext uri="{FF2B5EF4-FFF2-40B4-BE49-F238E27FC236}">
                <a16:creationId xmlns:a16="http://schemas.microsoft.com/office/drawing/2014/main" id="{9E59FA33-0E28-6538-28CF-8086CC96E81D}"/>
              </a:ext>
            </a:extLst>
          </p:cNvPr>
          <p:cNvGrpSpPr/>
          <p:nvPr/>
        </p:nvGrpSpPr>
        <p:grpSpPr>
          <a:xfrm>
            <a:off x="576112" y="2602800"/>
            <a:ext cx="3126091" cy="2286107"/>
            <a:chOff x="659206" y="2470531"/>
            <a:chExt cx="3126091" cy="2269415"/>
          </a:xfrm>
        </p:grpSpPr>
        <p:grpSp>
          <p:nvGrpSpPr>
            <p:cNvPr id="6" name="Group 5">
              <a:extLst>
                <a:ext uri="{FF2B5EF4-FFF2-40B4-BE49-F238E27FC236}">
                  <a16:creationId xmlns:a16="http://schemas.microsoft.com/office/drawing/2014/main" id="{A0981EA3-7FAE-876B-CCEA-681800D8901E}"/>
                </a:ext>
              </a:extLst>
            </p:cNvPr>
            <p:cNvGrpSpPr/>
            <p:nvPr/>
          </p:nvGrpSpPr>
          <p:grpSpPr>
            <a:xfrm>
              <a:off x="659206" y="2470531"/>
              <a:ext cx="3126091" cy="2269415"/>
              <a:chOff x="659206" y="2470531"/>
              <a:chExt cx="3126091" cy="2269415"/>
            </a:xfrm>
          </p:grpSpPr>
          <p:sp>
            <p:nvSpPr>
              <p:cNvPr id="19" name="Shape 5">
                <a:extLst>
                  <a:ext uri="{FF2B5EF4-FFF2-40B4-BE49-F238E27FC236}">
                    <a16:creationId xmlns:a16="http://schemas.microsoft.com/office/drawing/2014/main" id="{2A54A96E-9D4E-FEAA-4C12-41D8CA5AE0B2}"/>
                  </a:ext>
                </a:extLst>
              </p:cNvPr>
              <p:cNvSpPr/>
              <p:nvPr/>
            </p:nvSpPr>
            <p:spPr>
              <a:xfrm>
                <a:off x="659206" y="2470531"/>
                <a:ext cx="3126091" cy="2269415"/>
              </a:xfrm>
              <a:prstGeom prst="roundRect">
                <a:avLst>
                  <a:gd name="adj" fmla="val 5344"/>
                </a:avLst>
              </a:prstGeom>
              <a:solidFill>
                <a:srgbClr val="FFFFFF"/>
              </a:solidFill>
              <a:ln w="12700">
                <a:solidFill>
                  <a:srgbClr val="E6EBED"/>
                </a:solidFill>
                <a:prstDash val="solid"/>
              </a:ln>
              <a:effectLst>
                <a:outerShdw blurRad="63500" dist="25400" dir="5400000" algn="bl" rotWithShape="0">
                  <a:srgbClr val="000000">
                    <a:alpha val="10000"/>
                  </a:srgbClr>
                </a:outerShdw>
              </a:effectLst>
            </p:spPr>
            <p:txBody>
              <a:bodyPr/>
              <a:lstStyle/>
              <a:p>
                <a:endParaRPr lang="en-US"/>
              </a:p>
            </p:txBody>
          </p:sp>
          <p:sp>
            <p:nvSpPr>
              <p:cNvPr id="20" name="Shape 6">
                <a:extLst>
                  <a:ext uri="{FF2B5EF4-FFF2-40B4-BE49-F238E27FC236}">
                    <a16:creationId xmlns:a16="http://schemas.microsoft.com/office/drawing/2014/main" id="{679753DB-4313-D175-45CE-D1C4F6A25BA9}"/>
                  </a:ext>
                </a:extLst>
              </p:cNvPr>
              <p:cNvSpPr/>
              <p:nvPr/>
            </p:nvSpPr>
            <p:spPr>
              <a:xfrm>
                <a:off x="668350" y="2477183"/>
                <a:ext cx="3110400" cy="309600"/>
              </a:xfrm>
              <a:prstGeom prst="round2SameRect">
                <a:avLst>
                  <a:gd name="adj1" fmla="val 32050"/>
                  <a:gd name="adj2" fmla="val 0"/>
                </a:avLst>
              </a:prstGeom>
              <a:solidFill>
                <a:srgbClr val="F7F9FA"/>
              </a:solidFill>
              <a:ln/>
            </p:spPr>
            <p:txBody>
              <a:bodyPr/>
              <a:lstStyle/>
              <a:p>
                <a:endParaRPr lang="en-US"/>
              </a:p>
            </p:txBody>
          </p:sp>
          <p:sp>
            <p:nvSpPr>
              <p:cNvPr id="21" name="Shape 7">
                <a:extLst>
                  <a:ext uri="{FF2B5EF4-FFF2-40B4-BE49-F238E27FC236}">
                    <a16:creationId xmlns:a16="http://schemas.microsoft.com/office/drawing/2014/main" id="{A8E75432-F215-0DD2-70F7-E4C4F5F536A1}"/>
                  </a:ext>
                </a:extLst>
              </p:cNvPr>
              <p:cNvSpPr/>
              <p:nvPr/>
            </p:nvSpPr>
            <p:spPr>
              <a:xfrm>
                <a:off x="805510" y="2589404"/>
                <a:ext cx="68580" cy="68580"/>
              </a:xfrm>
              <a:prstGeom prst="ellipse">
                <a:avLst/>
              </a:prstGeom>
              <a:solidFill>
                <a:srgbClr val="8F9AA1"/>
              </a:solidFill>
              <a:ln/>
            </p:spPr>
            <p:txBody>
              <a:bodyPr/>
              <a:lstStyle/>
              <a:p>
                <a:endParaRPr lang="en-US"/>
              </a:p>
            </p:txBody>
          </p:sp>
          <p:sp>
            <p:nvSpPr>
              <p:cNvPr id="22" name="Shape 8">
                <a:extLst>
                  <a:ext uri="{FF2B5EF4-FFF2-40B4-BE49-F238E27FC236}">
                    <a16:creationId xmlns:a16="http://schemas.microsoft.com/office/drawing/2014/main" id="{ECB3385D-CCD8-BCED-416C-EB7A71ED7FAC}"/>
                  </a:ext>
                </a:extLst>
              </p:cNvPr>
              <p:cNvSpPr/>
              <p:nvPr/>
            </p:nvSpPr>
            <p:spPr>
              <a:xfrm>
                <a:off x="942670" y="2589404"/>
                <a:ext cx="68580" cy="68580"/>
              </a:xfrm>
              <a:prstGeom prst="ellipse">
                <a:avLst/>
              </a:prstGeom>
              <a:solidFill>
                <a:srgbClr val="8F9AA1"/>
              </a:solidFill>
              <a:ln/>
            </p:spPr>
            <p:txBody>
              <a:bodyPr/>
              <a:lstStyle/>
              <a:p>
                <a:endParaRPr lang="en-US"/>
              </a:p>
            </p:txBody>
          </p:sp>
          <p:sp>
            <p:nvSpPr>
              <p:cNvPr id="23" name="Shape 9">
                <a:extLst>
                  <a:ext uri="{FF2B5EF4-FFF2-40B4-BE49-F238E27FC236}">
                    <a16:creationId xmlns:a16="http://schemas.microsoft.com/office/drawing/2014/main" id="{68E02DFF-3124-BC6D-D048-BDDBDE906F6E}"/>
                  </a:ext>
                </a:extLst>
              </p:cNvPr>
              <p:cNvSpPr/>
              <p:nvPr/>
            </p:nvSpPr>
            <p:spPr>
              <a:xfrm>
                <a:off x="1079830" y="2589404"/>
                <a:ext cx="68580" cy="68580"/>
              </a:xfrm>
              <a:prstGeom prst="ellipse">
                <a:avLst/>
              </a:prstGeom>
              <a:solidFill>
                <a:srgbClr val="8F9AA1"/>
              </a:solidFill>
              <a:ln/>
            </p:spPr>
            <p:txBody>
              <a:bodyPr/>
              <a:lstStyle/>
              <a:p>
                <a:endParaRPr lang="en-US"/>
              </a:p>
            </p:txBody>
          </p:sp>
          <p:sp>
            <p:nvSpPr>
              <p:cNvPr id="24" name="Shape 10">
                <a:extLst>
                  <a:ext uri="{FF2B5EF4-FFF2-40B4-BE49-F238E27FC236}">
                    <a16:creationId xmlns:a16="http://schemas.microsoft.com/office/drawing/2014/main" id="{8DC1E2DE-4357-41C1-B55D-97186CB67DA1}"/>
                  </a:ext>
                </a:extLst>
              </p:cNvPr>
              <p:cNvSpPr/>
              <p:nvPr/>
            </p:nvSpPr>
            <p:spPr>
              <a:xfrm>
                <a:off x="1280998" y="2548256"/>
                <a:ext cx="2311288" cy="164592"/>
              </a:xfrm>
              <a:prstGeom prst="roundRect">
                <a:avLst>
                  <a:gd name="adj" fmla="val 27778"/>
                </a:avLst>
              </a:prstGeom>
              <a:solidFill>
                <a:srgbClr val="FFFFFF"/>
              </a:solidFill>
              <a:ln w="9525">
                <a:solidFill>
                  <a:srgbClr val="E6EBED"/>
                </a:solidFill>
                <a:prstDash val="solid"/>
              </a:ln>
            </p:spPr>
            <p:txBody>
              <a:bodyPr/>
              <a:lstStyle/>
              <a:p>
                <a:endParaRPr lang="en-US" dirty="0"/>
              </a:p>
            </p:txBody>
          </p:sp>
          <p:sp>
            <p:nvSpPr>
              <p:cNvPr id="25" name="Text 11">
                <a:extLst>
                  <a:ext uri="{FF2B5EF4-FFF2-40B4-BE49-F238E27FC236}">
                    <a16:creationId xmlns:a16="http://schemas.microsoft.com/office/drawing/2014/main" id="{C9B635C1-AB41-692C-BDCE-69F802910270}"/>
                  </a:ext>
                </a:extLst>
              </p:cNvPr>
              <p:cNvSpPr/>
              <p:nvPr/>
            </p:nvSpPr>
            <p:spPr>
              <a:xfrm>
                <a:off x="1363294" y="2548256"/>
                <a:ext cx="2228992" cy="164592"/>
              </a:xfrm>
              <a:prstGeom prst="rect">
                <a:avLst/>
              </a:prstGeom>
              <a:noFill/>
              <a:ln/>
            </p:spPr>
            <p:txBody>
              <a:bodyPr wrap="square" lIns="0" tIns="0" rIns="0" bIns="0" rtlCol="0" anchor="ctr"/>
              <a:lstStyle/>
              <a:p>
                <a:r>
                  <a:rPr lang="en-US" sz="900" dirty="0" err="1">
                    <a:solidFill>
                      <a:srgbClr val="4B575E"/>
                    </a:solidFill>
                    <a:latin typeface="Arial" pitchFamily="34" charset="0"/>
                    <a:ea typeface="Arial" pitchFamily="34" charset="-122"/>
                    <a:cs typeface="Arial" pitchFamily="34" charset="-120"/>
                  </a:rPr>
                  <a:t>verify.sinch.com</a:t>
                </a:r>
                <a:r>
                  <a:rPr lang="en-US" sz="900" dirty="0">
                    <a:solidFill>
                      <a:srgbClr val="4B575E"/>
                    </a:solidFill>
                    <a:latin typeface="Arial" pitchFamily="34" charset="0"/>
                    <a:ea typeface="Arial" pitchFamily="34" charset="-122"/>
                    <a:cs typeface="Arial" pitchFamily="34" charset="-120"/>
                  </a:rPr>
                  <a:t>/submission</a:t>
                </a:r>
                <a:endParaRPr lang="en-US" sz="900" dirty="0"/>
              </a:p>
            </p:txBody>
          </p:sp>
          <p:sp>
            <p:nvSpPr>
              <p:cNvPr id="26" name="Shape 13">
                <a:extLst>
                  <a:ext uri="{FF2B5EF4-FFF2-40B4-BE49-F238E27FC236}">
                    <a16:creationId xmlns:a16="http://schemas.microsoft.com/office/drawing/2014/main" id="{09258BB5-B11B-480D-3F62-3B72E9789ADC}"/>
                  </a:ext>
                </a:extLst>
              </p:cNvPr>
              <p:cNvSpPr/>
              <p:nvPr/>
            </p:nvSpPr>
            <p:spPr>
              <a:xfrm>
                <a:off x="860374" y="3092323"/>
                <a:ext cx="2731912" cy="1496497"/>
              </a:xfrm>
              <a:prstGeom prst="roundRect">
                <a:avLst>
                  <a:gd name="adj" fmla="val 6716"/>
                </a:avLst>
              </a:prstGeom>
              <a:solidFill>
                <a:srgbClr val="F7F9FA"/>
              </a:solidFill>
              <a:ln w="12700">
                <a:solidFill>
                  <a:srgbClr val="E6EBED"/>
                </a:solidFill>
                <a:prstDash val="solid"/>
              </a:ln>
            </p:spPr>
            <p:txBody>
              <a:bodyPr/>
              <a:lstStyle/>
              <a:p>
                <a:endParaRPr lang="en-US"/>
              </a:p>
            </p:txBody>
          </p:sp>
          <p:sp>
            <p:nvSpPr>
              <p:cNvPr id="27" name="Text 14">
                <a:extLst>
                  <a:ext uri="{FF2B5EF4-FFF2-40B4-BE49-F238E27FC236}">
                    <a16:creationId xmlns:a16="http://schemas.microsoft.com/office/drawing/2014/main" id="{FE8DF2AF-B484-FD3A-9C6B-EDF8BA238D99}"/>
                  </a:ext>
                </a:extLst>
              </p:cNvPr>
              <p:cNvSpPr/>
              <p:nvPr/>
            </p:nvSpPr>
            <p:spPr>
              <a:xfrm>
                <a:off x="970102" y="3211353"/>
                <a:ext cx="2622184" cy="1377467"/>
              </a:xfrm>
              <a:prstGeom prst="rect">
                <a:avLst/>
              </a:prstGeom>
              <a:noFill/>
              <a:ln/>
            </p:spPr>
            <p:txBody>
              <a:bodyPr wrap="square" lIns="0" tIns="0" rIns="0" bIns="0" rtlCol="0" anchor="ctr"/>
              <a:lstStyle/>
              <a:p>
                <a:r>
                  <a:rPr lang="en-US" sz="1050" dirty="0">
                    <a:ea typeface="Arial" pitchFamily="34" charset="-122"/>
                    <a:cs typeface="Arial" pitchFamily="34" charset="-120"/>
                  </a:rPr>
                  <a:t>Consent after donation. </a:t>
                </a:r>
                <a:br>
                  <a:rPr lang="en-US" sz="1050" dirty="0">
                    <a:ea typeface="Arial" pitchFamily="34" charset="-122"/>
                    <a:cs typeface="Arial" pitchFamily="34" charset="-120"/>
                  </a:rPr>
                </a:br>
                <a:r>
                  <a:rPr lang="en-US" sz="1050" dirty="0">
                    <a:ea typeface="Arial" pitchFamily="34" charset="-122"/>
                    <a:cs typeface="Arial" pitchFamily="34" charset="-120"/>
                  </a:rPr>
                  <a:t>Supporters will opt-in in at </a:t>
                </a:r>
                <a:r>
                  <a:rPr lang="en-US" sz="1050" dirty="0" err="1">
                    <a:ea typeface="Arial" pitchFamily="34" charset="-122"/>
                    <a:cs typeface="Arial" pitchFamily="34" charset="-120"/>
                  </a:rPr>
                  <a:t>www.riversideshoes.com</a:t>
                </a:r>
                <a:r>
                  <a:rPr lang="en-US" sz="1050" dirty="0">
                    <a:ea typeface="Arial" pitchFamily="34" charset="-122"/>
                    <a:cs typeface="Arial" pitchFamily="34" charset="-120"/>
                  </a:rPr>
                  <a:t>/give to receive a one-time donation text messages. Donations will not be solicited. SMS Consent is separate from email and </a:t>
                </a:r>
                <a:br>
                  <a:rPr lang="en-US" sz="1050" dirty="0">
                    <a:ea typeface="Arial" pitchFamily="34" charset="-122"/>
                    <a:cs typeface="Arial" pitchFamily="34" charset="-120"/>
                  </a:rPr>
                </a:br>
                <a:r>
                  <a:rPr lang="en-US" sz="1050" dirty="0">
                    <a:ea typeface="Arial" pitchFamily="34" charset="-122"/>
                    <a:cs typeface="Arial" pitchFamily="34" charset="-120"/>
                  </a:rPr>
                  <a:t>terms or services. We have attached </a:t>
                </a:r>
                <a:br>
                  <a:rPr lang="en-US" sz="1050" dirty="0">
                    <a:ea typeface="Arial" pitchFamily="34" charset="-122"/>
                    <a:cs typeface="Arial" pitchFamily="34" charset="-120"/>
                  </a:rPr>
                </a:br>
                <a:r>
                  <a:rPr lang="en-US" sz="1050" dirty="0">
                    <a:ea typeface="Arial" pitchFamily="34" charset="-122"/>
                    <a:cs typeface="Arial" pitchFamily="34" charset="-120"/>
                  </a:rPr>
                  <a:t>a screenshot of this signup form.</a:t>
                </a:r>
              </a:p>
              <a:p>
                <a:endParaRPr lang="en-US" sz="1050" dirty="0">
                  <a:ea typeface="Arial" pitchFamily="34" charset="-122"/>
                  <a:cs typeface="Arial" pitchFamily="34" charset="-120"/>
                </a:endParaRPr>
              </a:p>
            </p:txBody>
          </p:sp>
        </p:grpSp>
        <p:sp>
          <p:nvSpPr>
            <p:cNvPr id="8" name="Text 12">
              <a:extLst>
                <a:ext uri="{FF2B5EF4-FFF2-40B4-BE49-F238E27FC236}">
                  <a16:creationId xmlns:a16="http://schemas.microsoft.com/office/drawing/2014/main" id="{C423F0FF-2AC6-2888-C912-9CB140372B68}"/>
                </a:ext>
              </a:extLst>
            </p:cNvPr>
            <p:cNvSpPr/>
            <p:nvPr/>
          </p:nvSpPr>
          <p:spPr>
            <a:xfrm>
              <a:off x="860374" y="2872868"/>
              <a:ext cx="2731912" cy="201168"/>
            </a:xfrm>
            <a:prstGeom prst="rect">
              <a:avLst/>
            </a:prstGeom>
            <a:noFill/>
            <a:ln/>
          </p:spPr>
          <p:txBody>
            <a:bodyPr wrap="square" lIns="0" tIns="0" rIns="0" bIns="0" rtlCol="0" anchor="ctr"/>
            <a:lstStyle/>
            <a:p>
              <a:r>
                <a:rPr lang="en-US" sz="1000" b="1" dirty="0">
                  <a:latin typeface="Arial"/>
                  <a:ea typeface="Arial" pitchFamily="34" charset="-122"/>
                  <a:cs typeface="Arial"/>
                </a:rPr>
                <a:t>Opt-in description</a:t>
              </a:r>
              <a:endParaRPr lang="en-US" sz="1000" dirty="0">
                <a:latin typeface="Arial"/>
                <a:cs typeface="Arial"/>
              </a:endParaRPr>
            </a:p>
          </p:txBody>
        </p:sp>
      </p:grpSp>
      <p:grpSp>
        <p:nvGrpSpPr>
          <p:cNvPr id="28" name="Group 27">
            <a:extLst>
              <a:ext uri="{FF2B5EF4-FFF2-40B4-BE49-F238E27FC236}">
                <a16:creationId xmlns:a16="http://schemas.microsoft.com/office/drawing/2014/main" id="{AAB4F7C7-FBFC-F12B-165C-4A67DDC284D7}"/>
              </a:ext>
            </a:extLst>
          </p:cNvPr>
          <p:cNvGrpSpPr/>
          <p:nvPr/>
        </p:nvGrpSpPr>
        <p:grpSpPr>
          <a:xfrm>
            <a:off x="4538514" y="2602800"/>
            <a:ext cx="3126091" cy="1245870"/>
            <a:chOff x="659206" y="2470532"/>
            <a:chExt cx="3126091" cy="1236773"/>
          </a:xfrm>
        </p:grpSpPr>
        <p:grpSp>
          <p:nvGrpSpPr>
            <p:cNvPr id="29" name="Group 28">
              <a:extLst>
                <a:ext uri="{FF2B5EF4-FFF2-40B4-BE49-F238E27FC236}">
                  <a16:creationId xmlns:a16="http://schemas.microsoft.com/office/drawing/2014/main" id="{08A872FF-CF04-43FC-243A-9A7915226799}"/>
                </a:ext>
              </a:extLst>
            </p:cNvPr>
            <p:cNvGrpSpPr/>
            <p:nvPr/>
          </p:nvGrpSpPr>
          <p:grpSpPr>
            <a:xfrm>
              <a:off x="659206" y="2470532"/>
              <a:ext cx="3126091" cy="1236773"/>
              <a:chOff x="659206" y="2470532"/>
              <a:chExt cx="3126091" cy="1236773"/>
            </a:xfrm>
          </p:grpSpPr>
          <p:sp>
            <p:nvSpPr>
              <p:cNvPr id="35" name="Shape 5">
                <a:extLst>
                  <a:ext uri="{FF2B5EF4-FFF2-40B4-BE49-F238E27FC236}">
                    <a16:creationId xmlns:a16="http://schemas.microsoft.com/office/drawing/2014/main" id="{10FB52BD-2E23-91D3-22D6-4D01DDF06E1A}"/>
                  </a:ext>
                </a:extLst>
              </p:cNvPr>
              <p:cNvSpPr/>
              <p:nvPr/>
            </p:nvSpPr>
            <p:spPr>
              <a:xfrm>
                <a:off x="659206" y="2470532"/>
                <a:ext cx="3126091" cy="1236773"/>
              </a:xfrm>
              <a:prstGeom prst="roundRect">
                <a:avLst>
                  <a:gd name="adj" fmla="val 5344"/>
                </a:avLst>
              </a:prstGeom>
              <a:solidFill>
                <a:srgbClr val="FFFFFF"/>
              </a:solidFill>
              <a:ln w="12700">
                <a:solidFill>
                  <a:srgbClr val="E6EBED"/>
                </a:solidFill>
                <a:prstDash val="solid"/>
              </a:ln>
              <a:effectLst>
                <a:outerShdw blurRad="63500" dist="25400" dir="5400000" algn="bl" rotWithShape="0">
                  <a:srgbClr val="000000">
                    <a:alpha val="10000"/>
                  </a:srgbClr>
                </a:outerShdw>
              </a:effectLst>
            </p:spPr>
            <p:txBody>
              <a:bodyPr/>
              <a:lstStyle/>
              <a:p>
                <a:endParaRPr lang="en-US"/>
              </a:p>
            </p:txBody>
          </p:sp>
          <p:sp>
            <p:nvSpPr>
              <p:cNvPr id="36" name="Shape 6">
                <a:extLst>
                  <a:ext uri="{FF2B5EF4-FFF2-40B4-BE49-F238E27FC236}">
                    <a16:creationId xmlns:a16="http://schemas.microsoft.com/office/drawing/2014/main" id="{47F75351-2B43-7F42-5988-48E4CC01F409}"/>
                  </a:ext>
                </a:extLst>
              </p:cNvPr>
              <p:cNvSpPr/>
              <p:nvPr/>
            </p:nvSpPr>
            <p:spPr>
              <a:xfrm>
                <a:off x="668350" y="2477183"/>
                <a:ext cx="3110400" cy="309600"/>
              </a:xfrm>
              <a:prstGeom prst="round2SameRect">
                <a:avLst>
                  <a:gd name="adj1" fmla="val 16667"/>
                  <a:gd name="adj2" fmla="val 0"/>
                </a:avLst>
              </a:prstGeom>
              <a:solidFill>
                <a:srgbClr val="F7F9FA"/>
              </a:solidFill>
              <a:ln/>
            </p:spPr>
            <p:txBody>
              <a:bodyPr/>
              <a:lstStyle/>
              <a:p>
                <a:endParaRPr lang="en-US"/>
              </a:p>
            </p:txBody>
          </p:sp>
          <p:sp>
            <p:nvSpPr>
              <p:cNvPr id="37" name="Shape 7">
                <a:extLst>
                  <a:ext uri="{FF2B5EF4-FFF2-40B4-BE49-F238E27FC236}">
                    <a16:creationId xmlns:a16="http://schemas.microsoft.com/office/drawing/2014/main" id="{D7802C4D-AE33-3D25-0A26-C672A6086141}"/>
                  </a:ext>
                </a:extLst>
              </p:cNvPr>
              <p:cNvSpPr/>
              <p:nvPr/>
            </p:nvSpPr>
            <p:spPr>
              <a:xfrm>
                <a:off x="805510" y="2589404"/>
                <a:ext cx="68580" cy="68580"/>
              </a:xfrm>
              <a:prstGeom prst="ellipse">
                <a:avLst/>
              </a:prstGeom>
              <a:solidFill>
                <a:srgbClr val="8F9AA1"/>
              </a:solidFill>
              <a:ln/>
            </p:spPr>
            <p:txBody>
              <a:bodyPr/>
              <a:lstStyle/>
              <a:p>
                <a:endParaRPr lang="en-US"/>
              </a:p>
            </p:txBody>
          </p:sp>
          <p:sp>
            <p:nvSpPr>
              <p:cNvPr id="38" name="Shape 8">
                <a:extLst>
                  <a:ext uri="{FF2B5EF4-FFF2-40B4-BE49-F238E27FC236}">
                    <a16:creationId xmlns:a16="http://schemas.microsoft.com/office/drawing/2014/main" id="{C785E4E2-0C51-492C-6A0D-1BE1467412E9}"/>
                  </a:ext>
                </a:extLst>
              </p:cNvPr>
              <p:cNvSpPr/>
              <p:nvPr/>
            </p:nvSpPr>
            <p:spPr>
              <a:xfrm>
                <a:off x="942670" y="2589404"/>
                <a:ext cx="68580" cy="68580"/>
              </a:xfrm>
              <a:prstGeom prst="ellipse">
                <a:avLst/>
              </a:prstGeom>
              <a:solidFill>
                <a:srgbClr val="8F9AA1"/>
              </a:solidFill>
              <a:ln/>
            </p:spPr>
            <p:txBody>
              <a:bodyPr/>
              <a:lstStyle/>
              <a:p>
                <a:endParaRPr lang="en-US"/>
              </a:p>
            </p:txBody>
          </p:sp>
          <p:sp>
            <p:nvSpPr>
              <p:cNvPr id="39" name="Shape 9">
                <a:extLst>
                  <a:ext uri="{FF2B5EF4-FFF2-40B4-BE49-F238E27FC236}">
                    <a16:creationId xmlns:a16="http://schemas.microsoft.com/office/drawing/2014/main" id="{73199ED9-F84F-D656-C1BD-5FC38F6C97A0}"/>
                  </a:ext>
                </a:extLst>
              </p:cNvPr>
              <p:cNvSpPr/>
              <p:nvPr/>
            </p:nvSpPr>
            <p:spPr>
              <a:xfrm>
                <a:off x="1079830" y="2589404"/>
                <a:ext cx="68580" cy="68580"/>
              </a:xfrm>
              <a:prstGeom prst="ellipse">
                <a:avLst/>
              </a:prstGeom>
              <a:solidFill>
                <a:srgbClr val="8F9AA1"/>
              </a:solidFill>
              <a:ln/>
            </p:spPr>
            <p:txBody>
              <a:bodyPr/>
              <a:lstStyle/>
              <a:p>
                <a:endParaRPr lang="en-US"/>
              </a:p>
            </p:txBody>
          </p:sp>
          <p:sp>
            <p:nvSpPr>
              <p:cNvPr id="40" name="Shape 10">
                <a:extLst>
                  <a:ext uri="{FF2B5EF4-FFF2-40B4-BE49-F238E27FC236}">
                    <a16:creationId xmlns:a16="http://schemas.microsoft.com/office/drawing/2014/main" id="{90A574A4-22EB-1D7A-144F-3E4E1A04BEA0}"/>
                  </a:ext>
                </a:extLst>
              </p:cNvPr>
              <p:cNvSpPr/>
              <p:nvPr/>
            </p:nvSpPr>
            <p:spPr>
              <a:xfrm>
                <a:off x="1280998" y="2548256"/>
                <a:ext cx="2311288" cy="164592"/>
              </a:xfrm>
              <a:prstGeom prst="roundRect">
                <a:avLst>
                  <a:gd name="adj" fmla="val 27778"/>
                </a:avLst>
              </a:prstGeom>
              <a:solidFill>
                <a:srgbClr val="FFFFFF"/>
              </a:solidFill>
              <a:ln w="9525">
                <a:solidFill>
                  <a:srgbClr val="E6EBED"/>
                </a:solidFill>
                <a:prstDash val="solid"/>
              </a:ln>
            </p:spPr>
            <p:txBody>
              <a:bodyPr/>
              <a:lstStyle/>
              <a:p>
                <a:endParaRPr lang="en-US" dirty="0"/>
              </a:p>
            </p:txBody>
          </p:sp>
          <p:sp>
            <p:nvSpPr>
              <p:cNvPr id="41" name="Text 11">
                <a:extLst>
                  <a:ext uri="{FF2B5EF4-FFF2-40B4-BE49-F238E27FC236}">
                    <a16:creationId xmlns:a16="http://schemas.microsoft.com/office/drawing/2014/main" id="{C1258D12-0DF2-45AB-E9CE-BE09E5ECFAC0}"/>
                  </a:ext>
                </a:extLst>
              </p:cNvPr>
              <p:cNvSpPr/>
              <p:nvPr/>
            </p:nvSpPr>
            <p:spPr>
              <a:xfrm>
                <a:off x="1363294" y="2548256"/>
                <a:ext cx="2228992" cy="164592"/>
              </a:xfrm>
              <a:prstGeom prst="rect">
                <a:avLst/>
              </a:prstGeom>
              <a:noFill/>
              <a:ln/>
            </p:spPr>
            <p:txBody>
              <a:bodyPr wrap="square" lIns="0" tIns="0" rIns="0" bIns="0" rtlCol="0" anchor="ctr"/>
              <a:lstStyle/>
              <a:p>
                <a:r>
                  <a:rPr lang="en-US" sz="900" dirty="0" err="1">
                    <a:solidFill>
                      <a:srgbClr val="4B575E"/>
                    </a:solidFill>
                    <a:ea typeface="Arial" pitchFamily="34" charset="-122"/>
                    <a:cs typeface="Arial" pitchFamily="34" charset="-120"/>
                  </a:rPr>
                  <a:t>verify.sinch.com</a:t>
                </a:r>
                <a:r>
                  <a:rPr lang="en-US" sz="900" dirty="0">
                    <a:solidFill>
                      <a:srgbClr val="4B575E"/>
                    </a:solidFill>
                    <a:ea typeface="Arial" pitchFamily="34" charset="-122"/>
                    <a:cs typeface="Arial" pitchFamily="34" charset="-120"/>
                  </a:rPr>
                  <a:t>/submission</a:t>
                </a:r>
                <a:endParaRPr lang="en-US" sz="900" dirty="0"/>
              </a:p>
            </p:txBody>
          </p:sp>
          <p:sp>
            <p:nvSpPr>
              <p:cNvPr id="42" name="Shape 13">
                <a:extLst>
                  <a:ext uri="{FF2B5EF4-FFF2-40B4-BE49-F238E27FC236}">
                    <a16:creationId xmlns:a16="http://schemas.microsoft.com/office/drawing/2014/main" id="{F077A1E1-0937-9950-0F77-0037C2E49759}"/>
                  </a:ext>
                </a:extLst>
              </p:cNvPr>
              <p:cNvSpPr/>
              <p:nvPr/>
            </p:nvSpPr>
            <p:spPr>
              <a:xfrm>
                <a:off x="860374" y="3092323"/>
                <a:ext cx="2731912" cy="458933"/>
              </a:xfrm>
              <a:prstGeom prst="roundRect">
                <a:avLst>
                  <a:gd name="adj" fmla="val 11905"/>
                </a:avLst>
              </a:prstGeom>
              <a:solidFill>
                <a:srgbClr val="F7F9FA"/>
              </a:solidFill>
              <a:ln w="12700">
                <a:solidFill>
                  <a:srgbClr val="E6EBED"/>
                </a:solidFill>
                <a:prstDash val="solid"/>
              </a:ln>
            </p:spPr>
            <p:txBody>
              <a:bodyPr/>
              <a:lstStyle/>
              <a:p>
                <a:endParaRPr lang="en-US"/>
              </a:p>
            </p:txBody>
          </p:sp>
          <p:sp>
            <p:nvSpPr>
              <p:cNvPr id="43" name="Text 14">
                <a:extLst>
                  <a:ext uri="{FF2B5EF4-FFF2-40B4-BE49-F238E27FC236}">
                    <a16:creationId xmlns:a16="http://schemas.microsoft.com/office/drawing/2014/main" id="{77CE9FC3-925F-7A41-4B1D-44AEDE3B1727}"/>
                  </a:ext>
                </a:extLst>
              </p:cNvPr>
              <p:cNvSpPr/>
              <p:nvPr/>
            </p:nvSpPr>
            <p:spPr>
              <a:xfrm>
                <a:off x="970102" y="3092324"/>
                <a:ext cx="2622184" cy="402147"/>
              </a:xfrm>
              <a:prstGeom prst="rect">
                <a:avLst/>
              </a:prstGeom>
              <a:noFill/>
              <a:ln/>
            </p:spPr>
            <p:txBody>
              <a:bodyPr wrap="square" lIns="0" tIns="0" rIns="0" bIns="0" rtlCol="0" anchor="ctr"/>
              <a:lstStyle/>
              <a:p>
                <a:r>
                  <a:rPr lang="en-US" sz="1050" dirty="0">
                    <a:ea typeface="Arial" pitchFamily="34" charset="-122"/>
                    <a:cs typeface="Arial" pitchFamily="34" charset="-120"/>
                  </a:rPr>
                  <a:t>Recurring texts continue automatically, </a:t>
                </a:r>
                <a:br>
                  <a:rPr lang="en-US" sz="1050" dirty="0">
                    <a:ea typeface="Arial" pitchFamily="34" charset="-122"/>
                    <a:cs typeface="Arial" pitchFamily="34" charset="-120"/>
                  </a:rPr>
                </a:br>
                <a:r>
                  <a:rPr lang="en-US" sz="1050" dirty="0">
                    <a:ea typeface="Arial" pitchFamily="34" charset="-122"/>
                    <a:cs typeface="Arial" pitchFamily="34" charset="-120"/>
                  </a:rPr>
                  <a:t>no new consent</a:t>
                </a:r>
                <a:endParaRPr lang="en-US" sz="1050" dirty="0"/>
              </a:p>
            </p:txBody>
          </p:sp>
        </p:grpSp>
        <p:sp>
          <p:nvSpPr>
            <p:cNvPr id="34" name="Text 12">
              <a:extLst>
                <a:ext uri="{FF2B5EF4-FFF2-40B4-BE49-F238E27FC236}">
                  <a16:creationId xmlns:a16="http://schemas.microsoft.com/office/drawing/2014/main" id="{A1538E8F-A3DE-2262-8531-39C29A67CC6C}"/>
                </a:ext>
              </a:extLst>
            </p:cNvPr>
            <p:cNvSpPr/>
            <p:nvPr/>
          </p:nvSpPr>
          <p:spPr>
            <a:xfrm>
              <a:off x="860374" y="2872868"/>
              <a:ext cx="2731912" cy="201168"/>
            </a:xfrm>
            <a:prstGeom prst="rect">
              <a:avLst/>
            </a:prstGeom>
            <a:noFill/>
            <a:ln/>
          </p:spPr>
          <p:txBody>
            <a:bodyPr wrap="square" lIns="0" tIns="0" rIns="0" bIns="0" rtlCol="0" anchor="ctr"/>
            <a:lstStyle/>
            <a:p>
              <a:r>
                <a:rPr lang="en-US" sz="1000" b="1" dirty="0">
                  <a:cs typeface="Arial"/>
                </a:rPr>
                <a:t>Opt-in description</a:t>
              </a:r>
              <a:endParaRPr lang="en-US" dirty="0"/>
            </a:p>
          </p:txBody>
        </p:sp>
      </p:grpSp>
    </p:spTree>
    <p:extLst>
      <p:ext uri="{BB962C8B-B14F-4D97-AF65-F5344CB8AC3E}">
        <p14:creationId xmlns:p14="http://schemas.microsoft.com/office/powerpoint/2010/main" val="69201042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917187-83C9-24E4-F04F-E23A0BF6BC86}"/>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7C4F2EA5-F052-AFD3-C846-47761FB15E21}"/>
              </a:ext>
            </a:extLst>
          </p:cNvPr>
          <p:cNvSpPr>
            <a:spLocks noGrp="1"/>
          </p:cNvSpPr>
          <p:nvPr>
            <p:ph type="body" sz="quarter" idx="29"/>
          </p:nvPr>
        </p:nvSpPr>
        <p:spPr>
          <a:xfrm>
            <a:off x="222252" y="1773237"/>
            <a:ext cx="3833812" cy="4783137"/>
          </a:xfrm>
        </p:spPr>
        <p:txBody>
          <a:bodyPr/>
          <a:lstStyle/>
          <a:p>
            <a:pPr marL="0" indent="0">
              <a:buNone/>
            </a:pPr>
            <a:br>
              <a:rPr lang="en-US" b="1" dirty="0"/>
            </a:br>
            <a:br>
              <a:rPr lang="en-US" b="1" dirty="0"/>
            </a:br>
            <a:br>
              <a:rPr lang="en-US" b="1" dirty="0"/>
            </a:br>
            <a:br>
              <a:rPr lang="en-US" b="1" dirty="0"/>
            </a:br>
            <a:br>
              <a:rPr lang="en-US" b="1" dirty="0"/>
            </a:br>
            <a:br>
              <a:rPr lang="en-US" b="1" dirty="0"/>
            </a:br>
            <a:br>
              <a:rPr lang="en-US" b="1" dirty="0"/>
            </a:br>
            <a:br>
              <a:rPr lang="en-US" b="1" dirty="0"/>
            </a:br>
            <a:endParaRPr lang="en-US" b="1" dirty="0"/>
          </a:p>
          <a:p>
            <a:pPr marL="0" indent="0">
              <a:buNone/>
            </a:pPr>
            <a:endParaRPr lang="en-US" b="1" dirty="0"/>
          </a:p>
          <a:p>
            <a:pPr marL="0" indent="0">
              <a:buNone/>
            </a:pPr>
            <a:br>
              <a:rPr lang="en-US" b="1" dirty="0"/>
            </a:br>
            <a:r>
              <a:rPr lang="en-US" b="1" dirty="0"/>
              <a:t>Why it’s compliant:</a:t>
            </a:r>
            <a:endParaRPr lang="en-US" dirty="0"/>
          </a:p>
          <a:p>
            <a:r>
              <a:rPr lang="en-US" dirty="0"/>
              <a:t>Directs the donor to a secure webpage to complete the gift</a:t>
            </a:r>
          </a:p>
          <a:p>
            <a:r>
              <a:rPr lang="en-US" dirty="0"/>
              <a:t>Keeps payment collection off of </a:t>
            </a:r>
            <a:br>
              <a:rPr lang="en-US" dirty="0"/>
            </a:br>
            <a:r>
              <a:rPr lang="en-US" dirty="0"/>
              <a:t>SMS entirely</a:t>
            </a:r>
          </a:p>
          <a:p>
            <a:endParaRPr lang="en-US" dirty="0"/>
          </a:p>
        </p:txBody>
      </p:sp>
      <p:sp>
        <p:nvSpPr>
          <p:cNvPr id="3" name="Text Placeholder 2">
            <a:extLst>
              <a:ext uri="{FF2B5EF4-FFF2-40B4-BE49-F238E27FC236}">
                <a16:creationId xmlns:a16="http://schemas.microsoft.com/office/drawing/2014/main" id="{E74C9A34-A0CD-CAB2-086B-0B685F2F47DD}"/>
              </a:ext>
            </a:extLst>
          </p:cNvPr>
          <p:cNvSpPr>
            <a:spLocks noGrp="1"/>
          </p:cNvSpPr>
          <p:nvPr>
            <p:ph type="body" sz="quarter" idx="19"/>
          </p:nvPr>
        </p:nvSpPr>
        <p:spPr/>
        <p:txBody>
          <a:bodyPr/>
          <a:lstStyle/>
          <a:p>
            <a:r>
              <a:rPr lang="en-US" sz="4000" dirty="0"/>
              <a:t>Fundraising &amp; donations</a:t>
            </a:r>
          </a:p>
        </p:txBody>
      </p:sp>
      <p:sp>
        <p:nvSpPr>
          <p:cNvPr id="5" name="Slide Number Placeholder 4">
            <a:extLst>
              <a:ext uri="{FF2B5EF4-FFF2-40B4-BE49-F238E27FC236}">
                <a16:creationId xmlns:a16="http://schemas.microsoft.com/office/drawing/2014/main" id="{1482D6B3-FC8C-84B4-BAA7-F2EE86241123}"/>
              </a:ext>
            </a:extLst>
          </p:cNvPr>
          <p:cNvSpPr>
            <a:spLocks noGrp="1"/>
          </p:cNvSpPr>
          <p:nvPr>
            <p:ph type="sldNum" sz="quarter" idx="16"/>
          </p:nvPr>
        </p:nvSpPr>
        <p:spPr/>
        <p:txBody>
          <a:bodyPr/>
          <a:lstStyle/>
          <a:p>
            <a:fld id="{AE086683-F536-42AB-ABBC-F4803DFE8DBC}" type="slidenum">
              <a:rPr lang="en-US" smtClean="0"/>
              <a:pPr/>
              <a:t>52</a:t>
            </a:fld>
            <a:endParaRPr lang="en-US"/>
          </a:p>
        </p:txBody>
      </p:sp>
      <p:sp>
        <p:nvSpPr>
          <p:cNvPr id="7" name="Text Placeholder 6">
            <a:extLst>
              <a:ext uri="{FF2B5EF4-FFF2-40B4-BE49-F238E27FC236}">
                <a16:creationId xmlns:a16="http://schemas.microsoft.com/office/drawing/2014/main" id="{76835854-67BB-B113-4C2F-7E89DE51076F}"/>
              </a:ext>
            </a:extLst>
          </p:cNvPr>
          <p:cNvSpPr>
            <a:spLocks noGrp="1"/>
          </p:cNvSpPr>
          <p:nvPr>
            <p:ph type="body" sz="quarter" idx="30"/>
          </p:nvPr>
        </p:nvSpPr>
        <p:spPr>
          <a:xfrm>
            <a:off x="4179094" y="1773237"/>
            <a:ext cx="3833812" cy="4783137"/>
          </a:xfrm>
          <a:solidFill>
            <a:srgbClr val="F2EEE8"/>
          </a:solidFill>
        </p:spPr>
        <p:txBody>
          <a:bodyPr/>
          <a:lstStyle/>
          <a:p>
            <a:pPr marL="0" indent="0">
              <a:buNone/>
            </a:pPr>
            <a:br>
              <a:rPr lang="en-US" b="1" dirty="0"/>
            </a:br>
            <a:br>
              <a:rPr lang="en-US" b="1" dirty="0"/>
            </a:br>
            <a:br>
              <a:rPr lang="en-US" b="1" dirty="0"/>
            </a:br>
            <a:br>
              <a:rPr lang="en-US" b="1" dirty="0"/>
            </a:br>
            <a:br>
              <a:rPr lang="en-US" b="1" dirty="0"/>
            </a:br>
            <a:br>
              <a:rPr lang="en-US" b="1" dirty="0"/>
            </a:br>
            <a:br>
              <a:rPr lang="en-US" b="1" dirty="0"/>
            </a:br>
            <a:br>
              <a:rPr lang="en-US" b="1" dirty="0"/>
            </a:br>
            <a:endParaRPr lang="en-US" b="1" dirty="0"/>
          </a:p>
          <a:p>
            <a:pPr marL="0" indent="0">
              <a:buNone/>
            </a:pPr>
            <a:endParaRPr lang="en-US" b="1" dirty="0"/>
          </a:p>
          <a:p>
            <a:pPr marL="0" indent="0">
              <a:buNone/>
            </a:pPr>
            <a:br>
              <a:rPr lang="en-US" b="1" dirty="0"/>
            </a:br>
            <a:r>
              <a:rPr lang="en-US" b="1" dirty="0"/>
              <a:t>Why it’s NOT compliant:</a:t>
            </a:r>
            <a:endParaRPr lang="en-US" dirty="0"/>
          </a:p>
          <a:p>
            <a:r>
              <a:rPr lang="en-US" dirty="0"/>
              <a:t>Asks the donor to text back a </a:t>
            </a:r>
            <a:br>
              <a:rPr lang="en-US" dirty="0"/>
            </a:br>
            <a:r>
              <a:rPr lang="en-US" dirty="0"/>
              <a:t>dollar amount</a:t>
            </a:r>
          </a:p>
          <a:p>
            <a:r>
              <a:rPr lang="en-US" dirty="0"/>
              <a:t>Attempts to collect payment through the SMS reply</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9" name="Text Placeholder 8">
            <a:extLst>
              <a:ext uri="{FF2B5EF4-FFF2-40B4-BE49-F238E27FC236}">
                <a16:creationId xmlns:a16="http://schemas.microsoft.com/office/drawing/2014/main" id="{3D6624EB-58BB-455C-F0B6-61A608B0579B}"/>
              </a:ext>
            </a:extLst>
          </p:cNvPr>
          <p:cNvSpPr>
            <a:spLocks noGrp="1"/>
          </p:cNvSpPr>
          <p:nvPr>
            <p:ph type="body" sz="quarter" idx="32"/>
          </p:nvPr>
        </p:nvSpPr>
        <p:spPr>
          <a:xfrm>
            <a:off x="8134349" y="1773237"/>
            <a:ext cx="3833812" cy="4783137"/>
          </a:xfrm>
        </p:spPr>
        <p:txBody>
          <a:bodyPr/>
          <a:lstStyle/>
          <a:p>
            <a:pPr marL="0" indent="0">
              <a:buNone/>
            </a:pPr>
            <a:r>
              <a:rPr lang="en-US" b="1" dirty="0"/>
              <a:t>Key takeaway: </a:t>
            </a:r>
          </a:p>
          <a:p>
            <a:pPr marL="0" indent="0">
              <a:buNone/>
            </a:pPr>
            <a:r>
              <a:rPr lang="en-US" dirty="0"/>
              <a:t>Donations get completed on a secure webpage, never through a text reply.</a:t>
            </a:r>
          </a:p>
          <a:p>
            <a:endParaRPr lang="en-US" dirty="0"/>
          </a:p>
          <a:p>
            <a:endParaRPr lang="en-US" dirty="0"/>
          </a:p>
          <a:p>
            <a:endParaRPr lang="en-US" dirty="0"/>
          </a:p>
        </p:txBody>
      </p:sp>
      <p:pic>
        <p:nvPicPr>
          <p:cNvPr id="12" name="Picture Placeholder 11">
            <a:extLst>
              <a:ext uri="{FF2B5EF4-FFF2-40B4-BE49-F238E27FC236}">
                <a16:creationId xmlns:a16="http://schemas.microsoft.com/office/drawing/2014/main" id="{B08F5D50-C7F1-5AF2-96A3-BEFE11FC92C7}"/>
              </a:ext>
            </a:extLst>
          </p:cNvPr>
          <p:cNvPicPr>
            <a:picLocks noGrp="1" noChangeAspect="1"/>
          </p:cNvPicPr>
          <p:nvPr>
            <p:ph type="pic" sz="quarter" idx="21"/>
          </p:nvPr>
        </p:nvPicPr>
        <p:blipFill>
          <a:blip>
            <a:extLst>
              <a:ext uri="{96DAC541-7B7A-43D3-8B79-37D633B846F1}">
                <asvg:svgBlip xmlns:asvg="http://schemas.microsoft.com/office/drawing/2016/SVG/main" r:embed="rId3"/>
              </a:ext>
            </a:extLst>
          </a:blip>
          <a:srcRect t="6250" b="6250"/>
          <a:stretch>
            <a:fillRect/>
          </a:stretch>
        </p:blipFill>
        <p:spPr>
          <a:xfrm>
            <a:off x="381000" y="1910556"/>
            <a:ext cx="368300" cy="324632"/>
          </a:xfrm>
          <a:prstGeom prst="rect">
            <a:avLst/>
          </a:prstGeom>
        </p:spPr>
      </p:pic>
      <p:pic>
        <p:nvPicPr>
          <p:cNvPr id="13" name="Picture Placeholder 12">
            <a:extLst>
              <a:ext uri="{FF2B5EF4-FFF2-40B4-BE49-F238E27FC236}">
                <a16:creationId xmlns:a16="http://schemas.microsoft.com/office/drawing/2014/main" id="{5068DBDC-E17D-3BE6-A843-CBC784AF808E}"/>
              </a:ext>
            </a:extLst>
          </p:cNvPr>
          <p:cNvPicPr>
            <a:picLocks noGrp="1" noChangeAspect="1"/>
          </p:cNvPicPr>
          <p:nvPr>
            <p:ph type="pic" sz="quarter" idx="31"/>
          </p:nvPr>
        </p:nvPicPr>
        <p:blipFill>
          <a:blip>
            <a:extLst>
              <a:ext uri="{96DAC541-7B7A-43D3-8B79-37D633B846F1}">
                <asvg:svgBlip xmlns:asvg="http://schemas.microsoft.com/office/drawing/2016/SVG/main" r:embed="rId4"/>
              </a:ext>
            </a:extLst>
          </a:blip>
          <a:srcRect t="6250" b="6250"/>
          <a:stretch>
            <a:fillRect/>
          </a:stretch>
        </p:blipFill>
        <p:spPr>
          <a:xfrm>
            <a:off x="4332288" y="1910556"/>
            <a:ext cx="368300" cy="324632"/>
          </a:xfrm>
          <a:prstGeom prst="rect">
            <a:avLst/>
          </a:prstGeom>
        </p:spPr>
      </p:pic>
      <p:pic>
        <p:nvPicPr>
          <p:cNvPr id="88" name="Picture Placeholder 87">
            <a:extLst>
              <a:ext uri="{FF2B5EF4-FFF2-40B4-BE49-F238E27FC236}">
                <a16:creationId xmlns:a16="http://schemas.microsoft.com/office/drawing/2014/main" id="{C5E3F9C3-FEE7-0605-B2A0-FD54E5C97BEC}"/>
              </a:ext>
            </a:extLst>
          </p:cNvPr>
          <p:cNvPicPr>
            <a:picLocks noGrp="1" noChangeAspect="1"/>
          </p:cNvPicPr>
          <p:nvPr>
            <p:ph type="pic" sz="quarter" idx="33"/>
          </p:nvPr>
        </p:nvPicPr>
        <p:blipFill>
          <a:blip>
            <a:extLst>
              <a:ext uri="{96DAC541-7B7A-43D3-8B79-37D633B846F1}">
                <asvg:svgBlip xmlns:asvg="http://schemas.microsoft.com/office/drawing/2016/SVG/main" r:embed="rId5"/>
              </a:ext>
            </a:extLst>
          </a:blip>
          <a:srcRect t="6250" b="6250"/>
          <a:stretch>
            <a:fillRect/>
          </a:stretch>
        </p:blipFill>
        <p:spPr>
          <a:xfrm>
            <a:off x="8288336" y="1910556"/>
            <a:ext cx="368300" cy="324632"/>
          </a:xfrm>
          <a:prstGeom prst="rect">
            <a:avLst/>
          </a:prstGeom>
        </p:spPr>
      </p:pic>
      <p:grpSp>
        <p:nvGrpSpPr>
          <p:cNvPr id="10" name="Group 9">
            <a:extLst>
              <a:ext uri="{FF2B5EF4-FFF2-40B4-BE49-F238E27FC236}">
                <a16:creationId xmlns:a16="http://schemas.microsoft.com/office/drawing/2014/main" id="{486F127D-8BAB-4A7F-0501-1893244415D7}"/>
              </a:ext>
            </a:extLst>
          </p:cNvPr>
          <p:cNvGrpSpPr/>
          <p:nvPr/>
        </p:nvGrpSpPr>
        <p:grpSpPr>
          <a:xfrm>
            <a:off x="628757" y="2602800"/>
            <a:ext cx="3020801" cy="1201044"/>
            <a:chOff x="3939463" y="2566552"/>
            <a:chExt cx="3020801" cy="1192274"/>
          </a:xfrm>
          <a:effectLst>
            <a:outerShdw blurRad="50800" dist="38100" dir="2700000" algn="tl" rotWithShape="0">
              <a:prstClr val="black">
                <a:alpha val="20000"/>
              </a:prstClr>
            </a:outerShdw>
          </a:effectLst>
        </p:grpSpPr>
        <p:sp>
          <p:nvSpPr>
            <p:cNvPr id="11" name="Rounded Rectangle 10">
              <a:extLst>
                <a:ext uri="{FF2B5EF4-FFF2-40B4-BE49-F238E27FC236}">
                  <a16:creationId xmlns:a16="http://schemas.microsoft.com/office/drawing/2014/main" id="{7DFB1152-DB90-0D95-8E8B-1A3E1D7F2112}"/>
                </a:ext>
              </a:extLst>
            </p:cNvPr>
            <p:cNvSpPr/>
            <p:nvPr/>
          </p:nvSpPr>
          <p:spPr>
            <a:xfrm>
              <a:off x="3939463" y="2566552"/>
              <a:ext cx="3020801" cy="119227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endParaRPr lang="en-US" sz="1500" dirty="0">
                <a:solidFill>
                  <a:schemeClr val="tx1"/>
                </a:solidFill>
                <a:cs typeface="Arial" panose="020B0604020202020204" pitchFamily="34" charset="0"/>
              </a:endParaRPr>
            </a:p>
          </p:txBody>
        </p:sp>
        <p:grpSp>
          <p:nvGrpSpPr>
            <p:cNvPr id="14" name="Group 13">
              <a:extLst>
                <a:ext uri="{FF2B5EF4-FFF2-40B4-BE49-F238E27FC236}">
                  <a16:creationId xmlns:a16="http://schemas.microsoft.com/office/drawing/2014/main" id="{F5D70830-77AA-7259-727C-778B36E6F61F}"/>
                </a:ext>
              </a:extLst>
            </p:cNvPr>
            <p:cNvGrpSpPr/>
            <p:nvPr/>
          </p:nvGrpSpPr>
          <p:grpSpPr>
            <a:xfrm>
              <a:off x="4153755" y="2742890"/>
              <a:ext cx="2653400" cy="748999"/>
              <a:chOff x="4153755" y="2742890"/>
              <a:chExt cx="2653400" cy="748999"/>
            </a:xfrm>
          </p:grpSpPr>
          <p:sp>
            <p:nvSpPr>
              <p:cNvPr id="15" name="TextBox 14">
                <a:extLst>
                  <a:ext uri="{FF2B5EF4-FFF2-40B4-BE49-F238E27FC236}">
                    <a16:creationId xmlns:a16="http://schemas.microsoft.com/office/drawing/2014/main" id="{4F2DE814-EDF7-D8F4-00D2-D57F047E515B}"/>
                  </a:ext>
                </a:extLst>
              </p:cNvPr>
              <p:cNvSpPr txBox="1"/>
              <p:nvPr/>
            </p:nvSpPr>
            <p:spPr>
              <a:xfrm>
                <a:off x="4160019" y="2742890"/>
                <a:ext cx="1071411" cy="147092"/>
              </a:xfrm>
              <a:prstGeom prst="rect">
                <a:avLst/>
              </a:prstGeom>
              <a:noFill/>
            </p:spPr>
            <p:txBody>
              <a:bodyPr wrap="square" lIns="0" tIns="0" rIns="0" bIns="0" rtlCol="0">
                <a:spAutoFit/>
              </a:bodyPr>
              <a:lstStyle/>
              <a:p>
                <a:pPr algn="l">
                  <a:lnSpc>
                    <a:spcPct val="110000"/>
                  </a:lnSpc>
                  <a:spcBef>
                    <a:spcPts val="225"/>
                  </a:spcBef>
                  <a:spcAft>
                    <a:spcPts val="225"/>
                  </a:spcAft>
                </a:pPr>
                <a:r>
                  <a:rPr lang="en-US" sz="900" b="1" dirty="0">
                    <a:solidFill>
                      <a:schemeClr val="tx2"/>
                    </a:solidFill>
                    <a:cs typeface="Arial" panose="020B0604020202020204" pitchFamily="34" charset="0"/>
                  </a:rPr>
                  <a:t>Messages</a:t>
                </a:r>
              </a:p>
            </p:txBody>
          </p:sp>
          <p:sp>
            <p:nvSpPr>
              <p:cNvPr id="16" name="TextBox 15">
                <a:extLst>
                  <a:ext uri="{FF2B5EF4-FFF2-40B4-BE49-F238E27FC236}">
                    <a16:creationId xmlns:a16="http://schemas.microsoft.com/office/drawing/2014/main" id="{9B57F603-0290-5EEA-D549-16FC3EA85F1C}"/>
                  </a:ext>
                </a:extLst>
              </p:cNvPr>
              <p:cNvSpPr txBox="1"/>
              <p:nvPr/>
            </p:nvSpPr>
            <p:spPr>
              <a:xfrm>
                <a:off x="6436927" y="2742890"/>
                <a:ext cx="370228" cy="147092"/>
              </a:xfrm>
              <a:prstGeom prst="rect">
                <a:avLst/>
              </a:prstGeom>
              <a:noFill/>
            </p:spPr>
            <p:txBody>
              <a:bodyPr wrap="square" lIns="0" tIns="0" rIns="0" bIns="0" rtlCol="0">
                <a:spAutoFit/>
              </a:bodyPr>
              <a:lstStyle/>
              <a:p>
                <a:pPr algn="l">
                  <a:lnSpc>
                    <a:spcPct val="110000"/>
                  </a:lnSpc>
                  <a:spcBef>
                    <a:spcPts val="225"/>
                  </a:spcBef>
                  <a:spcAft>
                    <a:spcPts val="225"/>
                  </a:spcAft>
                </a:pPr>
                <a:r>
                  <a:rPr lang="en-US" sz="900" b="1" dirty="0">
                    <a:solidFill>
                      <a:schemeClr val="tx1">
                        <a:lumMod val="50000"/>
                        <a:lumOff val="50000"/>
                      </a:schemeClr>
                    </a:solidFill>
                    <a:cs typeface="Arial" panose="020B0604020202020204" pitchFamily="34" charset="0"/>
                  </a:rPr>
                  <a:t>Now</a:t>
                </a:r>
              </a:p>
            </p:txBody>
          </p:sp>
          <p:sp>
            <p:nvSpPr>
              <p:cNvPr id="17" name="TextBox 16">
                <a:extLst>
                  <a:ext uri="{FF2B5EF4-FFF2-40B4-BE49-F238E27FC236}">
                    <a16:creationId xmlns:a16="http://schemas.microsoft.com/office/drawing/2014/main" id="{5AF0AB57-CC1C-8F57-9227-C040F45B29AE}"/>
                  </a:ext>
                </a:extLst>
              </p:cNvPr>
              <p:cNvSpPr txBox="1"/>
              <p:nvPr/>
            </p:nvSpPr>
            <p:spPr>
              <a:xfrm>
                <a:off x="4160019" y="2976895"/>
                <a:ext cx="2276908" cy="228781"/>
              </a:xfrm>
              <a:prstGeom prst="rect">
                <a:avLst/>
              </a:prstGeom>
              <a:noFill/>
            </p:spPr>
            <p:txBody>
              <a:bodyPr wrap="square" lIns="0" tIns="0" rIns="0" bIns="0" rtlCol="0">
                <a:spAutoFit/>
              </a:bodyPr>
              <a:lstStyle/>
              <a:p>
                <a:pPr algn="l">
                  <a:lnSpc>
                    <a:spcPct val="110000"/>
                  </a:lnSpc>
                  <a:spcBef>
                    <a:spcPts val="225"/>
                  </a:spcBef>
                  <a:spcAft>
                    <a:spcPts val="225"/>
                  </a:spcAft>
                </a:pPr>
                <a:r>
                  <a:rPr lang="en-US" sz="1400" b="1" dirty="0">
                    <a:solidFill>
                      <a:schemeClr val="tx2"/>
                    </a:solidFill>
                    <a:cs typeface="Arial" panose="020B0604020202020204" pitchFamily="34" charset="0"/>
                  </a:rPr>
                  <a:t>Riverside Shoes Foundation</a:t>
                </a:r>
              </a:p>
            </p:txBody>
          </p:sp>
          <p:sp>
            <p:nvSpPr>
              <p:cNvPr id="18" name="TextBox 17">
                <a:extLst>
                  <a:ext uri="{FF2B5EF4-FFF2-40B4-BE49-F238E27FC236}">
                    <a16:creationId xmlns:a16="http://schemas.microsoft.com/office/drawing/2014/main" id="{AE4AB68E-D39E-E822-626B-B0904EA47B12}"/>
                  </a:ext>
                </a:extLst>
              </p:cNvPr>
              <p:cNvSpPr txBox="1"/>
              <p:nvPr/>
            </p:nvSpPr>
            <p:spPr>
              <a:xfrm>
                <a:off x="4153755" y="3214890"/>
                <a:ext cx="2653400" cy="276999"/>
              </a:xfrm>
              <a:prstGeom prst="rect">
                <a:avLst/>
              </a:prstGeom>
              <a:noFill/>
            </p:spPr>
            <p:txBody>
              <a:bodyPr wrap="square" lIns="0" tIns="0" rIns="0" bIns="0" rtlCol="0">
                <a:spAutoFit/>
              </a:bodyPr>
              <a:lstStyle/>
              <a:p>
                <a:r>
                  <a:rPr lang="en-GB" sz="900" dirty="0"/>
                  <a:t>Reply DONATE to give. Complete your gift securely at </a:t>
                </a:r>
                <a:r>
                  <a:rPr lang="en-GB" sz="900" dirty="0" err="1"/>
                  <a:t>riversideshoes.org</a:t>
                </a:r>
                <a:r>
                  <a:rPr lang="en-GB" sz="900" dirty="0"/>
                  <a:t>/give.</a:t>
                </a:r>
              </a:p>
            </p:txBody>
          </p:sp>
        </p:grpSp>
      </p:grpSp>
      <p:grpSp>
        <p:nvGrpSpPr>
          <p:cNvPr id="30" name="Group 29">
            <a:extLst>
              <a:ext uri="{FF2B5EF4-FFF2-40B4-BE49-F238E27FC236}">
                <a16:creationId xmlns:a16="http://schemas.microsoft.com/office/drawing/2014/main" id="{E2B51356-E0CB-38A1-6510-C55AF484D779}"/>
              </a:ext>
            </a:extLst>
          </p:cNvPr>
          <p:cNvGrpSpPr/>
          <p:nvPr/>
        </p:nvGrpSpPr>
        <p:grpSpPr>
          <a:xfrm>
            <a:off x="4587385" y="2602800"/>
            <a:ext cx="3020801" cy="1201044"/>
            <a:chOff x="3939463" y="2566552"/>
            <a:chExt cx="3020801" cy="1192274"/>
          </a:xfrm>
          <a:effectLst>
            <a:outerShdw blurRad="50800" dist="38100" dir="2700000" algn="tl" rotWithShape="0">
              <a:prstClr val="black">
                <a:alpha val="20000"/>
              </a:prstClr>
            </a:outerShdw>
          </a:effectLst>
        </p:grpSpPr>
        <p:sp>
          <p:nvSpPr>
            <p:cNvPr id="31" name="Rounded Rectangle 30">
              <a:extLst>
                <a:ext uri="{FF2B5EF4-FFF2-40B4-BE49-F238E27FC236}">
                  <a16:creationId xmlns:a16="http://schemas.microsoft.com/office/drawing/2014/main" id="{9179EAF9-3C6D-DC94-D2A4-E8F11E2AE6C9}"/>
                </a:ext>
              </a:extLst>
            </p:cNvPr>
            <p:cNvSpPr/>
            <p:nvPr/>
          </p:nvSpPr>
          <p:spPr>
            <a:xfrm>
              <a:off x="3939463" y="2566552"/>
              <a:ext cx="3020801" cy="119227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endParaRPr lang="en-US" sz="1500" dirty="0">
                <a:solidFill>
                  <a:schemeClr val="tx1"/>
                </a:solidFill>
                <a:cs typeface="Arial" panose="020B0604020202020204" pitchFamily="34" charset="0"/>
              </a:endParaRPr>
            </a:p>
          </p:txBody>
        </p:sp>
        <p:grpSp>
          <p:nvGrpSpPr>
            <p:cNvPr id="32" name="Group 31">
              <a:extLst>
                <a:ext uri="{FF2B5EF4-FFF2-40B4-BE49-F238E27FC236}">
                  <a16:creationId xmlns:a16="http://schemas.microsoft.com/office/drawing/2014/main" id="{EEA31B0C-5055-5418-9617-7AAB63557471}"/>
                </a:ext>
              </a:extLst>
            </p:cNvPr>
            <p:cNvGrpSpPr/>
            <p:nvPr/>
          </p:nvGrpSpPr>
          <p:grpSpPr>
            <a:xfrm>
              <a:off x="4153755" y="2742890"/>
              <a:ext cx="2653400" cy="610499"/>
              <a:chOff x="4153755" y="2742890"/>
              <a:chExt cx="2653400" cy="610499"/>
            </a:xfrm>
          </p:grpSpPr>
          <p:sp>
            <p:nvSpPr>
              <p:cNvPr id="33" name="TextBox 32">
                <a:extLst>
                  <a:ext uri="{FF2B5EF4-FFF2-40B4-BE49-F238E27FC236}">
                    <a16:creationId xmlns:a16="http://schemas.microsoft.com/office/drawing/2014/main" id="{01ED3C45-DDA9-134A-2D4A-52966F4005BF}"/>
                  </a:ext>
                </a:extLst>
              </p:cNvPr>
              <p:cNvSpPr txBox="1"/>
              <p:nvPr/>
            </p:nvSpPr>
            <p:spPr>
              <a:xfrm>
                <a:off x="4160019" y="2742890"/>
                <a:ext cx="1071411" cy="147092"/>
              </a:xfrm>
              <a:prstGeom prst="rect">
                <a:avLst/>
              </a:prstGeom>
              <a:noFill/>
            </p:spPr>
            <p:txBody>
              <a:bodyPr wrap="square" lIns="0" tIns="0" rIns="0" bIns="0" rtlCol="0">
                <a:spAutoFit/>
              </a:bodyPr>
              <a:lstStyle/>
              <a:p>
                <a:pPr algn="l">
                  <a:lnSpc>
                    <a:spcPct val="110000"/>
                  </a:lnSpc>
                  <a:spcBef>
                    <a:spcPts val="225"/>
                  </a:spcBef>
                  <a:spcAft>
                    <a:spcPts val="225"/>
                  </a:spcAft>
                </a:pPr>
                <a:r>
                  <a:rPr lang="en-US" sz="900" b="1" dirty="0">
                    <a:solidFill>
                      <a:schemeClr val="tx2"/>
                    </a:solidFill>
                    <a:cs typeface="Arial" panose="020B0604020202020204" pitchFamily="34" charset="0"/>
                  </a:rPr>
                  <a:t>Messages</a:t>
                </a:r>
              </a:p>
            </p:txBody>
          </p:sp>
          <p:sp>
            <p:nvSpPr>
              <p:cNvPr id="44" name="TextBox 43">
                <a:extLst>
                  <a:ext uri="{FF2B5EF4-FFF2-40B4-BE49-F238E27FC236}">
                    <a16:creationId xmlns:a16="http://schemas.microsoft.com/office/drawing/2014/main" id="{507C879E-7DA0-6F67-057D-9BBD5BD47A1F}"/>
                  </a:ext>
                </a:extLst>
              </p:cNvPr>
              <p:cNvSpPr txBox="1"/>
              <p:nvPr/>
            </p:nvSpPr>
            <p:spPr>
              <a:xfrm>
                <a:off x="6436927" y="2742890"/>
                <a:ext cx="370228" cy="147092"/>
              </a:xfrm>
              <a:prstGeom prst="rect">
                <a:avLst/>
              </a:prstGeom>
              <a:noFill/>
            </p:spPr>
            <p:txBody>
              <a:bodyPr wrap="square" lIns="0" tIns="0" rIns="0" bIns="0" rtlCol="0">
                <a:spAutoFit/>
              </a:bodyPr>
              <a:lstStyle/>
              <a:p>
                <a:pPr algn="l">
                  <a:lnSpc>
                    <a:spcPct val="110000"/>
                  </a:lnSpc>
                  <a:spcBef>
                    <a:spcPts val="225"/>
                  </a:spcBef>
                  <a:spcAft>
                    <a:spcPts val="225"/>
                  </a:spcAft>
                </a:pPr>
                <a:r>
                  <a:rPr lang="en-US" sz="900" b="1" dirty="0">
                    <a:solidFill>
                      <a:schemeClr val="tx1">
                        <a:lumMod val="50000"/>
                        <a:lumOff val="50000"/>
                      </a:schemeClr>
                    </a:solidFill>
                    <a:cs typeface="Arial" panose="020B0604020202020204" pitchFamily="34" charset="0"/>
                  </a:rPr>
                  <a:t>Now</a:t>
                </a:r>
              </a:p>
            </p:txBody>
          </p:sp>
          <p:sp>
            <p:nvSpPr>
              <p:cNvPr id="45" name="TextBox 44">
                <a:extLst>
                  <a:ext uri="{FF2B5EF4-FFF2-40B4-BE49-F238E27FC236}">
                    <a16:creationId xmlns:a16="http://schemas.microsoft.com/office/drawing/2014/main" id="{A26FEB61-DC0B-CF16-35A5-4A85CF57DFBC}"/>
                  </a:ext>
                </a:extLst>
              </p:cNvPr>
              <p:cNvSpPr txBox="1"/>
              <p:nvPr/>
            </p:nvSpPr>
            <p:spPr>
              <a:xfrm>
                <a:off x="4160019" y="2976895"/>
                <a:ext cx="2276908" cy="228781"/>
              </a:xfrm>
              <a:prstGeom prst="rect">
                <a:avLst/>
              </a:prstGeom>
              <a:noFill/>
            </p:spPr>
            <p:txBody>
              <a:bodyPr wrap="square" lIns="0" tIns="0" rIns="0" bIns="0" rtlCol="0">
                <a:spAutoFit/>
              </a:bodyPr>
              <a:lstStyle/>
              <a:p>
                <a:pPr>
                  <a:lnSpc>
                    <a:spcPct val="110000"/>
                  </a:lnSpc>
                  <a:spcBef>
                    <a:spcPts val="225"/>
                  </a:spcBef>
                  <a:spcAft>
                    <a:spcPts val="225"/>
                  </a:spcAft>
                </a:pPr>
                <a:r>
                  <a:rPr lang="en-US" sz="1400" b="1" dirty="0">
                    <a:solidFill>
                      <a:schemeClr val="tx2"/>
                    </a:solidFill>
                    <a:cs typeface="Arial" panose="020B0604020202020204" pitchFamily="34" charset="0"/>
                  </a:rPr>
                  <a:t>Riverside Shoes Foundation</a:t>
                </a:r>
              </a:p>
            </p:txBody>
          </p:sp>
          <p:sp>
            <p:nvSpPr>
              <p:cNvPr id="46" name="TextBox 45">
                <a:extLst>
                  <a:ext uri="{FF2B5EF4-FFF2-40B4-BE49-F238E27FC236}">
                    <a16:creationId xmlns:a16="http://schemas.microsoft.com/office/drawing/2014/main" id="{24117C62-9D0C-FDCE-F53B-9FB3F030EA20}"/>
                  </a:ext>
                </a:extLst>
              </p:cNvPr>
              <p:cNvSpPr txBox="1"/>
              <p:nvPr/>
            </p:nvSpPr>
            <p:spPr>
              <a:xfrm>
                <a:off x="4153755" y="3214890"/>
                <a:ext cx="2653400" cy="138499"/>
              </a:xfrm>
              <a:prstGeom prst="rect">
                <a:avLst/>
              </a:prstGeom>
              <a:noFill/>
            </p:spPr>
            <p:txBody>
              <a:bodyPr wrap="square" lIns="0" tIns="0" rIns="0" bIns="0" rtlCol="0">
                <a:spAutoFit/>
              </a:bodyPr>
              <a:lstStyle/>
              <a:p>
                <a:r>
                  <a:rPr lang="en-GB" sz="900" dirty="0"/>
                  <a:t>Text back $25 to donate now.</a:t>
                </a:r>
              </a:p>
            </p:txBody>
          </p:sp>
        </p:grpSp>
      </p:grpSp>
    </p:spTree>
    <p:extLst>
      <p:ext uri="{BB962C8B-B14F-4D97-AF65-F5344CB8AC3E}">
        <p14:creationId xmlns:p14="http://schemas.microsoft.com/office/powerpoint/2010/main" val="277721101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26F085-3B56-C3FA-C831-1338EFF6752F}"/>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5A01AA91-74C7-30C7-5EC0-9C8F5570C822}"/>
              </a:ext>
            </a:extLst>
          </p:cNvPr>
          <p:cNvSpPr>
            <a:spLocks noGrp="1"/>
          </p:cNvSpPr>
          <p:nvPr>
            <p:ph type="body" sz="quarter" idx="29"/>
          </p:nvPr>
        </p:nvSpPr>
        <p:spPr>
          <a:xfrm>
            <a:off x="222252" y="1773237"/>
            <a:ext cx="3833812" cy="4783137"/>
          </a:xfrm>
        </p:spPr>
        <p:txBody>
          <a:bodyPr/>
          <a:lstStyle/>
          <a:p>
            <a:pPr marL="0" indent="0">
              <a:buNone/>
            </a:pPr>
            <a:br>
              <a:rPr lang="en-US" b="1" dirty="0"/>
            </a:br>
            <a:br>
              <a:rPr lang="en-US" b="1" dirty="0"/>
            </a:br>
            <a:br>
              <a:rPr lang="en-US" b="1" dirty="0"/>
            </a:br>
            <a:br>
              <a:rPr lang="en-US" b="1" dirty="0"/>
            </a:br>
            <a:br>
              <a:rPr lang="en-US" b="1" dirty="0"/>
            </a:br>
            <a:br>
              <a:rPr lang="en-US" b="1" dirty="0"/>
            </a:br>
            <a:br>
              <a:rPr lang="en-US" b="1" dirty="0"/>
            </a:br>
            <a:br>
              <a:rPr lang="en-US" b="1" dirty="0"/>
            </a:br>
            <a:endParaRPr lang="en-US" b="1" dirty="0"/>
          </a:p>
          <a:p>
            <a:pPr marL="0" indent="0">
              <a:buNone/>
            </a:pPr>
            <a:endParaRPr lang="en-US" b="1" dirty="0"/>
          </a:p>
          <a:p>
            <a:pPr marL="0" indent="0">
              <a:buNone/>
            </a:pPr>
            <a:br>
              <a:rPr lang="en-US" b="1" dirty="0"/>
            </a:br>
            <a:r>
              <a:rPr lang="en-US" b="1" dirty="0"/>
              <a:t>Why it’s compliant:</a:t>
            </a:r>
            <a:endParaRPr lang="en-US" dirty="0"/>
          </a:p>
          <a:p>
            <a:r>
              <a:rPr lang="en-US" dirty="0"/>
              <a:t>Sends one reminder within 48 hours </a:t>
            </a:r>
            <a:br>
              <a:rPr lang="en-US" dirty="0"/>
            </a:br>
            <a:r>
              <a:rPr lang="en-US" dirty="0"/>
              <a:t>of abandonment</a:t>
            </a:r>
          </a:p>
          <a:p>
            <a:r>
              <a:rPr lang="en-US" dirty="0"/>
              <a:t>Requires a double opt-in before any reminder goes out </a:t>
            </a:r>
          </a:p>
        </p:txBody>
      </p:sp>
      <p:sp>
        <p:nvSpPr>
          <p:cNvPr id="3" name="Text Placeholder 2">
            <a:extLst>
              <a:ext uri="{FF2B5EF4-FFF2-40B4-BE49-F238E27FC236}">
                <a16:creationId xmlns:a16="http://schemas.microsoft.com/office/drawing/2014/main" id="{F1C87EF8-0A24-B791-B918-0D67DE82AE86}"/>
              </a:ext>
            </a:extLst>
          </p:cNvPr>
          <p:cNvSpPr>
            <a:spLocks noGrp="1"/>
          </p:cNvSpPr>
          <p:nvPr>
            <p:ph type="body" sz="quarter" idx="19"/>
          </p:nvPr>
        </p:nvSpPr>
        <p:spPr/>
        <p:txBody>
          <a:bodyPr/>
          <a:lstStyle/>
          <a:p>
            <a:r>
              <a:rPr lang="en-US" sz="4000" dirty="0"/>
              <a:t>Abandoned cart notifications</a:t>
            </a:r>
          </a:p>
        </p:txBody>
      </p:sp>
      <p:sp>
        <p:nvSpPr>
          <p:cNvPr id="5" name="Slide Number Placeholder 4">
            <a:extLst>
              <a:ext uri="{FF2B5EF4-FFF2-40B4-BE49-F238E27FC236}">
                <a16:creationId xmlns:a16="http://schemas.microsoft.com/office/drawing/2014/main" id="{4A080B51-5022-F57C-B6FF-0A49E3C9073E}"/>
              </a:ext>
            </a:extLst>
          </p:cNvPr>
          <p:cNvSpPr>
            <a:spLocks noGrp="1"/>
          </p:cNvSpPr>
          <p:nvPr>
            <p:ph type="sldNum" sz="quarter" idx="16"/>
          </p:nvPr>
        </p:nvSpPr>
        <p:spPr/>
        <p:txBody>
          <a:bodyPr/>
          <a:lstStyle/>
          <a:p>
            <a:fld id="{AE086683-F536-42AB-ABBC-F4803DFE8DBC}" type="slidenum">
              <a:rPr lang="en-US" smtClean="0"/>
              <a:pPr/>
              <a:t>53</a:t>
            </a:fld>
            <a:endParaRPr lang="en-US"/>
          </a:p>
        </p:txBody>
      </p:sp>
      <p:sp>
        <p:nvSpPr>
          <p:cNvPr id="7" name="Text Placeholder 6">
            <a:extLst>
              <a:ext uri="{FF2B5EF4-FFF2-40B4-BE49-F238E27FC236}">
                <a16:creationId xmlns:a16="http://schemas.microsoft.com/office/drawing/2014/main" id="{4DBC017E-DEAD-609A-9BFB-99134AAD8033}"/>
              </a:ext>
            </a:extLst>
          </p:cNvPr>
          <p:cNvSpPr>
            <a:spLocks noGrp="1"/>
          </p:cNvSpPr>
          <p:nvPr>
            <p:ph type="body" sz="quarter" idx="30"/>
          </p:nvPr>
        </p:nvSpPr>
        <p:spPr>
          <a:xfrm>
            <a:off x="4179094" y="1773237"/>
            <a:ext cx="3833812" cy="4783137"/>
          </a:xfrm>
          <a:solidFill>
            <a:srgbClr val="F2EEE8"/>
          </a:solidFill>
        </p:spPr>
        <p:txBody>
          <a:bodyPr/>
          <a:lstStyle/>
          <a:p>
            <a:pPr marL="0" indent="0">
              <a:buNone/>
            </a:pPr>
            <a:br>
              <a:rPr lang="en-US" b="1" dirty="0"/>
            </a:br>
            <a:br>
              <a:rPr lang="en-US" b="1" dirty="0"/>
            </a:br>
            <a:br>
              <a:rPr lang="en-US" b="1" dirty="0"/>
            </a:br>
            <a:br>
              <a:rPr lang="en-US" b="1" dirty="0"/>
            </a:br>
            <a:br>
              <a:rPr lang="en-US" b="1" dirty="0"/>
            </a:br>
            <a:br>
              <a:rPr lang="en-US" b="1" dirty="0"/>
            </a:br>
            <a:br>
              <a:rPr lang="en-US" b="1" dirty="0"/>
            </a:br>
            <a:br>
              <a:rPr lang="en-US" b="1" dirty="0"/>
            </a:br>
            <a:endParaRPr lang="en-US" b="1" dirty="0"/>
          </a:p>
          <a:p>
            <a:pPr marL="0" indent="0">
              <a:buNone/>
            </a:pPr>
            <a:endParaRPr lang="en-US" b="1" dirty="0"/>
          </a:p>
          <a:p>
            <a:pPr marL="0" indent="0">
              <a:buNone/>
            </a:pPr>
            <a:br>
              <a:rPr lang="en-US" b="1" dirty="0"/>
            </a:br>
            <a:r>
              <a:rPr lang="en-US" b="1" dirty="0"/>
              <a:t>Why it’s NOT compliant:</a:t>
            </a:r>
            <a:endParaRPr lang="en-US" dirty="0"/>
          </a:p>
          <a:p>
            <a:r>
              <a:rPr lang="en-US" dirty="0"/>
              <a:t>Sends multiple reminders over </a:t>
            </a:r>
            <a:br>
              <a:rPr lang="en-US" dirty="0"/>
            </a:br>
            <a:r>
              <a:rPr lang="en-US" dirty="0"/>
              <a:t>several days</a:t>
            </a:r>
          </a:p>
          <a:p>
            <a:r>
              <a:rPr lang="en-US" dirty="0"/>
              <a:t>Skips the double opt-in and uses a shortened link</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9" name="Text Placeholder 8">
            <a:extLst>
              <a:ext uri="{FF2B5EF4-FFF2-40B4-BE49-F238E27FC236}">
                <a16:creationId xmlns:a16="http://schemas.microsoft.com/office/drawing/2014/main" id="{B2A2653E-A498-E43E-4C71-69EF514A2886}"/>
              </a:ext>
            </a:extLst>
          </p:cNvPr>
          <p:cNvSpPr>
            <a:spLocks noGrp="1"/>
          </p:cNvSpPr>
          <p:nvPr>
            <p:ph type="body" sz="quarter" idx="32"/>
          </p:nvPr>
        </p:nvSpPr>
        <p:spPr>
          <a:xfrm>
            <a:off x="8134349" y="1773237"/>
            <a:ext cx="3833812" cy="4783137"/>
          </a:xfrm>
        </p:spPr>
        <p:txBody>
          <a:bodyPr/>
          <a:lstStyle/>
          <a:p>
            <a:pPr marL="0" indent="0">
              <a:buNone/>
            </a:pPr>
            <a:r>
              <a:rPr lang="en-US" b="1" dirty="0"/>
              <a:t>Key takeaway: </a:t>
            </a:r>
          </a:p>
          <a:p>
            <a:pPr marL="0" indent="0">
              <a:buNone/>
            </a:pPr>
            <a:r>
              <a:rPr lang="en-US" dirty="0"/>
              <a:t>One reminder, one 48-hour window, </a:t>
            </a:r>
            <a:br>
              <a:rPr lang="en-US" dirty="0"/>
            </a:br>
            <a:r>
              <a:rPr lang="en-US" dirty="0"/>
              <a:t>a real double opt-in, and a direct link. </a:t>
            </a:r>
            <a:br>
              <a:rPr lang="en-US" dirty="0"/>
            </a:br>
            <a:r>
              <a:rPr lang="en-US" dirty="0"/>
              <a:t>No exceptions.</a:t>
            </a:r>
          </a:p>
          <a:p>
            <a:endParaRPr lang="en-US" dirty="0"/>
          </a:p>
          <a:p>
            <a:endParaRPr lang="en-US" dirty="0"/>
          </a:p>
        </p:txBody>
      </p:sp>
      <p:pic>
        <p:nvPicPr>
          <p:cNvPr id="12" name="Picture Placeholder 11">
            <a:extLst>
              <a:ext uri="{FF2B5EF4-FFF2-40B4-BE49-F238E27FC236}">
                <a16:creationId xmlns:a16="http://schemas.microsoft.com/office/drawing/2014/main" id="{15A22700-A54A-D893-12B1-03181BFFE864}"/>
              </a:ext>
            </a:extLst>
          </p:cNvPr>
          <p:cNvPicPr>
            <a:picLocks noGrp="1" noChangeAspect="1"/>
          </p:cNvPicPr>
          <p:nvPr>
            <p:ph type="pic" sz="quarter" idx="21"/>
          </p:nvPr>
        </p:nvPicPr>
        <p:blipFill>
          <a:blip>
            <a:extLst>
              <a:ext uri="{96DAC541-7B7A-43D3-8B79-37D633B846F1}">
                <asvg:svgBlip xmlns:asvg="http://schemas.microsoft.com/office/drawing/2016/SVG/main" r:embed="rId3"/>
              </a:ext>
            </a:extLst>
          </a:blip>
          <a:srcRect t="6250" b="6250"/>
          <a:stretch>
            <a:fillRect/>
          </a:stretch>
        </p:blipFill>
        <p:spPr>
          <a:xfrm>
            <a:off x="381000" y="1910556"/>
            <a:ext cx="368300" cy="324632"/>
          </a:xfrm>
          <a:prstGeom prst="rect">
            <a:avLst/>
          </a:prstGeom>
        </p:spPr>
      </p:pic>
      <p:pic>
        <p:nvPicPr>
          <p:cNvPr id="13" name="Picture Placeholder 12">
            <a:extLst>
              <a:ext uri="{FF2B5EF4-FFF2-40B4-BE49-F238E27FC236}">
                <a16:creationId xmlns:a16="http://schemas.microsoft.com/office/drawing/2014/main" id="{7ECF9787-B3F4-D5EB-CE12-CA2D50BD48AD}"/>
              </a:ext>
            </a:extLst>
          </p:cNvPr>
          <p:cNvPicPr>
            <a:picLocks noGrp="1" noChangeAspect="1"/>
          </p:cNvPicPr>
          <p:nvPr>
            <p:ph type="pic" sz="quarter" idx="31"/>
          </p:nvPr>
        </p:nvPicPr>
        <p:blipFill>
          <a:blip>
            <a:extLst>
              <a:ext uri="{96DAC541-7B7A-43D3-8B79-37D633B846F1}">
                <asvg:svgBlip xmlns:asvg="http://schemas.microsoft.com/office/drawing/2016/SVG/main" r:embed="rId4"/>
              </a:ext>
            </a:extLst>
          </a:blip>
          <a:srcRect t="6250" b="6250"/>
          <a:stretch>
            <a:fillRect/>
          </a:stretch>
        </p:blipFill>
        <p:spPr>
          <a:xfrm>
            <a:off x="4332288" y="1910556"/>
            <a:ext cx="368300" cy="324632"/>
          </a:xfrm>
          <a:prstGeom prst="rect">
            <a:avLst/>
          </a:prstGeom>
        </p:spPr>
      </p:pic>
      <p:pic>
        <p:nvPicPr>
          <p:cNvPr id="88" name="Picture Placeholder 87">
            <a:extLst>
              <a:ext uri="{FF2B5EF4-FFF2-40B4-BE49-F238E27FC236}">
                <a16:creationId xmlns:a16="http://schemas.microsoft.com/office/drawing/2014/main" id="{E262217F-FB2E-0E1B-A718-0618BCA4900B}"/>
              </a:ext>
            </a:extLst>
          </p:cNvPr>
          <p:cNvPicPr>
            <a:picLocks noGrp="1" noChangeAspect="1"/>
          </p:cNvPicPr>
          <p:nvPr>
            <p:ph type="pic" sz="quarter" idx="33"/>
          </p:nvPr>
        </p:nvPicPr>
        <p:blipFill>
          <a:blip>
            <a:extLst>
              <a:ext uri="{96DAC541-7B7A-43D3-8B79-37D633B846F1}">
                <asvg:svgBlip xmlns:asvg="http://schemas.microsoft.com/office/drawing/2016/SVG/main" r:embed="rId5"/>
              </a:ext>
            </a:extLst>
          </a:blip>
          <a:srcRect t="6250" b="6250"/>
          <a:stretch>
            <a:fillRect/>
          </a:stretch>
        </p:blipFill>
        <p:spPr>
          <a:xfrm>
            <a:off x="8288336" y="1910556"/>
            <a:ext cx="368300" cy="324632"/>
          </a:xfrm>
          <a:prstGeom prst="rect">
            <a:avLst/>
          </a:prstGeom>
        </p:spPr>
      </p:pic>
      <p:grpSp>
        <p:nvGrpSpPr>
          <p:cNvPr id="4" name="Group 3">
            <a:extLst>
              <a:ext uri="{FF2B5EF4-FFF2-40B4-BE49-F238E27FC236}">
                <a16:creationId xmlns:a16="http://schemas.microsoft.com/office/drawing/2014/main" id="{33D33AB1-8F60-BBE0-2AE0-388D9C9E4837}"/>
              </a:ext>
            </a:extLst>
          </p:cNvPr>
          <p:cNvGrpSpPr/>
          <p:nvPr/>
        </p:nvGrpSpPr>
        <p:grpSpPr>
          <a:xfrm>
            <a:off x="634956" y="2602800"/>
            <a:ext cx="3020801" cy="1201044"/>
            <a:chOff x="3939463" y="2566552"/>
            <a:chExt cx="3020801" cy="1192274"/>
          </a:xfrm>
          <a:effectLst>
            <a:outerShdw blurRad="50800" dist="38100" dir="2700000" algn="tl" rotWithShape="0">
              <a:prstClr val="black">
                <a:alpha val="20000"/>
              </a:prstClr>
            </a:outerShdw>
          </a:effectLst>
        </p:grpSpPr>
        <p:sp>
          <p:nvSpPr>
            <p:cNvPr id="6" name="Rounded Rectangle 5">
              <a:extLst>
                <a:ext uri="{FF2B5EF4-FFF2-40B4-BE49-F238E27FC236}">
                  <a16:creationId xmlns:a16="http://schemas.microsoft.com/office/drawing/2014/main" id="{D142A2DC-D095-C964-A377-99A301A3E994}"/>
                </a:ext>
              </a:extLst>
            </p:cNvPr>
            <p:cNvSpPr/>
            <p:nvPr/>
          </p:nvSpPr>
          <p:spPr>
            <a:xfrm>
              <a:off x="3939463" y="2566552"/>
              <a:ext cx="3020801" cy="119227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endParaRPr lang="en-US" sz="1500" dirty="0">
                <a:solidFill>
                  <a:schemeClr val="tx1"/>
                </a:solidFill>
                <a:cs typeface="Arial" panose="020B0604020202020204" pitchFamily="34" charset="0"/>
              </a:endParaRPr>
            </a:p>
          </p:txBody>
        </p:sp>
        <p:grpSp>
          <p:nvGrpSpPr>
            <p:cNvPr id="8" name="Group 7">
              <a:extLst>
                <a:ext uri="{FF2B5EF4-FFF2-40B4-BE49-F238E27FC236}">
                  <a16:creationId xmlns:a16="http://schemas.microsoft.com/office/drawing/2014/main" id="{6DA18BD1-7164-0EDC-E528-C6845A17F40D}"/>
                </a:ext>
              </a:extLst>
            </p:cNvPr>
            <p:cNvGrpSpPr/>
            <p:nvPr/>
          </p:nvGrpSpPr>
          <p:grpSpPr>
            <a:xfrm>
              <a:off x="4153755" y="2742890"/>
              <a:ext cx="2653400" cy="887498"/>
              <a:chOff x="4153755" y="2742890"/>
              <a:chExt cx="2653400" cy="887498"/>
            </a:xfrm>
          </p:grpSpPr>
          <p:sp>
            <p:nvSpPr>
              <p:cNvPr id="19" name="TextBox 18">
                <a:extLst>
                  <a:ext uri="{FF2B5EF4-FFF2-40B4-BE49-F238E27FC236}">
                    <a16:creationId xmlns:a16="http://schemas.microsoft.com/office/drawing/2014/main" id="{1E6EE71B-9D5A-09C6-370D-A17807D1413B}"/>
                  </a:ext>
                </a:extLst>
              </p:cNvPr>
              <p:cNvSpPr txBox="1"/>
              <p:nvPr/>
            </p:nvSpPr>
            <p:spPr>
              <a:xfrm>
                <a:off x="4160019" y="2742890"/>
                <a:ext cx="1071411" cy="147092"/>
              </a:xfrm>
              <a:prstGeom prst="rect">
                <a:avLst/>
              </a:prstGeom>
              <a:noFill/>
            </p:spPr>
            <p:txBody>
              <a:bodyPr wrap="square" lIns="0" tIns="0" rIns="0" bIns="0" rtlCol="0">
                <a:spAutoFit/>
              </a:bodyPr>
              <a:lstStyle/>
              <a:p>
                <a:pPr algn="l">
                  <a:lnSpc>
                    <a:spcPct val="110000"/>
                  </a:lnSpc>
                  <a:spcBef>
                    <a:spcPts val="225"/>
                  </a:spcBef>
                  <a:spcAft>
                    <a:spcPts val="225"/>
                  </a:spcAft>
                </a:pPr>
                <a:r>
                  <a:rPr lang="en-US" sz="900" b="1" dirty="0">
                    <a:solidFill>
                      <a:schemeClr val="tx2"/>
                    </a:solidFill>
                    <a:cs typeface="Arial" panose="020B0604020202020204" pitchFamily="34" charset="0"/>
                  </a:rPr>
                  <a:t>Messages</a:t>
                </a:r>
              </a:p>
            </p:txBody>
          </p:sp>
          <p:sp>
            <p:nvSpPr>
              <p:cNvPr id="20" name="TextBox 19">
                <a:extLst>
                  <a:ext uri="{FF2B5EF4-FFF2-40B4-BE49-F238E27FC236}">
                    <a16:creationId xmlns:a16="http://schemas.microsoft.com/office/drawing/2014/main" id="{9DFA560B-0561-3514-42BB-AA3BBD1CA782}"/>
                  </a:ext>
                </a:extLst>
              </p:cNvPr>
              <p:cNvSpPr txBox="1"/>
              <p:nvPr/>
            </p:nvSpPr>
            <p:spPr>
              <a:xfrm>
                <a:off x="6436927" y="2742890"/>
                <a:ext cx="370228" cy="147092"/>
              </a:xfrm>
              <a:prstGeom prst="rect">
                <a:avLst/>
              </a:prstGeom>
              <a:noFill/>
            </p:spPr>
            <p:txBody>
              <a:bodyPr wrap="square" lIns="0" tIns="0" rIns="0" bIns="0" rtlCol="0">
                <a:spAutoFit/>
              </a:bodyPr>
              <a:lstStyle/>
              <a:p>
                <a:pPr algn="l">
                  <a:lnSpc>
                    <a:spcPct val="110000"/>
                  </a:lnSpc>
                  <a:spcBef>
                    <a:spcPts val="225"/>
                  </a:spcBef>
                  <a:spcAft>
                    <a:spcPts val="225"/>
                  </a:spcAft>
                </a:pPr>
                <a:r>
                  <a:rPr lang="en-US" sz="900" b="1" dirty="0">
                    <a:solidFill>
                      <a:schemeClr val="tx1">
                        <a:lumMod val="50000"/>
                        <a:lumOff val="50000"/>
                      </a:schemeClr>
                    </a:solidFill>
                    <a:cs typeface="Arial" panose="020B0604020202020204" pitchFamily="34" charset="0"/>
                  </a:rPr>
                  <a:t>Now</a:t>
                </a:r>
              </a:p>
            </p:txBody>
          </p:sp>
          <p:sp>
            <p:nvSpPr>
              <p:cNvPr id="21" name="TextBox 20">
                <a:extLst>
                  <a:ext uri="{FF2B5EF4-FFF2-40B4-BE49-F238E27FC236}">
                    <a16:creationId xmlns:a16="http://schemas.microsoft.com/office/drawing/2014/main" id="{2CA48926-8A51-AFDF-80C6-BE32E6E4175C}"/>
                  </a:ext>
                </a:extLst>
              </p:cNvPr>
              <p:cNvSpPr txBox="1"/>
              <p:nvPr/>
            </p:nvSpPr>
            <p:spPr>
              <a:xfrm>
                <a:off x="4160019" y="2976895"/>
                <a:ext cx="1360152" cy="228781"/>
              </a:xfrm>
              <a:prstGeom prst="rect">
                <a:avLst/>
              </a:prstGeom>
              <a:noFill/>
            </p:spPr>
            <p:txBody>
              <a:bodyPr wrap="square" lIns="0" tIns="0" rIns="0" bIns="0" rtlCol="0">
                <a:spAutoFit/>
              </a:bodyPr>
              <a:lstStyle/>
              <a:p>
                <a:pPr algn="l">
                  <a:lnSpc>
                    <a:spcPct val="110000"/>
                  </a:lnSpc>
                  <a:spcBef>
                    <a:spcPts val="225"/>
                  </a:spcBef>
                  <a:spcAft>
                    <a:spcPts val="225"/>
                  </a:spcAft>
                </a:pPr>
                <a:r>
                  <a:rPr lang="en-US" sz="1400" b="1" dirty="0">
                    <a:solidFill>
                      <a:schemeClr val="tx2"/>
                    </a:solidFill>
                    <a:cs typeface="Arial" panose="020B0604020202020204" pitchFamily="34" charset="0"/>
                  </a:rPr>
                  <a:t>Riverside Shoes</a:t>
                </a:r>
              </a:p>
            </p:txBody>
          </p:sp>
          <p:sp>
            <p:nvSpPr>
              <p:cNvPr id="22" name="TextBox 21">
                <a:extLst>
                  <a:ext uri="{FF2B5EF4-FFF2-40B4-BE49-F238E27FC236}">
                    <a16:creationId xmlns:a16="http://schemas.microsoft.com/office/drawing/2014/main" id="{57D3417F-E8DD-8FFC-35EE-A6A27C17E62E}"/>
                  </a:ext>
                </a:extLst>
              </p:cNvPr>
              <p:cNvSpPr txBox="1"/>
              <p:nvPr/>
            </p:nvSpPr>
            <p:spPr>
              <a:xfrm>
                <a:off x="4153755" y="3214890"/>
                <a:ext cx="2653400" cy="415498"/>
              </a:xfrm>
              <a:prstGeom prst="rect">
                <a:avLst/>
              </a:prstGeom>
              <a:noFill/>
            </p:spPr>
            <p:txBody>
              <a:bodyPr wrap="square" lIns="0" tIns="0" rIns="0" bIns="0" rtlCol="0">
                <a:spAutoFit/>
              </a:bodyPr>
              <a:lstStyle/>
              <a:p>
                <a:r>
                  <a:rPr lang="en-GB" sz="900" dirty="0"/>
                  <a:t>Still thinking it over? Your cart is waiting. Complete checkout: </a:t>
                </a:r>
                <a:r>
                  <a:rPr lang="en-GB" sz="900" dirty="0" err="1"/>
                  <a:t>riversideshoes.com</a:t>
                </a:r>
                <a:r>
                  <a:rPr lang="en-GB" sz="900" dirty="0"/>
                  <a:t>/cart. Reply STOP to opt out.</a:t>
                </a:r>
              </a:p>
            </p:txBody>
          </p:sp>
        </p:grpSp>
      </p:grpSp>
      <p:grpSp>
        <p:nvGrpSpPr>
          <p:cNvPr id="23" name="Group 22">
            <a:extLst>
              <a:ext uri="{FF2B5EF4-FFF2-40B4-BE49-F238E27FC236}">
                <a16:creationId xmlns:a16="http://schemas.microsoft.com/office/drawing/2014/main" id="{0309B005-C14C-256A-01A3-C7FA2CE346F7}"/>
              </a:ext>
            </a:extLst>
          </p:cNvPr>
          <p:cNvGrpSpPr/>
          <p:nvPr/>
        </p:nvGrpSpPr>
        <p:grpSpPr>
          <a:xfrm>
            <a:off x="4584804" y="2602800"/>
            <a:ext cx="3020801" cy="1201044"/>
            <a:chOff x="3939463" y="2566552"/>
            <a:chExt cx="3020801" cy="1192274"/>
          </a:xfrm>
          <a:effectLst>
            <a:outerShdw blurRad="50800" dist="38100" dir="2700000" algn="tl" rotWithShape="0">
              <a:prstClr val="black">
                <a:alpha val="20000"/>
              </a:prstClr>
            </a:outerShdw>
          </a:effectLst>
        </p:grpSpPr>
        <p:sp>
          <p:nvSpPr>
            <p:cNvPr id="24" name="Rounded Rectangle 23">
              <a:extLst>
                <a:ext uri="{FF2B5EF4-FFF2-40B4-BE49-F238E27FC236}">
                  <a16:creationId xmlns:a16="http://schemas.microsoft.com/office/drawing/2014/main" id="{E518A93D-ECE0-746E-2725-9E92F7BC5AC9}"/>
                </a:ext>
              </a:extLst>
            </p:cNvPr>
            <p:cNvSpPr/>
            <p:nvPr/>
          </p:nvSpPr>
          <p:spPr>
            <a:xfrm>
              <a:off x="3939463" y="2566552"/>
              <a:ext cx="3020801" cy="119227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endParaRPr lang="en-US" sz="1500" dirty="0">
                <a:solidFill>
                  <a:schemeClr val="tx1"/>
                </a:solidFill>
                <a:cs typeface="Arial" panose="020B0604020202020204" pitchFamily="34" charset="0"/>
              </a:endParaRPr>
            </a:p>
          </p:txBody>
        </p:sp>
        <p:grpSp>
          <p:nvGrpSpPr>
            <p:cNvPr id="25" name="Group 24">
              <a:extLst>
                <a:ext uri="{FF2B5EF4-FFF2-40B4-BE49-F238E27FC236}">
                  <a16:creationId xmlns:a16="http://schemas.microsoft.com/office/drawing/2014/main" id="{02E2C4B2-1EB0-51F8-5F79-92EFC6B1D0FF}"/>
                </a:ext>
              </a:extLst>
            </p:cNvPr>
            <p:cNvGrpSpPr/>
            <p:nvPr/>
          </p:nvGrpSpPr>
          <p:grpSpPr>
            <a:xfrm>
              <a:off x="4153755" y="2742890"/>
              <a:ext cx="2653400" cy="610499"/>
              <a:chOff x="4153755" y="2742890"/>
              <a:chExt cx="2653400" cy="610499"/>
            </a:xfrm>
          </p:grpSpPr>
          <p:sp>
            <p:nvSpPr>
              <p:cNvPr id="26" name="TextBox 25">
                <a:extLst>
                  <a:ext uri="{FF2B5EF4-FFF2-40B4-BE49-F238E27FC236}">
                    <a16:creationId xmlns:a16="http://schemas.microsoft.com/office/drawing/2014/main" id="{561B991E-B8C1-820B-F771-4BDAF2F6626F}"/>
                  </a:ext>
                </a:extLst>
              </p:cNvPr>
              <p:cNvSpPr txBox="1"/>
              <p:nvPr/>
            </p:nvSpPr>
            <p:spPr>
              <a:xfrm>
                <a:off x="4160019" y="2742890"/>
                <a:ext cx="1071411" cy="147092"/>
              </a:xfrm>
              <a:prstGeom prst="rect">
                <a:avLst/>
              </a:prstGeom>
              <a:noFill/>
            </p:spPr>
            <p:txBody>
              <a:bodyPr wrap="square" lIns="0" tIns="0" rIns="0" bIns="0" rtlCol="0">
                <a:spAutoFit/>
              </a:bodyPr>
              <a:lstStyle/>
              <a:p>
                <a:pPr algn="l">
                  <a:lnSpc>
                    <a:spcPct val="110000"/>
                  </a:lnSpc>
                  <a:spcBef>
                    <a:spcPts val="225"/>
                  </a:spcBef>
                  <a:spcAft>
                    <a:spcPts val="225"/>
                  </a:spcAft>
                </a:pPr>
                <a:r>
                  <a:rPr lang="en-US" sz="900" b="1" dirty="0">
                    <a:solidFill>
                      <a:schemeClr val="tx2"/>
                    </a:solidFill>
                    <a:cs typeface="Arial" panose="020B0604020202020204" pitchFamily="34" charset="0"/>
                  </a:rPr>
                  <a:t>Messages</a:t>
                </a:r>
              </a:p>
            </p:txBody>
          </p:sp>
          <p:sp>
            <p:nvSpPr>
              <p:cNvPr id="27" name="TextBox 26">
                <a:extLst>
                  <a:ext uri="{FF2B5EF4-FFF2-40B4-BE49-F238E27FC236}">
                    <a16:creationId xmlns:a16="http://schemas.microsoft.com/office/drawing/2014/main" id="{F6D98D32-90F5-6AB4-891F-FCD0F59D90F2}"/>
                  </a:ext>
                </a:extLst>
              </p:cNvPr>
              <p:cNvSpPr txBox="1"/>
              <p:nvPr/>
            </p:nvSpPr>
            <p:spPr>
              <a:xfrm>
                <a:off x="6436927" y="2742890"/>
                <a:ext cx="370228" cy="147092"/>
              </a:xfrm>
              <a:prstGeom prst="rect">
                <a:avLst/>
              </a:prstGeom>
              <a:noFill/>
            </p:spPr>
            <p:txBody>
              <a:bodyPr wrap="square" lIns="0" tIns="0" rIns="0" bIns="0" rtlCol="0">
                <a:spAutoFit/>
              </a:bodyPr>
              <a:lstStyle/>
              <a:p>
                <a:pPr algn="l">
                  <a:lnSpc>
                    <a:spcPct val="110000"/>
                  </a:lnSpc>
                  <a:spcBef>
                    <a:spcPts val="225"/>
                  </a:spcBef>
                  <a:spcAft>
                    <a:spcPts val="225"/>
                  </a:spcAft>
                </a:pPr>
                <a:r>
                  <a:rPr lang="en-US" sz="900" b="1" dirty="0">
                    <a:solidFill>
                      <a:schemeClr val="tx1">
                        <a:lumMod val="50000"/>
                        <a:lumOff val="50000"/>
                      </a:schemeClr>
                    </a:solidFill>
                    <a:cs typeface="Arial" panose="020B0604020202020204" pitchFamily="34" charset="0"/>
                  </a:rPr>
                  <a:t>Now</a:t>
                </a:r>
              </a:p>
            </p:txBody>
          </p:sp>
          <p:sp>
            <p:nvSpPr>
              <p:cNvPr id="28" name="TextBox 27">
                <a:extLst>
                  <a:ext uri="{FF2B5EF4-FFF2-40B4-BE49-F238E27FC236}">
                    <a16:creationId xmlns:a16="http://schemas.microsoft.com/office/drawing/2014/main" id="{15818BD1-4602-4704-4232-C0C836CDC951}"/>
                  </a:ext>
                </a:extLst>
              </p:cNvPr>
              <p:cNvSpPr txBox="1"/>
              <p:nvPr/>
            </p:nvSpPr>
            <p:spPr>
              <a:xfrm>
                <a:off x="4160019" y="2976895"/>
                <a:ext cx="1360152" cy="228781"/>
              </a:xfrm>
              <a:prstGeom prst="rect">
                <a:avLst/>
              </a:prstGeom>
              <a:noFill/>
            </p:spPr>
            <p:txBody>
              <a:bodyPr wrap="square" lIns="0" tIns="0" rIns="0" bIns="0" rtlCol="0">
                <a:spAutoFit/>
              </a:bodyPr>
              <a:lstStyle/>
              <a:p>
                <a:pPr algn="l">
                  <a:lnSpc>
                    <a:spcPct val="110000"/>
                  </a:lnSpc>
                  <a:spcBef>
                    <a:spcPts val="225"/>
                  </a:spcBef>
                  <a:spcAft>
                    <a:spcPts val="225"/>
                  </a:spcAft>
                </a:pPr>
                <a:r>
                  <a:rPr lang="en-US" sz="1400" b="1" dirty="0">
                    <a:solidFill>
                      <a:schemeClr val="tx2"/>
                    </a:solidFill>
                    <a:cs typeface="Arial" panose="020B0604020202020204" pitchFamily="34" charset="0"/>
                  </a:rPr>
                  <a:t>Riverside Shoes</a:t>
                </a:r>
              </a:p>
            </p:txBody>
          </p:sp>
          <p:sp>
            <p:nvSpPr>
              <p:cNvPr id="29" name="TextBox 28">
                <a:extLst>
                  <a:ext uri="{FF2B5EF4-FFF2-40B4-BE49-F238E27FC236}">
                    <a16:creationId xmlns:a16="http://schemas.microsoft.com/office/drawing/2014/main" id="{2D983AAB-86F4-3189-0A64-30120059B1CF}"/>
                  </a:ext>
                </a:extLst>
              </p:cNvPr>
              <p:cNvSpPr txBox="1"/>
              <p:nvPr/>
            </p:nvSpPr>
            <p:spPr>
              <a:xfrm>
                <a:off x="4153755" y="3214890"/>
                <a:ext cx="2653400" cy="138499"/>
              </a:xfrm>
              <a:prstGeom prst="rect">
                <a:avLst/>
              </a:prstGeom>
              <a:noFill/>
            </p:spPr>
            <p:txBody>
              <a:bodyPr wrap="square" lIns="0" tIns="0" rIns="0" bIns="0" rtlCol="0">
                <a:spAutoFit/>
              </a:bodyPr>
              <a:lstStyle/>
              <a:p>
                <a:r>
                  <a:rPr lang="en-GB" sz="900" dirty="0"/>
                  <a:t>Your cart is waiting! </a:t>
                </a:r>
                <a:r>
                  <a:rPr lang="en-GB" sz="900" dirty="0" err="1"/>
                  <a:t>bit.ly</a:t>
                </a:r>
                <a:r>
                  <a:rPr lang="en-GB" sz="900" dirty="0"/>
                  <a:t>/cart1 (reminder 3 of 5)</a:t>
                </a:r>
              </a:p>
            </p:txBody>
          </p:sp>
        </p:grpSp>
      </p:grpSp>
    </p:spTree>
    <p:extLst>
      <p:ext uri="{BB962C8B-B14F-4D97-AF65-F5344CB8AC3E}">
        <p14:creationId xmlns:p14="http://schemas.microsoft.com/office/powerpoint/2010/main" val="377293723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4B9E49-2C95-0BDC-8F45-AB4DFACC11DE}"/>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B31274D2-FE1A-DCC5-F419-507A16C2A7DF}"/>
              </a:ext>
            </a:extLst>
          </p:cNvPr>
          <p:cNvSpPr>
            <a:spLocks noGrp="1"/>
          </p:cNvSpPr>
          <p:nvPr>
            <p:ph type="body" sz="quarter" idx="29"/>
          </p:nvPr>
        </p:nvSpPr>
        <p:spPr>
          <a:xfrm>
            <a:off x="222252" y="1773237"/>
            <a:ext cx="3833812" cy="4783137"/>
          </a:xfrm>
        </p:spPr>
        <p:txBody>
          <a:bodyPr/>
          <a:lstStyle/>
          <a:p>
            <a:pPr marL="0" indent="0">
              <a:buNone/>
            </a:pPr>
            <a:br>
              <a:rPr lang="en-US" b="1" dirty="0"/>
            </a:br>
            <a:br>
              <a:rPr lang="en-US" b="1" dirty="0"/>
            </a:br>
            <a:br>
              <a:rPr lang="en-US" b="1" dirty="0"/>
            </a:br>
            <a:br>
              <a:rPr lang="en-US" b="1" dirty="0"/>
            </a:br>
            <a:br>
              <a:rPr lang="en-US" b="1" dirty="0"/>
            </a:br>
            <a:br>
              <a:rPr lang="en-US" b="1" dirty="0"/>
            </a:br>
            <a:br>
              <a:rPr lang="en-US" b="1" dirty="0"/>
            </a:br>
            <a:br>
              <a:rPr lang="en-US" b="1" dirty="0"/>
            </a:br>
            <a:endParaRPr lang="en-US" b="1" dirty="0"/>
          </a:p>
          <a:p>
            <a:pPr marL="0" indent="0">
              <a:buNone/>
            </a:pPr>
            <a:endParaRPr lang="en-US" b="1" dirty="0"/>
          </a:p>
          <a:p>
            <a:pPr marL="0" indent="0">
              <a:buNone/>
            </a:pPr>
            <a:br>
              <a:rPr lang="en-US" b="1" dirty="0"/>
            </a:br>
            <a:r>
              <a:rPr lang="en-US" b="1" dirty="0"/>
              <a:t>Why it’s compliant:</a:t>
            </a:r>
            <a:endParaRPr lang="en-US" dirty="0"/>
          </a:p>
          <a:p>
            <a:r>
              <a:rPr lang="en-US" dirty="0"/>
              <a:t>Lets the consumer pick one recipient </a:t>
            </a:r>
            <a:br>
              <a:rPr lang="en-US" dirty="0"/>
            </a:br>
            <a:r>
              <a:rPr lang="en-US" dirty="0"/>
              <a:t>at a time</a:t>
            </a:r>
          </a:p>
          <a:p>
            <a:r>
              <a:rPr lang="en-US" dirty="0"/>
              <a:t>Confirms consent was obtained, with </a:t>
            </a:r>
            <a:br>
              <a:rPr lang="en-US" dirty="0"/>
            </a:br>
            <a:r>
              <a:rPr lang="en-US" dirty="0"/>
              <a:t>no reward offered</a:t>
            </a:r>
          </a:p>
        </p:txBody>
      </p:sp>
      <p:sp>
        <p:nvSpPr>
          <p:cNvPr id="3" name="Text Placeholder 2">
            <a:extLst>
              <a:ext uri="{FF2B5EF4-FFF2-40B4-BE49-F238E27FC236}">
                <a16:creationId xmlns:a16="http://schemas.microsoft.com/office/drawing/2014/main" id="{1DDC27EB-3DF3-E4A8-6573-D25E0F90CEDB}"/>
              </a:ext>
            </a:extLst>
          </p:cNvPr>
          <p:cNvSpPr>
            <a:spLocks noGrp="1"/>
          </p:cNvSpPr>
          <p:nvPr>
            <p:ph type="body" sz="quarter" idx="19"/>
          </p:nvPr>
        </p:nvSpPr>
        <p:spPr/>
        <p:txBody>
          <a:bodyPr/>
          <a:lstStyle/>
          <a:p>
            <a:r>
              <a:rPr lang="en-US" sz="4000" dirty="0"/>
              <a:t>Consumer-initiated viral messaging</a:t>
            </a:r>
          </a:p>
        </p:txBody>
      </p:sp>
      <p:sp>
        <p:nvSpPr>
          <p:cNvPr id="5" name="Slide Number Placeholder 4">
            <a:extLst>
              <a:ext uri="{FF2B5EF4-FFF2-40B4-BE49-F238E27FC236}">
                <a16:creationId xmlns:a16="http://schemas.microsoft.com/office/drawing/2014/main" id="{95C50498-ADF6-006E-7F67-FF0D2405641E}"/>
              </a:ext>
            </a:extLst>
          </p:cNvPr>
          <p:cNvSpPr>
            <a:spLocks noGrp="1"/>
          </p:cNvSpPr>
          <p:nvPr>
            <p:ph type="sldNum" sz="quarter" idx="16"/>
          </p:nvPr>
        </p:nvSpPr>
        <p:spPr/>
        <p:txBody>
          <a:bodyPr/>
          <a:lstStyle/>
          <a:p>
            <a:fld id="{AE086683-F536-42AB-ABBC-F4803DFE8DBC}" type="slidenum">
              <a:rPr lang="en-US" smtClean="0"/>
              <a:pPr/>
              <a:t>54</a:t>
            </a:fld>
            <a:endParaRPr lang="en-US"/>
          </a:p>
        </p:txBody>
      </p:sp>
      <p:sp>
        <p:nvSpPr>
          <p:cNvPr id="7" name="Text Placeholder 6">
            <a:extLst>
              <a:ext uri="{FF2B5EF4-FFF2-40B4-BE49-F238E27FC236}">
                <a16:creationId xmlns:a16="http://schemas.microsoft.com/office/drawing/2014/main" id="{5179FB9B-5EE3-A8A7-092C-3AB35C1C71BC}"/>
              </a:ext>
            </a:extLst>
          </p:cNvPr>
          <p:cNvSpPr>
            <a:spLocks noGrp="1"/>
          </p:cNvSpPr>
          <p:nvPr>
            <p:ph type="body" sz="quarter" idx="30"/>
          </p:nvPr>
        </p:nvSpPr>
        <p:spPr>
          <a:xfrm>
            <a:off x="4179094" y="1773237"/>
            <a:ext cx="3833812" cy="4783137"/>
          </a:xfrm>
          <a:solidFill>
            <a:srgbClr val="F2EEE8"/>
          </a:solidFill>
        </p:spPr>
        <p:txBody>
          <a:bodyPr/>
          <a:lstStyle/>
          <a:p>
            <a:pPr marL="0" indent="0">
              <a:buNone/>
            </a:pPr>
            <a:br>
              <a:rPr lang="en-US" b="1" dirty="0"/>
            </a:br>
            <a:br>
              <a:rPr lang="en-US" b="1" dirty="0"/>
            </a:br>
            <a:br>
              <a:rPr lang="en-US" b="1" dirty="0"/>
            </a:br>
            <a:br>
              <a:rPr lang="en-US" b="1" dirty="0"/>
            </a:br>
            <a:br>
              <a:rPr lang="en-US" b="1" dirty="0"/>
            </a:br>
            <a:br>
              <a:rPr lang="en-US" b="1" dirty="0"/>
            </a:br>
            <a:br>
              <a:rPr lang="en-US" b="1" dirty="0"/>
            </a:br>
            <a:br>
              <a:rPr lang="en-US" b="1" dirty="0"/>
            </a:br>
            <a:endParaRPr lang="en-US" b="1" dirty="0"/>
          </a:p>
          <a:p>
            <a:pPr marL="0" indent="0">
              <a:buNone/>
            </a:pPr>
            <a:endParaRPr lang="en-US" b="1" dirty="0"/>
          </a:p>
          <a:p>
            <a:pPr marL="0" indent="0">
              <a:buNone/>
            </a:pPr>
            <a:br>
              <a:rPr lang="en-US" b="1" dirty="0"/>
            </a:br>
            <a:r>
              <a:rPr lang="en-US" b="1" dirty="0"/>
              <a:t>Why it’s NOT compliant:</a:t>
            </a:r>
            <a:endParaRPr lang="en-US" dirty="0"/>
          </a:p>
          <a:p>
            <a:r>
              <a:rPr lang="en-US" dirty="0"/>
              <a:t>Mass-imports contacts with an </a:t>
            </a:r>
            <a:br>
              <a:rPr lang="en-US" dirty="0"/>
            </a:br>
            <a:r>
              <a:rPr lang="en-US" dirty="0"/>
              <a:t>“Invite all” button</a:t>
            </a:r>
          </a:p>
          <a:p>
            <a:r>
              <a:rPr lang="en-US" dirty="0"/>
              <a:t>Fires messages automatically with no individual consent check</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9" name="Text Placeholder 8">
            <a:extLst>
              <a:ext uri="{FF2B5EF4-FFF2-40B4-BE49-F238E27FC236}">
                <a16:creationId xmlns:a16="http://schemas.microsoft.com/office/drawing/2014/main" id="{970FF3C4-B754-3CC1-8042-3C223BF83DAE}"/>
              </a:ext>
            </a:extLst>
          </p:cNvPr>
          <p:cNvSpPr>
            <a:spLocks noGrp="1"/>
          </p:cNvSpPr>
          <p:nvPr>
            <p:ph type="body" sz="quarter" idx="32"/>
          </p:nvPr>
        </p:nvSpPr>
        <p:spPr>
          <a:xfrm>
            <a:off x="8134349" y="1773237"/>
            <a:ext cx="3833812" cy="4783137"/>
          </a:xfrm>
        </p:spPr>
        <p:txBody>
          <a:bodyPr/>
          <a:lstStyle/>
          <a:p>
            <a:pPr marL="0" indent="0">
              <a:buNone/>
            </a:pPr>
            <a:r>
              <a:rPr lang="en-US" b="1" dirty="0"/>
              <a:t>Key takeaway: </a:t>
            </a:r>
          </a:p>
          <a:p>
            <a:pPr marL="0" indent="0">
              <a:buNone/>
            </a:pPr>
            <a:r>
              <a:rPr lang="en-US" dirty="0"/>
              <a:t>The consumer picks the recipient one at a time. No mass imports, no reward for sending, no auto-enrollment.</a:t>
            </a:r>
          </a:p>
        </p:txBody>
      </p:sp>
      <p:pic>
        <p:nvPicPr>
          <p:cNvPr id="12" name="Picture Placeholder 11">
            <a:extLst>
              <a:ext uri="{FF2B5EF4-FFF2-40B4-BE49-F238E27FC236}">
                <a16:creationId xmlns:a16="http://schemas.microsoft.com/office/drawing/2014/main" id="{EDF76937-10FD-9D0F-8825-2809134FE69F}"/>
              </a:ext>
            </a:extLst>
          </p:cNvPr>
          <p:cNvPicPr>
            <a:picLocks noGrp="1" noChangeAspect="1"/>
          </p:cNvPicPr>
          <p:nvPr>
            <p:ph type="pic" sz="quarter" idx="21"/>
          </p:nvPr>
        </p:nvPicPr>
        <p:blipFill>
          <a:blip>
            <a:extLst>
              <a:ext uri="{96DAC541-7B7A-43D3-8B79-37D633B846F1}">
                <asvg:svgBlip xmlns:asvg="http://schemas.microsoft.com/office/drawing/2016/SVG/main" r:embed="rId3"/>
              </a:ext>
            </a:extLst>
          </a:blip>
          <a:srcRect t="6250" b="6250"/>
          <a:stretch>
            <a:fillRect/>
          </a:stretch>
        </p:blipFill>
        <p:spPr>
          <a:xfrm>
            <a:off x="381000" y="1910556"/>
            <a:ext cx="368300" cy="324632"/>
          </a:xfrm>
          <a:prstGeom prst="rect">
            <a:avLst/>
          </a:prstGeom>
        </p:spPr>
      </p:pic>
      <p:pic>
        <p:nvPicPr>
          <p:cNvPr id="13" name="Picture Placeholder 12">
            <a:extLst>
              <a:ext uri="{FF2B5EF4-FFF2-40B4-BE49-F238E27FC236}">
                <a16:creationId xmlns:a16="http://schemas.microsoft.com/office/drawing/2014/main" id="{1EDE704E-9EA5-1B41-BF1F-52DA233A45EF}"/>
              </a:ext>
            </a:extLst>
          </p:cNvPr>
          <p:cNvPicPr>
            <a:picLocks noGrp="1" noChangeAspect="1"/>
          </p:cNvPicPr>
          <p:nvPr>
            <p:ph type="pic" sz="quarter" idx="31"/>
          </p:nvPr>
        </p:nvPicPr>
        <p:blipFill>
          <a:blip>
            <a:extLst>
              <a:ext uri="{96DAC541-7B7A-43D3-8B79-37D633B846F1}">
                <asvg:svgBlip xmlns:asvg="http://schemas.microsoft.com/office/drawing/2016/SVG/main" r:embed="rId4"/>
              </a:ext>
            </a:extLst>
          </a:blip>
          <a:srcRect t="6250" b="6250"/>
          <a:stretch>
            <a:fillRect/>
          </a:stretch>
        </p:blipFill>
        <p:spPr>
          <a:xfrm>
            <a:off x="4332288" y="1910556"/>
            <a:ext cx="368300" cy="324632"/>
          </a:xfrm>
          <a:prstGeom prst="rect">
            <a:avLst/>
          </a:prstGeom>
        </p:spPr>
      </p:pic>
      <p:pic>
        <p:nvPicPr>
          <p:cNvPr id="88" name="Picture Placeholder 87">
            <a:extLst>
              <a:ext uri="{FF2B5EF4-FFF2-40B4-BE49-F238E27FC236}">
                <a16:creationId xmlns:a16="http://schemas.microsoft.com/office/drawing/2014/main" id="{BD8178B1-08B5-1744-5FA7-4A855628CBDC}"/>
              </a:ext>
            </a:extLst>
          </p:cNvPr>
          <p:cNvPicPr>
            <a:picLocks noGrp="1" noChangeAspect="1"/>
          </p:cNvPicPr>
          <p:nvPr>
            <p:ph type="pic" sz="quarter" idx="33"/>
          </p:nvPr>
        </p:nvPicPr>
        <p:blipFill>
          <a:blip>
            <a:extLst>
              <a:ext uri="{96DAC541-7B7A-43D3-8B79-37D633B846F1}">
                <asvg:svgBlip xmlns:asvg="http://schemas.microsoft.com/office/drawing/2016/SVG/main" r:embed="rId5"/>
              </a:ext>
            </a:extLst>
          </a:blip>
          <a:srcRect t="6250" b="6250"/>
          <a:stretch>
            <a:fillRect/>
          </a:stretch>
        </p:blipFill>
        <p:spPr>
          <a:xfrm>
            <a:off x="8288336" y="1910556"/>
            <a:ext cx="368300" cy="324632"/>
          </a:xfrm>
          <a:prstGeom prst="rect">
            <a:avLst/>
          </a:prstGeom>
        </p:spPr>
      </p:pic>
      <p:grpSp>
        <p:nvGrpSpPr>
          <p:cNvPr id="10" name="Group 9">
            <a:extLst>
              <a:ext uri="{FF2B5EF4-FFF2-40B4-BE49-F238E27FC236}">
                <a16:creationId xmlns:a16="http://schemas.microsoft.com/office/drawing/2014/main" id="{B4DAE563-4B95-B97C-B5DE-4E315D90DC5A}"/>
              </a:ext>
            </a:extLst>
          </p:cNvPr>
          <p:cNvGrpSpPr/>
          <p:nvPr/>
        </p:nvGrpSpPr>
        <p:grpSpPr>
          <a:xfrm>
            <a:off x="628757" y="2602800"/>
            <a:ext cx="3020801" cy="1201044"/>
            <a:chOff x="3939463" y="2566552"/>
            <a:chExt cx="3020801" cy="1192274"/>
          </a:xfrm>
          <a:effectLst>
            <a:outerShdw blurRad="50800" dist="38100" dir="2700000" algn="tl" rotWithShape="0">
              <a:prstClr val="black">
                <a:alpha val="20000"/>
              </a:prstClr>
            </a:outerShdw>
          </a:effectLst>
        </p:grpSpPr>
        <p:sp>
          <p:nvSpPr>
            <p:cNvPr id="11" name="Rounded Rectangle 10">
              <a:extLst>
                <a:ext uri="{FF2B5EF4-FFF2-40B4-BE49-F238E27FC236}">
                  <a16:creationId xmlns:a16="http://schemas.microsoft.com/office/drawing/2014/main" id="{5C91B58C-1F73-7061-1D26-1B2372117E63}"/>
                </a:ext>
              </a:extLst>
            </p:cNvPr>
            <p:cNvSpPr/>
            <p:nvPr/>
          </p:nvSpPr>
          <p:spPr>
            <a:xfrm>
              <a:off x="3939463" y="2566552"/>
              <a:ext cx="3020801" cy="119227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endParaRPr lang="en-US" sz="1500" dirty="0">
                <a:solidFill>
                  <a:schemeClr val="tx1"/>
                </a:solidFill>
                <a:cs typeface="Arial" panose="020B0604020202020204" pitchFamily="34" charset="0"/>
              </a:endParaRPr>
            </a:p>
          </p:txBody>
        </p:sp>
        <p:grpSp>
          <p:nvGrpSpPr>
            <p:cNvPr id="14" name="Group 13">
              <a:extLst>
                <a:ext uri="{FF2B5EF4-FFF2-40B4-BE49-F238E27FC236}">
                  <a16:creationId xmlns:a16="http://schemas.microsoft.com/office/drawing/2014/main" id="{73A2BF0B-913B-6B13-9D83-78E7E8CC0048}"/>
                </a:ext>
              </a:extLst>
            </p:cNvPr>
            <p:cNvGrpSpPr/>
            <p:nvPr/>
          </p:nvGrpSpPr>
          <p:grpSpPr>
            <a:xfrm>
              <a:off x="4153755" y="2742890"/>
              <a:ext cx="2653400" cy="887498"/>
              <a:chOff x="4153755" y="2742890"/>
              <a:chExt cx="2653400" cy="887498"/>
            </a:xfrm>
          </p:grpSpPr>
          <p:sp>
            <p:nvSpPr>
              <p:cNvPr id="15" name="TextBox 14">
                <a:extLst>
                  <a:ext uri="{FF2B5EF4-FFF2-40B4-BE49-F238E27FC236}">
                    <a16:creationId xmlns:a16="http://schemas.microsoft.com/office/drawing/2014/main" id="{9765BBED-71CA-77E1-C4F9-9052F10A5AB7}"/>
                  </a:ext>
                </a:extLst>
              </p:cNvPr>
              <p:cNvSpPr txBox="1"/>
              <p:nvPr/>
            </p:nvSpPr>
            <p:spPr>
              <a:xfrm>
                <a:off x="4160019" y="2742890"/>
                <a:ext cx="1071411" cy="147092"/>
              </a:xfrm>
              <a:prstGeom prst="rect">
                <a:avLst/>
              </a:prstGeom>
              <a:noFill/>
            </p:spPr>
            <p:txBody>
              <a:bodyPr wrap="square" lIns="0" tIns="0" rIns="0" bIns="0" rtlCol="0">
                <a:spAutoFit/>
              </a:bodyPr>
              <a:lstStyle/>
              <a:p>
                <a:pPr algn="l">
                  <a:lnSpc>
                    <a:spcPct val="110000"/>
                  </a:lnSpc>
                  <a:spcBef>
                    <a:spcPts val="225"/>
                  </a:spcBef>
                  <a:spcAft>
                    <a:spcPts val="225"/>
                  </a:spcAft>
                </a:pPr>
                <a:r>
                  <a:rPr lang="en-US" sz="900" b="1" dirty="0">
                    <a:solidFill>
                      <a:schemeClr val="tx2"/>
                    </a:solidFill>
                    <a:cs typeface="Arial" panose="020B0604020202020204" pitchFamily="34" charset="0"/>
                  </a:rPr>
                  <a:t>Messages</a:t>
                </a:r>
              </a:p>
            </p:txBody>
          </p:sp>
          <p:sp>
            <p:nvSpPr>
              <p:cNvPr id="16" name="TextBox 15">
                <a:extLst>
                  <a:ext uri="{FF2B5EF4-FFF2-40B4-BE49-F238E27FC236}">
                    <a16:creationId xmlns:a16="http://schemas.microsoft.com/office/drawing/2014/main" id="{E973A8AD-5117-216C-5289-1F1CB1AADF5E}"/>
                  </a:ext>
                </a:extLst>
              </p:cNvPr>
              <p:cNvSpPr txBox="1"/>
              <p:nvPr/>
            </p:nvSpPr>
            <p:spPr>
              <a:xfrm>
                <a:off x="6436927" y="2742890"/>
                <a:ext cx="370228" cy="147092"/>
              </a:xfrm>
              <a:prstGeom prst="rect">
                <a:avLst/>
              </a:prstGeom>
              <a:noFill/>
            </p:spPr>
            <p:txBody>
              <a:bodyPr wrap="square" lIns="0" tIns="0" rIns="0" bIns="0" rtlCol="0">
                <a:spAutoFit/>
              </a:bodyPr>
              <a:lstStyle/>
              <a:p>
                <a:pPr algn="l">
                  <a:lnSpc>
                    <a:spcPct val="110000"/>
                  </a:lnSpc>
                  <a:spcBef>
                    <a:spcPts val="225"/>
                  </a:spcBef>
                  <a:spcAft>
                    <a:spcPts val="225"/>
                  </a:spcAft>
                </a:pPr>
                <a:r>
                  <a:rPr lang="en-US" sz="900" b="1" dirty="0">
                    <a:solidFill>
                      <a:schemeClr val="tx1">
                        <a:lumMod val="50000"/>
                        <a:lumOff val="50000"/>
                      </a:schemeClr>
                    </a:solidFill>
                    <a:cs typeface="Arial" panose="020B0604020202020204" pitchFamily="34" charset="0"/>
                  </a:rPr>
                  <a:t>Now</a:t>
                </a:r>
              </a:p>
            </p:txBody>
          </p:sp>
          <p:sp>
            <p:nvSpPr>
              <p:cNvPr id="17" name="TextBox 16">
                <a:extLst>
                  <a:ext uri="{FF2B5EF4-FFF2-40B4-BE49-F238E27FC236}">
                    <a16:creationId xmlns:a16="http://schemas.microsoft.com/office/drawing/2014/main" id="{CD3FF98D-1522-0A70-CD0D-6DACA7D7BF56}"/>
                  </a:ext>
                </a:extLst>
              </p:cNvPr>
              <p:cNvSpPr txBox="1"/>
              <p:nvPr/>
            </p:nvSpPr>
            <p:spPr>
              <a:xfrm>
                <a:off x="4160019" y="2976895"/>
                <a:ext cx="1360152" cy="228781"/>
              </a:xfrm>
              <a:prstGeom prst="rect">
                <a:avLst/>
              </a:prstGeom>
              <a:noFill/>
            </p:spPr>
            <p:txBody>
              <a:bodyPr wrap="square" lIns="0" tIns="0" rIns="0" bIns="0" rtlCol="0">
                <a:spAutoFit/>
              </a:bodyPr>
              <a:lstStyle/>
              <a:p>
                <a:pPr algn="l">
                  <a:lnSpc>
                    <a:spcPct val="110000"/>
                  </a:lnSpc>
                  <a:spcBef>
                    <a:spcPts val="225"/>
                  </a:spcBef>
                  <a:spcAft>
                    <a:spcPts val="225"/>
                  </a:spcAft>
                </a:pPr>
                <a:r>
                  <a:rPr lang="en-US" sz="1400" b="1" dirty="0">
                    <a:solidFill>
                      <a:schemeClr val="tx2"/>
                    </a:solidFill>
                    <a:cs typeface="Arial" panose="020B0604020202020204" pitchFamily="34" charset="0"/>
                  </a:rPr>
                  <a:t>Riverside Shoes</a:t>
                </a:r>
              </a:p>
            </p:txBody>
          </p:sp>
          <p:sp>
            <p:nvSpPr>
              <p:cNvPr id="18" name="TextBox 17">
                <a:extLst>
                  <a:ext uri="{FF2B5EF4-FFF2-40B4-BE49-F238E27FC236}">
                    <a16:creationId xmlns:a16="http://schemas.microsoft.com/office/drawing/2014/main" id="{4F40B331-2861-E090-AEB5-8A14CFF9EE4E}"/>
                  </a:ext>
                </a:extLst>
              </p:cNvPr>
              <p:cNvSpPr txBox="1"/>
              <p:nvPr/>
            </p:nvSpPr>
            <p:spPr>
              <a:xfrm>
                <a:off x="4153755" y="3214890"/>
                <a:ext cx="2653400" cy="415498"/>
              </a:xfrm>
              <a:prstGeom prst="rect">
                <a:avLst/>
              </a:prstGeom>
              <a:noFill/>
            </p:spPr>
            <p:txBody>
              <a:bodyPr wrap="square" lIns="0" tIns="0" rIns="0" bIns="0" rtlCol="0">
                <a:spAutoFit/>
              </a:bodyPr>
              <a:lstStyle/>
              <a:p>
                <a:r>
                  <a:rPr lang="en-GB" sz="900" dirty="0"/>
                  <a:t>Jane sent you a $25 gift card. Redeem at </a:t>
                </a:r>
                <a:r>
                  <a:rPr lang="en-GB" sz="900" dirty="0" err="1"/>
                  <a:t>riversideshoes.com</a:t>
                </a:r>
                <a:r>
                  <a:rPr lang="en-GB" sz="900" dirty="0"/>
                  <a:t>/redeem. One-time message sent at Jane’s request. Reply STOP to opt out.</a:t>
                </a:r>
              </a:p>
            </p:txBody>
          </p:sp>
        </p:grpSp>
      </p:grpSp>
      <p:grpSp>
        <p:nvGrpSpPr>
          <p:cNvPr id="30" name="Group 29">
            <a:extLst>
              <a:ext uri="{FF2B5EF4-FFF2-40B4-BE49-F238E27FC236}">
                <a16:creationId xmlns:a16="http://schemas.microsoft.com/office/drawing/2014/main" id="{187D441C-76E1-2A17-1686-4AE207A0BEE1}"/>
              </a:ext>
            </a:extLst>
          </p:cNvPr>
          <p:cNvGrpSpPr/>
          <p:nvPr/>
        </p:nvGrpSpPr>
        <p:grpSpPr>
          <a:xfrm>
            <a:off x="4585599" y="2602800"/>
            <a:ext cx="3020801" cy="1201044"/>
            <a:chOff x="3939463" y="2566552"/>
            <a:chExt cx="3020801" cy="1192274"/>
          </a:xfrm>
          <a:effectLst>
            <a:outerShdw blurRad="50800" dist="38100" dir="2700000" algn="tl" rotWithShape="0">
              <a:prstClr val="black">
                <a:alpha val="20000"/>
              </a:prstClr>
            </a:outerShdw>
          </a:effectLst>
        </p:grpSpPr>
        <p:sp>
          <p:nvSpPr>
            <p:cNvPr id="31" name="Rounded Rectangle 30">
              <a:extLst>
                <a:ext uri="{FF2B5EF4-FFF2-40B4-BE49-F238E27FC236}">
                  <a16:creationId xmlns:a16="http://schemas.microsoft.com/office/drawing/2014/main" id="{363FD74D-A737-8090-723A-70B9E48E9522}"/>
                </a:ext>
              </a:extLst>
            </p:cNvPr>
            <p:cNvSpPr/>
            <p:nvPr/>
          </p:nvSpPr>
          <p:spPr>
            <a:xfrm>
              <a:off x="3939463" y="2566552"/>
              <a:ext cx="3020801" cy="119227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endParaRPr lang="en-US" sz="1500" dirty="0">
                <a:solidFill>
                  <a:schemeClr val="tx1"/>
                </a:solidFill>
                <a:cs typeface="Arial" panose="020B0604020202020204" pitchFamily="34" charset="0"/>
              </a:endParaRPr>
            </a:p>
          </p:txBody>
        </p:sp>
        <p:grpSp>
          <p:nvGrpSpPr>
            <p:cNvPr id="32" name="Group 31">
              <a:extLst>
                <a:ext uri="{FF2B5EF4-FFF2-40B4-BE49-F238E27FC236}">
                  <a16:creationId xmlns:a16="http://schemas.microsoft.com/office/drawing/2014/main" id="{F6FF30AA-996C-424F-8FCC-1431EEA68E77}"/>
                </a:ext>
              </a:extLst>
            </p:cNvPr>
            <p:cNvGrpSpPr/>
            <p:nvPr/>
          </p:nvGrpSpPr>
          <p:grpSpPr>
            <a:xfrm>
              <a:off x="4153755" y="2742890"/>
              <a:ext cx="2653400" cy="748999"/>
              <a:chOff x="4153755" y="2742890"/>
              <a:chExt cx="2653400" cy="748999"/>
            </a:xfrm>
          </p:grpSpPr>
          <p:sp>
            <p:nvSpPr>
              <p:cNvPr id="33" name="TextBox 32">
                <a:extLst>
                  <a:ext uri="{FF2B5EF4-FFF2-40B4-BE49-F238E27FC236}">
                    <a16:creationId xmlns:a16="http://schemas.microsoft.com/office/drawing/2014/main" id="{541B38FF-DA4C-E15A-E86B-C28D02BD3870}"/>
                  </a:ext>
                </a:extLst>
              </p:cNvPr>
              <p:cNvSpPr txBox="1"/>
              <p:nvPr/>
            </p:nvSpPr>
            <p:spPr>
              <a:xfrm>
                <a:off x="4160019" y="2742890"/>
                <a:ext cx="1071411" cy="147092"/>
              </a:xfrm>
              <a:prstGeom prst="rect">
                <a:avLst/>
              </a:prstGeom>
              <a:noFill/>
            </p:spPr>
            <p:txBody>
              <a:bodyPr wrap="square" lIns="0" tIns="0" rIns="0" bIns="0" rtlCol="0">
                <a:spAutoFit/>
              </a:bodyPr>
              <a:lstStyle/>
              <a:p>
                <a:pPr algn="l">
                  <a:lnSpc>
                    <a:spcPct val="110000"/>
                  </a:lnSpc>
                  <a:spcBef>
                    <a:spcPts val="225"/>
                  </a:spcBef>
                  <a:spcAft>
                    <a:spcPts val="225"/>
                  </a:spcAft>
                </a:pPr>
                <a:r>
                  <a:rPr lang="en-US" sz="900" b="1" dirty="0">
                    <a:solidFill>
                      <a:schemeClr val="tx2"/>
                    </a:solidFill>
                    <a:cs typeface="Arial" panose="020B0604020202020204" pitchFamily="34" charset="0"/>
                  </a:rPr>
                  <a:t>Messages</a:t>
                </a:r>
              </a:p>
            </p:txBody>
          </p:sp>
          <p:sp>
            <p:nvSpPr>
              <p:cNvPr id="34" name="TextBox 33">
                <a:extLst>
                  <a:ext uri="{FF2B5EF4-FFF2-40B4-BE49-F238E27FC236}">
                    <a16:creationId xmlns:a16="http://schemas.microsoft.com/office/drawing/2014/main" id="{5F7FEAB1-D7B4-CCA2-1D75-BF55039B082D}"/>
                  </a:ext>
                </a:extLst>
              </p:cNvPr>
              <p:cNvSpPr txBox="1"/>
              <p:nvPr/>
            </p:nvSpPr>
            <p:spPr>
              <a:xfrm>
                <a:off x="6436927" y="2742890"/>
                <a:ext cx="370228" cy="147092"/>
              </a:xfrm>
              <a:prstGeom prst="rect">
                <a:avLst/>
              </a:prstGeom>
              <a:noFill/>
            </p:spPr>
            <p:txBody>
              <a:bodyPr wrap="square" lIns="0" tIns="0" rIns="0" bIns="0" rtlCol="0">
                <a:spAutoFit/>
              </a:bodyPr>
              <a:lstStyle/>
              <a:p>
                <a:pPr algn="l">
                  <a:lnSpc>
                    <a:spcPct val="110000"/>
                  </a:lnSpc>
                  <a:spcBef>
                    <a:spcPts val="225"/>
                  </a:spcBef>
                  <a:spcAft>
                    <a:spcPts val="225"/>
                  </a:spcAft>
                </a:pPr>
                <a:r>
                  <a:rPr lang="en-US" sz="900" b="1" dirty="0">
                    <a:solidFill>
                      <a:schemeClr val="tx1">
                        <a:lumMod val="50000"/>
                        <a:lumOff val="50000"/>
                      </a:schemeClr>
                    </a:solidFill>
                    <a:cs typeface="Arial" panose="020B0604020202020204" pitchFamily="34" charset="0"/>
                  </a:rPr>
                  <a:t>Now</a:t>
                </a:r>
              </a:p>
            </p:txBody>
          </p:sp>
          <p:sp>
            <p:nvSpPr>
              <p:cNvPr id="35" name="TextBox 34">
                <a:extLst>
                  <a:ext uri="{FF2B5EF4-FFF2-40B4-BE49-F238E27FC236}">
                    <a16:creationId xmlns:a16="http://schemas.microsoft.com/office/drawing/2014/main" id="{1FDCEA1E-E5BA-848D-1D86-67AE130D2FA0}"/>
                  </a:ext>
                </a:extLst>
              </p:cNvPr>
              <p:cNvSpPr txBox="1"/>
              <p:nvPr/>
            </p:nvSpPr>
            <p:spPr>
              <a:xfrm>
                <a:off x="4160019" y="2976895"/>
                <a:ext cx="1360152" cy="228781"/>
              </a:xfrm>
              <a:prstGeom prst="rect">
                <a:avLst/>
              </a:prstGeom>
              <a:noFill/>
            </p:spPr>
            <p:txBody>
              <a:bodyPr wrap="square" lIns="0" tIns="0" rIns="0" bIns="0" rtlCol="0">
                <a:spAutoFit/>
              </a:bodyPr>
              <a:lstStyle/>
              <a:p>
                <a:pPr algn="l">
                  <a:lnSpc>
                    <a:spcPct val="110000"/>
                  </a:lnSpc>
                  <a:spcBef>
                    <a:spcPts val="225"/>
                  </a:spcBef>
                  <a:spcAft>
                    <a:spcPts val="225"/>
                  </a:spcAft>
                </a:pPr>
                <a:r>
                  <a:rPr lang="en-US" sz="1400" b="1" dirty="0">
                    <a:solidFill>
                      <a:schemeClr val="tx2"/>
                    </a:solidFill>
                    <a:cs typeface="Arial" panose="020B0604020202020204" pitchFamily="34" charset="0"/>
                  </a:rPr>
                  <a:t>Riverside Shoes</a:t>
                </a:r>
              </a:p>
            </p:txBody>
          </p:sp>
          <p:sp>
            <p:nvSpPr>
              <p:cNvPr id="36" name="TextBox 35">
                <a:extLst>
                  <a:ext uri="{FF2B5EF4-FFF2-40B4-BE49-F238E27FC236}">
                    <a16:creationId xmlns:a16="http://schemas.microsoft.com/office/drawing/2014/main" id="{6649241A-5C2C-AC85-2D03-7192BFE5CD28}"/>
                  </a:ext>
                </a:extLst>
              </p:cNvPr>
              <p:cNvSpPr txBox="1"/>
              <p:nvPr/>
            </p:nvSpPr>
            <p:spPr>
              <a:xfrm>
                <a:off x="4153755" y="3214890"/>
                <a:ext cx="2653400" cy="276999"/>
              </a:xfrm>
              <a:prstGeom prst="rect">
                <a:avLst/>
              </a:prstGeom>
              <a:noFill/>
            </p:spPr>
            <p:txBody>
              <a:bodyPr wrap="square" lIns="0" tIns="0" rIns="0" bIns="0" rtlCol="0">
                <a:spAutoFit/>
              </a:bodyPr>
              <a:lstStyle/>
              <a:p>
                <a:r>
                  <a:rPr lang="en-GB" sz="900" dirty="0"/>
                  <a:t>Your friend invited you! Join Riverside Shoes rewards now </a:t>
                </a:r>
              </a:p>
            </p:txBody>
          </p:sp>
        </p:grpSp>
      </p:grpSp>
    </p:spTree>
    <p:extLst>
      <p:ext uri="{BB962C8B-B14F-4D97-AF65-F5344CB8AC3E}">
        <p14:creationId xmlns:p14="http://schemas.microsoft.com/office/powerpoint/2010/main" val="226579762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80370B-902A-B70E-209C-F99AE2F2BF59}"/>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F42B862E-38C9-836A-5CD7-339A0F8D9693}"/>
              </a:ext>
            </a:extLst>
          </p:cNvPr>
          <p:cNvSpPr>
            <a:spLocks noGrp="1"/>
          </p:cNvSpPr>
          <p:nvPr>
            <p:ph type="ctrTitle"/>
          </p:nvPr>
        </p:nvSpPr>
        <p:spPr/>
        <p:txBody>
          <a:bodyPr/>
          <a:lstStyle/>
          <a:p>
            <a:r>
              <a:rPr lang="en-US" dirty="0"/>
              <a:t>Thank you</a:t>
            </a:r>
          </a:p>
        </p:txBody>
      </p:sp>
      <p:sp>
        <p:nvSpPr>
          <p:cNvPr id="13" name="Subtitle 12">
            <a:extLst>
              <a:ext uri="{FF2B5EF4-FFF2-40B4-BE49-F238E27FC236}">
                <a16:creationId xmlns:a16="http://schemas.microsoft.com/office/drawing/2014/main" id="{75BA6E95-1C33-EB55-1349-F46BD2D903E7}"/>
              </a:ext>
            </a:extLst>
          </p:cNvPr>
          <p:cNvSpPr>
            <a:spLocks noGrp="1"/>
          </p:cNvSpPr>
          <p:nvPr>
            <p:ph type="subTitle" idx="1"/>
          </p:nvPr>
        </p:nvSpPr>
        <p:spPr/>
        <p:txBody>
          <a:bodyPr/>
          <a:lstStyle/>
          <a:p>
            <a:r>
              <a:rPr lang="en-US" dirty="0"/>
              <a:t>Complete the </a:t>
            </a:r>
            <a:r>
              <a:rPr lang="en-US" u="sng" dirty="0">
                <a:solidFill>
                  <a:schemeClr val="bg2"/>
                </a:solidFill>
                <a:hlinkClick r:id="rId3"/>
              </a:rPr>
              <a:t>checklist today</a:t>
            </a:r>
            <a:endParaRPr lang="en-US" u="sng" dirty="0">
              <a:solidFill>
                <a:schemeClr val="bg2"/>
              </a:solidFill>
            </a:endParaRPr>
          </a:p>
          <a:p>
            <a:endParaRPr lang="en-US" dirty="0"/>
          </a:p>
        </p:txBody>
      </p:sp>
      <p:sp>
        <p:nvSpPr>
          <p:cNvPr id="3" name="Slide Number Placeholder 2">
            <a:extLst>
              <a:ext uri="{FF2B5EF4-FFF2-40B4-BE49-F238E27FC236}">
                <a16:creationId xmlns:a16="http://schemas.microsoft.com/office/drawing/2014/main" id="{F313A0AE-F321-A567-DC1E-5F2F7971DBFC}"/>
              </a:ext>
            </a:extLst>
          </p:cNvPr>
          <p:cNvSpPr>
            <a:spLocks noGrp="1"/>
          </p:cNvSpPr>
          <p:nvPr>
            <p:ph type="sldNum" sz="quarter" idx="12"/>
          </p:nvPr>
        </p:nvSpPr>
        <p:spPr/>
        <p:txBody>
          <a:bodyPr/>
          <a:lstStyle/>
          <a:p>
            <a:fld id="{AE086683-F536-42AB-ABBC-F4803DFE8DBC}" type="slidenum">
              <a:rPr lang="en-US" smtClean="0"/>
              <a:pPr/>
              <a:t>55</a:t>
            </a:fld>
            <a:endParaRPr lang="en-US"/>
          </a:p>
        </p:txBody>
      </p:sp>
      <p:pic>
        <p:nvPicPr>
          <p:cNvPr id="5" name="Picture Placeholder 4">
            <a:extLst>
              <a:ext uri="{FF2B5EF4-FFF2-40B4-BE49-F238E27FC236}">
                <a16:creationId xmlns:a16="http://schemas.microsoft.com/office/drawing/2014/main" id="{362623F2-E54A-848A-28F7-21558C22DA6C}"/>
              </a:ext>
            </a:extLst>
          </p:cNvPr>
          <p:cNvPicPr>
            <a:picLocks noGrp="1" noChangeAspect="1"/>
          </p:cNvPicPr>
          <p:nvPr>
            <p:ph type="pic" sz="quarter" idx="13"/>
          </p:nvPr>
        </p:nvPicPr>
        <p:blipFill>
          <a:blip r:embed="rId4" cstate="screen">
            <a:extLst>
              <a:ext uri="{28A0092B-C50C-407E-A947-70E740481C1C}">
                <a14:useLocalDpi xmlns:a14="http://schemas.microsoft.com/office/drawing/2010/main"/>
              </a:ext>
            </a:extLst>
          </a:blip>
          <a:srcRect/>
          <a:stretch>
            <a:fillRect/>
          </a:stretch>
        </p:blipFill>
        <p:spPr>
          <a:prstGeom prst="roundRect">
            <a:avLst>
              <a:gd name="adj" fmla="val 3500"/>
            </a:avLst>
          </a:prstGeom>
          <a:solidFill>
            <a:srgbClr val="FFF6B3"/>
          </a:solidFill>
        </p:spPr>
      </p:pic>
      <p:sp>
        <p:nvSpPr>
          <p:cNvPr id="15" name="Text Placeholder 14">
            <a:extLst>
              <a:ext uri="{FF2B5EF4-FFF2-40B4-BE49-F238E27FC236}">
                <a16:creationId xmlns:a16="http://schemas.microsoft.com/office/drawing/2014/main" id="{0EF1BF1A-7262-467A-B362-D87AE91EEA9D}"/>
              </a:ext>
            </a:extLst>
          </p:cNvPr>
          <p:cNvSpPr>
            <a:spLocks noGrp="1"/>
          </p:cNvSpPr>
          <p:nvPr>
            <p:ph type="body" sz="quarter" idx="14"/>
          </p:nvPr>
        </p:nvSpPr>
        <p:spPr/>
        <p:txBody>
          <a:bodyPr/>
          <a:lstStyle/>
          <a:p>
            <a:pPr marL="0" indent="0">
              <a:buNone/>
            </a:pPr>
            <a:r>
              <a:rPr lang="en-US" dirty="0" err="1">
                <a:latin typeface="+mj-lt"/>
              </a:rPr>
              <a:t>support@sinch.com</a:t>
            </a:r>
            <a:endParaRPr lang="en-US" dirty="0">
              <a:latin typeface="+mj-lt"/>
            </a:endParaRPr>
          </a:p>
          <a:p>
            <a:pPr marL="0" indent="0">
              <a:buNone/>
            </a:pPr>
            <a:endParaRPr lang="en-US" dirty="0">
              <a:latin typeface="+mj-lt"/>
            </a:endParaRPr>
          </a:p>
        </p:txBody>
      </p:sp>
    </p:spTree>
    <p:extLst>
      <p:ext uri="{BB962C8B-B14F-4D97-AF65-F5344CB8AC3E}">
        <p14:creationId xmlns:p14="http://schemas.microsoft.com/office/powerpoint/2010/main" val="192890336"/>
      </p:ext>
    </p:extLst>
  </p:cSld>
  <p:clrMapOvr>
    <a:masterClrMapping/>
  </p:clrMapOvr>
</p:sld>
</file>

<file path=ppt/theme/theme1.xml><?xml version="1.0" encoding="utf-8"?>
<a:theme xmlns:a="http://schemas.openxmlformats.org/drawingml/2006/main" name="Sinch Light">
  <a:themeElements>
    <a:clrScheme name="Custom 3">
      <a:dk1>
        <a:srgbClr val="000000"/>
      </a:dk1>
      <a:lt1>
        <a:srgbClr val="FFFFFF"/>
      </a:lt1>
      <a:dk2>
        <a:srgbClr val="000000"/>
      </a:dk2>
      <a:lt2>
        <a:srgbClr val="1860F0"/>
      </a:lt2>
      <a:accent1>
        <a:srgbClr val="F7F9FA"/>
      </a:accent1>
      <a:accent2>
        <a:srgbClr val="FFF6B3"/>
      </a:accent2>
      <a:accent3>
        <a:srgbClr val="FFF194"/>
      </a:accent3>
      <a:accent4>
        <a:srgbClr val="FFE97A"/>
      </a:accent4>
      <a:accent5>
        <a:srgbClr val="F0F3F5"/>
      </a:accent5>
      <a:accent6>
        <a:srgbClr val="EBE6E1"/>
      </a:accent6>
      <a:hlink>
        <a:srgbClr val="2977FF"/>
      </a:hlink>
      <a:folHlink>
        <a:srgbClr val="2977FF"/>
      </a:folHlink>
    </a:clrScheme>
    <a:fontScheme name="Sinch 2025">
      <a:majorFont>
        <a:latin typeface="Host Grotesk SemiBold"/>
        <a:ea typeface=""/>
        <a:cs typeface=""/>
      </a:majorFont>
      <a:minorFont>
        <a:latin typeface="Host Grotes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6"/>
        </a:solidFill>
        <a:ln>
          <a:noFill/>
        </a:ln>
      </a:spPr>
      <a:bodyPr rtlCol="0" anchor="ctr"/>
      <a:lstStyle>
        <a:defPPr algn="ctr">
          <a:lnSpc>
            <a:spcPct val="110000"/>
          </a:lnSpc>
          <a:defRPr sz="1500">
            <a:solidFill>
              <a:schemeClr val="tx1"/>
            </a:solidFill>
            <a:cs typeface="Arial" panose="020B060402020202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lnSpc>
            <a:spcPct val="110000"/>
          </a:lnSpc>
          <a:spcBef>
            <a:spcPts val="225"/>
          </a:spcBef>
          <a:spcAft>
            <a:spcPts val="225"/>
          </a:spcAft>
          <a:defRPr sz="1500" dirty="0">
            <a:solidFill>
              <a:schemeClr val="tx2"/>
            </a:solidFill>
            <a:cs typeface="Arial" panose="020B0604020202020204" pitchFamily="34" charset="0"/>
          </a:defRPr>
        </a:defPPr>
      </a:lstStyle>
    </a:txDef>
  </a:objectDefaults>
  <a:extraClrSchemeLst/>
  <a:custClrLst>
    <a:custClr name="Neutral05">
      <a:srgbClr val="F7F9FA"/>
    </a:custClr>
    <a:custClr name="Neutral10">
      <a:srgbClr val="F0F3F5"/>
    </a:custClr>
    <a:custClr name="Neutral15">
      <a:srgbClr val="E6EBED"/>
    </a:custClr>
    <a:custClr name="Neutral20">
      <a:srgbClr val="DCE2E5"/>
    </a:custClr>
    <a:custClr name="Neutral25">
      <a:srgbClr val="D3D9DE"/>
    </a:custClr>
    <a:custClr name="Neutral30">
      <a:srgbClr val="C4CCD1"/>
    </a:custClr>
    <a:custClr name="Neutral35">
      <a:srgbClr val="AEB7BD"/>
    </a:custClr>
    <a:custClr name="Neutral40">
      <a:srgbClr val="8F9AA1"/>
    </a:custClr>
    <a:custClr name="Neutral50">
      <a:srgbClr val="78828A"/>
    </a:custClr>
    <a:custClr name="Neutral60">
      <a:srgbClr val="626C73"/>
    </a:custClr>
    <a:custClr name="Sand15">
      <a:srgbClr val="F2EEE8"/>
    </a:custClr>
    <a:custClr name="Sand20">
      <a:srgbClr val="EBE6E1"/>
    </a:custClr>
    <a:custClr name="Sand25">
      <a:srgbClr val="DBD7D3"/>
    </a:custClr>
    <a:custClr name="Sand30">
      <a:srgbClr val="C9C5C1"/>
    </a:custClr>
    <a:custClr name="Sand35">
      <a:srgbClr val="B8B3B0"/>
    </a:custClr>
    <a:custClr name="Honey10">
      <a:srgbClr val="FFF6B3"/>
    </a:custClr>
    <a:custClr name="Honey15">
      <a:srgbClr val="FFF194"/>
    </a:custClr>
    <a:custClr name="Honey20">
      <a:srgbClr val="FFE97A"/>
    </a:custClr>
    <a:custClr name="Honey25">
      <a:srgbClr val="FADA5A"/>
    </a:custClr>
    <a:custClr name="Honey30">
      <a:srgbClr val="F0C243"/>
    </a:custClr>
    <a:custClr name="Tropical05">
      <a:srgbClr val="F0FAF3"/>
    </a:custClr>
    <a:custClr name="Tropical10">
      <a:srgbClr val="E8F7ED"/>
    </a:custClr>
    <a:custClr name="Tropical15">
      <a:srgbClr val="DFF2E5"/>
    </a:custClr>
    <a:custClr name="Tropical20">
      <a:srgbClr val="D1EDDB"/>
    </a:custClr>
    <a:custClr name="Tropical25">
      <a:srgbClr val="BCE5CD"/>
    </a:custClr>
    <a:custClr name="Tropical30">
      <a:srgbClr val="9ADBC3"/>
    </a:custClr>
    <a:custClr name="Tropical35">
      <a:srgbClr val="7FC7AF"/>
    </a:custClr>
    <a:custClr name="Tropical40">
      <a:srgbClr val="5BA891"/>
    </a:custClr>
    <a:custClr name="Tropical50">
      <a:srgbClr val="368F7D"/>
    </a:custClr>
    <a:custClr name="Tropical60">
      <a:srgbClr val="00756A"/>
    </a:custClr>
    <a:custClr name="Ocean05">
      <a:srgbClr val="F7FAFF"/>
    </a:custClr>
    <a:custClr name="Ocean10">
      <a:srgbClr val="F0F6FF"/>
    </a:custClr>
    <a:custClr name="Ocean15">
      <a:srgbClr val="E6F0FF"/>
    </a:custClr>
    <a:custClr name="Ocean20">
      <a:srgbClr val="DBE9FF"/>
    </a:custClr>
    <a:custClr name="Ocean25">
      <a:srgbClr val="C4DCFF"/>
    </a:custClr>
    <a:custClr name="Ocean30">
      <a:srgbClr val="A3C8FF"/>
    </a:custClr>
    <a:custClr name="Ocean35">
      <a:srgbClr val="85B6FF"/>
    </a:custClr>
    <a:custClr name="Ocean40">
      <a:srgbClr val="5996FF"/>
    </a:custClr>
    <a:custClr name="Ocean50">
      <a:srgbClr val="2977FF"/>
    </a:custClr>
    <a:custClr name="Ocean60">
      <a:srgbClr val="1860F0"/>
    </a:custClr>
    <a:custClr name="Violet05">
      <a:srgbClr val="F8F7FF"/>
    </a:custClr>
    <a:custClr name="Violet10">
      <a:srgbClr val="F3F0FF"/>
    </a:custClr>
    <a:custClr name="Violet15">
      <a:srgbClr val="EFEBFF"/>
    </a:custClr>
    <a:custClr name="Violet20">
      <a:srgbClr val="E6E0FF"/>
    </a:custClr>
    <a:custClr name="Violet25">
      <a:srgbClr val="D9D1FF"/>
    </a:custClr>
    <a:custClr name="Violet30">
      <a:srgbClr val="C8BDFF"/>
    </a:custClr>
    <a:custClr name="Violet35">
      <a:srgbClr val="B7A8FF"/>
    </a:custClr>
    <a:custClr name="Violet40">
      <a:srgbClr val="9785FF"/>
    </a:custClr>
    <a:custClr name="Violet50">
      <a:srgbClr val="7D66FF"/>
    </a:custClr>
    <a:custClr name="Violet60">
      <a:srgbClr val="6855E0"/>
    </a:custClr>
  </a:custClrLst>
  <a:extLst>
    <a:ext uri="{05A4C25C-085E-4340-85A3-A5531E510DB2}">
      <thm15:themeFamily xmlns:thm15="http://schemas.microsoft.com/office/thememl/2012/main" name="Sinch_template with example v5.potx" id="{146D7AD7-DE6B-4A34-9F00-7ECE1F3ACE95}" vid="{B7874A92-687F-4024-A079-C2A2AB515997}"/>
    </a:ext>
  </a:extLst>
</a:theme>
</file>

<file path=ppt/theme/theme2.xml><?xml version="1.0" encoding="utf-8"?>
<a:theme xmlns:a="http://schemas.openxmlformats.org/drawingml/2006/main" name="Sinch Dark">
  <a:themeElements>
    <a:clrScheme name="Custom 4">
      <a:dk1>
        <a:srgbClr val="FFFFFF"/>
      </a:dk1>
      <a:lt1>
        <a:srgbClr val="1A2126"/>
      </a:lt1>
      <a:dk2>
        <a:srgbClr val="FFFFFF"/>
      </a:dk2>
      <a:lt2>
        <a:srgbClr val="FFE97A"/>
      </a:lt2>
      <a:accent1>
        <a:srgbClr val="14181C"/>
      </a:accent1>
      <a:accent2>
        <a:srgbClr val="FFF6B3"/>
      </a:accent2>
      <a:accent3>
        <a:srgbClr val="FFF194"/>
      </a:accent3>
      <a:accent4>
        <a:srgbClr val="FFE97A"/>
      </a:accent4>
      <a:accent5>
        <a:srgbClr val="272F36"/>
      </a:accent5>
      <a:accent6>
        <a:srgbClr val="EBE6E1"/>
      </a:accent6>
      <a:hlink>
        <a:srgbClr val="2977FF"/>
      </a:hlink>
      <a:folHlink>
        <a:srgbClr val="2977FF"/>
      </a:folHlink>
    </a:clrScheme>
    <a:fontScheme name="Sinch 2025">
      <a:majorFont>
        <a:latin typeface="Host Grotesk SemiBold"/>
        <a:ea typeface=""/>
        <a:cs typeface=""/>
      </a:majorFont>
      <a:minorFont>
        <a:latin typeface="Host Grotes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6"/>
        </a:solidFill>
        <a:ln>
          <a:noFill/>
        </a:ln>
      </a:spPr>
      <a:bodyPr rtlCol="0" anchor="ctr"/>
      <a:lstStyle>
        <a:defPPr algn="ctr">
          <a:lnSpc>
            <a:spcPct val="110000"/>
          </a:lnSpc>
          <a:defRPr sz="1500">
            <a:solidFill>
              <a:schemeClr val="tx1"/>
            </a:solidFill>
            <a:cs typeface="Arial" panose="020B060402020202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lnSpc>
            <a:spcPct val="110000"/>
          </a:lnSpc>
          <a:spcBef>
            <a:spcPts val="225"/>
          </a:spcBef>
          <a:spcAft>
            <a:spcPts val="225"/>
          </a:spcAft>
          <a:defRPr sz="1500" dirty="0">
            <a:solidFill>
              <a:schemeClr val="tx2"/>
            </a:solidFill>
            <a:cs typeface="Arial" panose="020B0604020202020204" pitchFamily="34" charset="0"/>
          </a:defRPr>
        </a:defPPr>
      </a:lstStyle>
    </a:txDef>
  </a:objectDefaults>
  <a:extraClrSchemeLst/>
  <a:custClrLst>
    <a:custClr name="Neutral05">
      <a:srgbClr val="F7F9FA"/>
    </a:custClr>
    <a:custClr name="Neutral10">
      <a:srgbClr val="F0F3F5"/>
    </a:custClr>
    <a:custClr name="Neutral15">
      <a:srgbClr val="E6EBED"/>
    </a:custClr>
    <a:custClr name="Neutral20">
      <a:srgbClr val="DCE2E5"/>
    </a:custClr>
    <a:custClr name="Neutral25">
      <a:srgbClr val="D3D9DE"/>
    </a:custClr>
    <a:custClr name="Neutral30">
      <a:srgbClr val="C4CCD1"/>
    </a:custClr>
    <a:custClr name="Neutral35">
      <a:srgbClr val="AEB7BD"/>
    </a:custClr>
    <a:custClr name="Neutral40">
      <a:srgbClr val="8F9AA1"/>
    </a:custClr>
    <a:custClr name="Neutral50">
      <a:srgbClr val="78828A"/>
    </a:custClr>
    <a:custClr name="Neutral60">
      <a:srgbClr val="626C73"/>
    </a:custClr>
    <a:custClr name="Sand15">
      <a:srgbClr val="F2EEE8"/>
    </a:custClr>
    <a:custClr name="Sand20">
      <a:srgbClr val="EBE6E1"/>
    </a:custClr>
    <a:custClr name="Sand25">
      <a:srgbClr val="DBD7D3"/>
    </a:custClr>
    <a:custClr name="Sand30">
      <a:srgbClr val="C9C5C1"/>
    </a:custClr>
    <a:custClr name="Sand35">
      <a:srgbClr val="B8B3B0"/>
    </a:custClr>
    <a:custClr name="Honey10">
      <a:srgbClr val="FFF6B3"/>
    </a:custClr>
    <a:custClr name="Honey15">
      <a:srgbClr val="FFF194"/>
    </a:custClr>
    <a:custClr name="Honey20">
      <a:srgbClr val="FFE97A"/>
    </a:custClr>
    <a:custClr name="Honey25">
      <a:srgbClr val="FADA5A"/>
    </a:custClr>
    <a:custClr name="Honey30">
      <a:srgbClr val="F0C243"/>
    </a:custClr>
    <a:custClr name="Tropical05">
      <a:srgbClr val="F0FAF3"/>
    </a:custClr>
    <a:custClr name="Tropical10">
      <a:srgbClr val="E8F7ED"/>
    </a:custClr>
    <a:custClr name="Tropical15">
      <a:srgbClr val="DFF2E5"/>
    </a:custClr>
    <a:custClr name="Tropical20">
      <a:srgbClr val="D1EDDB"/>
    </a:custClr>
    <a:custClr name="Tropical25">
      <a:srgbClr val="BCE5CD"/>
    </a:custClr>
    <a:custClr name="Tropical30">
      <a:srgbClr val="9ADBC3"/>
    </a:custClr>
    <a:custClr name="Tropical35">
      <a:srgbClr val="7FC7AF"/>
    </a:custClr>
    <a:custClr name="Tropical40">
      <a:srgbClr val="5BA891"/>
    </a:custClr>
    <a:custClr name="Tropical50">
      <a:srgbClr val="368F7D"/>
    </a:custClr>
    <a:custClr name="Tropical60">
      <a:srgbClr val="00756A"/>
    </a:custClr>
    <a:custClr name="Ocean05">
      <a:srgbClr val="F7FAFF"/>
    </a:custClr>
    <a:custClr name="Ocean10">
      <a:srgbClr val="F0F6FF"/>
    </a:custClr>
    <a:custClr name="Ocean15">
      <a:srgbClr val="E6F0FF"/>
    </a:custClr>
    <a:custClr name="Ocean20">
      <a:srgbClr val="DBE9FF"/>
    </a:custClr>
    <a:custClr name="Ocean25">
      <a:srgbClr val="C4DCFF"/>
    </a:custClr>
    <a:custClr name="Ocean30">
      <a:srgbClr val="A3C8FF"/>
    </a:custClr>
    <a:custClr name="Ocean35">
      <a:srgbClr val="85B6FF"/>
    </a:custClr>
    <a:custClr name="Ocean40">
      <a:srgbClr val="5996FF"/>
    </a:custClr>
    <a:custClr name="Ocean50">
      <a:srgbClr val="2977FF"/>
    </a:custClr>
    <a:custClr name="Ocean60">
      <a:srgbClr val="1860F0"/>
    </a:custClr>
    <a:custClr name="Violet05">
      <a:srgbClr val="F8F7FF"/>
    </a:custClr>
    <a:custClr name="Violet10">
      <a:srgbClr val="F3F0FF"/>
    </a:custClr>
    <a:custClr name="Violet15">
      <a:srgbClr val="EFEBFF"/>
    </a:custClr>
    <a:custClr name="Violet20">
      <a:srgbClr val="E6E0FF"/>
    </a:custClr>
    <a:custClr name="Violet25">
      <a:srgbClr val="D9D1FF"/>
    </a:custClr>
    <a:custClr name="Violet30">
      <a:srgbClr val="C8BDFF"/>
    </a:custClr>
    <a:custClr name="Violet35">
      <a:srgbClr val="B7A8FF"/>
    </a:custClr>
    <a:custClr name="Violet40">
      <a:srgbClr val="9785FF"/>
    </a:custClr>
    <a:custClr name="Violet50">
      <a:srgbClr val="7D66FF"/>
    </a:custClr>
    <a:custClr name="Violet60">
      <a:srgbClr val="6855E0"/>
    </a:custClr>
  </a:custClrLst>
  <a:extLst>
    <a:ext uri="{05A4C25C-085E-4340-85A3-A5531E510DB2}">
      <thm15:themeFamily xmlns:thm15="http://schemas.microsoft.com/office/thememl/2012/main" name="Sinch_template with example v5.potx" id="{146D7AD7-DE6B-4A34-9F00-7ECE1F3ACE95}" vid="{B7874A92-687F-4024-A079-C2A2AB515997}"/>
    </a:ext>
  </a:extLst>
</a:theme>
</file>

<file path=ppt/theme/theme3.xml><?xml version="1.0" encoding="utf-8"?>
<a:theme xmlns:a="http://schemas.openxmlformats.org/drawingml/2006/main" name="Office-tema">
  <a:themeElements>
    <a:clrScheme name="Sinch_light_Colors">
      <a:dk1>
        <a:srgbClr val="000000"/>
      </a:dk1>
      <a:lt1>
        <a:srgbClr val="FFFFFF"/>
      </a:lt1>
      <a:dk2>
        <a:srgbClr val="4B575E"/>
      </a:dk2>
      <a:lt2>
        <a:srgbClr val="1860F0"/>
      </a:lt2>
      <a:accent1>
        <a:srgbClr val="F7F9FA"/>
      </a:accent1>
      <a:accent2>
        <a:srgbClr val="FFF6B3"/>
      </a:accent2>
      <a:accent3>
        <a:srgbClr val="FFF194"/>
      </a:accent3>
      <a:accent4>
        <a:srgbClr val="FFE97A"/>
      </a:accent4>
      <a:accent5>
        <a:srgbClr val="F0F3F5"/>
      </a:accent5>
      <a:accent6>
        <a:srgbClr val="EBE6E1"/>
      </a:accent6>
      <a:hlink>
        <a:srgbClr val="2977FF"/>
      </a:hlink>
      <a:folHlink>
        <a:srgbClr val="2977F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Sinch_light_Colors">
      <a:dk1>
        <a:srgbClr val="000000"/>
      </a:dk1>
      <a:lt1>
        <a:srgbClr val="FFFFFF"/>
      </a:lt1>
      <a:dk2>
        <a:srgbClr val="4B575E"/>
      </a:dk2>
      <a:lt2>
        <a:srgbClr val="1860F0"/>
      </a:lt2>
      <a:accent1>
        <a:srgbClr val="F7F9FA"/>
      </a:accent1>
      <a:accent2>
        <a:srgbClr val="FFF6B3"/>
      </a:accent2>
      <a:accent3>
        <a:srgbClr val="FFF194"/>
      </a:accent3>
      <a:accent4>
        <a:srgbClr val="FFE97A"/>
      </a:accent4>
      <a:accent5>
        <a:srgbClr val="F0F3F5"/>
      </a:accent5>
      <a:accent6>
        <a:srgbClr val="EBE6E1"/>
      </a:accent6>
      <a:hlink>
        <a:srgbClr val="2977FF"/>
      </a:hlink>
      <a:folHlink>
        <a:srgbClr val="2977FF"/>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4">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33491e4f-5d38-4c24-85cb-c5144f8a0d2f}">
  <we:reference id="33491e4f-5d38-4c24-85cb-c5144f8a0d2f" version="1.0.0.0" store="EXCatalog" storeType="EXCatalog"/>
  <we:alternateReferences/>
  <we:properties>
    <we:property name="Office.AutoShowTaskpaneWithDocument" value="false"/>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d7532cd0-e888-47d6-8f58-db0210f25002" xsi:nil="true"/>
    <lcf76f155ced4ddcb4097134ff3c332f xmlns="10c3a147-0d64-46aa-a281-dc97358e8373">
      <Terms xmlns="http://schemas.microsoft.com/office/infopath/2007/PartnerControls"/>
    </lcf76f155ced4ddcb4097134ff3c332f>
    <Godk_x00e4_nd xmlns="10c3a147-0d64-46aa-a281-dc97358e8373">false</Godk_x00e4_nd>
    <Status xmlns="10c3a147-0d64-46aa-a281-dc97358e837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129BBCBF21362E4099AE6C2F27C58737" ma:contentTypeVersion="21" ma:contentTypeDescription="Skapa ett nytt dokument." ma:contentTypeScope="" ma:versionID="68ac65ad78ed8ad72ce0b448ad40d0f1">
  <xsd:schema xmlns:xsd="http://www.w3.org/2001/XMLSchema" xmlns:xs="http://www.w3.org/2001/XMLSchema" xmlns:p="http://schemas.microsoft.com/office/2006/metadata/properties" xmlns:ns2="10c3a147-0d64-46aa-a281-dc97358e8373" xmlns:ns3="d7532cd0-e888-47d6-8f58-db0210f25002" targetNamespace="http://schemas.microsoft.com/office/2006/metadata/properties" ma:root="true" ma:fieldsID="ca91a0d67ff346b3fa6f7c80739792d8" ns2:_="" ns3:_="">
    <xsd:import namespace="10c3a147-0d64-46aa-a281-dc97358e8373"/>
    <xsd:import namespace="d7532cd0-e888-47d6-8f58-db0210f25002"/>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LengthInSeconds" minOccurs="0"/>
                <xsd:element ref="ns2:MediaServiceAutoKeyPoints" minOccurs="0"/>
                <xsd:element ref="ns2:MediaServiceKeyPoints" minOccurs="0"/>
                <xsd:element ref="ns2:MediaServiceGenerationTime" minOccurs="0"/>
                <xsd:element ref="ns2:MediaServiceEventHashCode" minOccurs="0"/>
                <xsd:element ref="ns2:MediaServiceOCR" minOccurs="0"/>
                <xsd:element ref="ns2:Godk_x00e4_nd" minOccurs="0"/>
                <xsd:element ref="ns3:SharedWithUsers" minOccurs="0"/>
                <xsd:element ref="ns3:SharedWithDetails"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element ref="ns2:Statu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0c3a147-0d64-46aa-a281-dc97358e837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Godk_x00e4_nd" ma:index="18" nillable="true" ma:displayName="Godkänd" ma:default="0" ma:format="Dropdown" ma:internalName="Godk_x00e4_nd">
      <xsd:simpleType>
        <xsd:restriction base="dms:Boolean"/>
      </xsd:simpleType>
    </xsd:element>
    <xsd:element name="MediaServiceLocation" ma:index="21" nillable="true" ma:displayName="Location" ma:internalName="MediaServiceLocation" ma:readOnly="true">
      <xsd:simpleType>
        <xsd:restriction base="dms:Text"/>
      </xsd:simpleType>
    </xsd:element>
    <xsd:element name="lcf76f155ced4ddcb4097134ff3c332f" ma:index="23" nillable="true" ma:taxonomy="true" ma:internalName="lcf76f155ced4ddcb4097134ff3c332f" ma:taxonomyFieldName="MediaServiceImageTags" ma:displayName="Bildmarkeringar" ma:readOnly="false" ma:fieldId="{5cf76f15-5ced-4ddc-b409-7134ff3c332f}" ma:taxonomyMulti="true" ma:sspId="e641fc9e-d469-439b-858c-bb315f8f2b44"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Status" ma:index="27" nillable="true" ma:displayName="Status" ma:format="RadioButtons" ma:internalName="Status">
      <xsd:simpleType>
        <xsd:restriction base="dms:Choice">
          <xsd:enumeration value="Klar"/>
          <xsd:enumeration value="Gör ej"/>
        </xsd:restriction>
      </xsd:simpleType>
    </xsd:element>
    <xsd:element name="MediaServiceBillingMetadata" ma:index="28"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7532cd0-e888-47d6-8f58-db0210f25002" elementFormDefault="qualified">
    <xsd:import namespace="http://schemas.microsoft.com/office/2006/documentManagement/types"/>
    <xsd:import namespace="http://schemas.microsoft.com/office/infopath/2007/PartnerControls"/>
    <xsd:element name="SharedWithUsers" ma:index="19"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Delat med information" ma:internalName="SharedWithDetails" ma:readOnly="true">
      <xsd:simpleType>
        <xsd:restriction base="dms:Note">
          <xsd:maxLength value="255"/>
        </xsd:restriction>
      </xsd:simpleType>
    </xsd:element>
    <xsd:element name="TaxCatchAll" ma:index="24" nillable="true" ma:displayName="Taxonomy Catch All Column" ma:hidden="true" ma:list="{bb681454-5b20-4870-936e-b523090ef0fb}" ma:internalName="TaxCatchAll" ma:showField="CatchAllData" ma:web="d7532cd0-e888-47d6-8f58-db0210f2500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4ABDA6A-1F6C-4B42-8544-08E5AE6AC91F}">
  <ds:schemaRefs>
    <ds:schemaRef ds:uri="10c3a147-0d64-46aa-a281-dc97358e8373"/>
    <ds:schemaRef ds:uri="5e88671f-f3e5-4bfe-bce3-b43a49c7c60a"/>
    <ds:schemaRef ds:uri="d7532cd0-e888-47d6-8f58-db0210f25002"/>
    <ds:schemaRef ds:uri="e54ffb39-d626-48a7-a92f-ca20dcdc99f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CD503ECF-9A59-40D5-A289-0D9559B82B1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0c3a147-0d64-46aa-a281-dc97358e8373"/>
    <ds:schemaRef ds:uri="d7532cd0-e888-47d6-8f58-db0210f2500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CEBAD6A-AFE5-46E0-9A90-AF4AB80FFBE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6293CAA4</Template>
  <TotalTime>11511</TotalTime>
  <Words>7470</Words>
  <Application>Microsoft Macintosh PowerPoint</Application>
  <PresentationFormat>Widescreen</PresentationFormat>
  <Paragraphs>1431</Paragraphs>
  <Slides>55</Slides>
  <Notes>43</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55</vt:i4>
      </vt:variant>
    </vt:vector>
  </HeadingPairs>
  <TitlesOfParts>
    <vt:vector size="62" baseType="lpstr">
      <vt:lpstr>Host Grotesk</vt:lpstr>
      <vt:lpstr>Calibri</vt:lpstr>
      <vt:lpstr>Arial</vt:lpstr>
      <vt:lpstr>Aptos</vt:lpstr>
      <vt:lpstr>Host Grotesk SemiBold</vt:lpstr>
      <vt:lpstr>Sinch Light</vt:lpstr>
      <vt:lpstr>Sinch Dark</vt:lpstr>
      <vt:lpstr>Toll-Free Numbers (TFN) Messaging compliance guide</vt:lpstr>
      <vt:lpstr>Business information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Use Case</vt:lpstr>
      <vt:lpstr>PowerPoint Presentation</vt:lpstr>
      <vt:lpstr>PowerPoint Presentation</vt:lpstr>
      <vt:lpstr>PowerPoint Presentation</vt:lpstr>
      <vt:lpstr>Consent</vt:lpstr>
      <vt:lpstr>PowerPoint Presentation</vt:lpstr>
      <vt:lpstr>PowerPoint Presentation</vt:lpstr>
      <vt:lpstr>PowerPoint Presentation</vt:lpstr>
      <vt:lpstr>PowerPoint Presentation</vt:lpstr>
      <vt:lpstr>PowerPoint Presentation</vt:lpstr>
      <vt:lpstr>PowerPoint Presentation</vt:lpstr>
      <vt:lpstr>Opt-in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Legal  policies</vt:lpstr>
      <vt:lpstr>PowerPoint Presentation</vt:lpstr>
      <vt:lpstr>PowerPoint Presentation</vt:lpstr>
      <vt:lpstr>PowerPoint Presentation</vt:lpstr>
      <vt:lpstr>PowerPoint Presentation</vt:lpstr>
      <vt:lpstr>Production messages</vt:lpstr>
      <vt:lpstr>PowerPoint Presentation</vt:lpstr>
      <vt:lpstr>PowerPoint Presentation</vt:lpstr>
      <vt:lpstr>PowerPoint Presentation</vt:lpstr>
      <vt:lpstr>Data  consistency</vt:lpstr>
      <vt:lpstr>PowerPoint Presentation</vt:lpstr>
      <vt:lpstr>Specialized programs</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Jonas Gullman</dc:creator>
  <cp:lastModifiedBy>Riley Rogers</cp:lastModifiedBy>
  <cp:revision>252</cp:revision>
  <cp:lastPrinted>2025-12-16T16:24:36Z</cp:lastPrinted>
  <dcterms:created xsi:type="dcterms:W3CDTF">2025-12-04T23:57:59Z</dcterms:created>
  <dcterms:modified xsi:type="dcterms:W3CDTF">2026-09-09T14:00:52Z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0x010100129BBCBF21362E4099AE6C2F27C58737</vt:lpwstr>
  </property>
  <property fmtid="{D5CDD505-2E9C-101B-9397-08002B2CF9AE}" pid="3" name="Order">
    <vt:r8>32000</vt:r8>
  </property>
  <property fmtid="{D5CDD505-2E9C-101B-9397-08002B2CF9AE}" pid="4" name="MediaServiceImageTags">
    <vt:lpwstr/>
  </property>
  <property fmtid="{D5CDD505-2E9C-101B-9397-08002B2CF9AE}" pid="5" name="NumCols">
    <vt:lpwstr>12</vt:lpwstr>
  </property>
  <property fmtid="{D5CDD505-2E9C-101B-9397-08002B2CF9AE}" pid="6" name="NumRows">
    <vt:lpwstr>1</vt:lpwstr>
  </property>
  <property fmtid="{D5CDD505-2E9C-101B-9397-08002B2CF9AE}" pid="7" name="ColSpacing">
    <vt:lpwstr>0,34 </vt:lpwstr>
  </property>
  <property fmtid="{D5CDD505-2E9C-101B-9397-08002B2CF9AE}" pid="8" name="RowSpacing">
    <vt:lpwstr>0</vt:lpwstr>
  </property>
  <property fmtid="{D5CDD505-2E9C-101B-9397-08002B2CF9AE}" pid="9" name="Mall">
    <vt:lpwstr>0,62</vt:lpwstr>
  </property>
  <property fmtid="{D5CDD505-2E9C-101B-9397-08002B2CF9AE}" pid="10" name="Mleft">
    <vt:lpwstr>0,62</vt:lpwstr>
  </property>
  <property fmtid="{D5CDD505-2E9C-101B-9397-08002B2CF9AE}" pid="11" name="Mright">
    <vt:lpwstr>0,62</vt:lpwstr>
  </property>
  <property fmtid="{D5CDD505-2E9C-101B-9397-08002B2CF9AE}" pid="12" name="Mtop">
    <vt:lpwstr>3,25</vt:lpwstr>
  </property>
  <property fmtid="{D5CDD505-2E9C-101B-9397-08002B2CF9AE}" pid="13" name="Mbot">
    <vt:lpwstr>0,84</vt:lpwstr>
  </property>
</Properties>
</file>