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788" r:id="rId5"/>
  </p:sldMasterIdLst>
  <p:notesMasterIdLst>
    <p:notesMasterId r:id="rId64"/>
  </p:notesMasterIdLst>
  <p:handoutMasterIdLst>
    <p:handoutMasterId r:id="rId65"/>
  </p:handoutMasterIdLst>
  <p:sldIdLst>
    <p:sldId id="2134807272" r:id="rId6"/>
    <p:sldId id="463" r:id="rId7"/>
    <p:sldId id="2134807275" r:id="rId8"/>
    <p:sldId id="2134807112" r:id="rId9"/>
    <p:sldId id="2134807130" r:id="rId10"/>
    <p:sldId id="2134807133" r:id="rId11"/>
    <p:sldId id="2134807132" r:id="rId12"/>
    <p:sldId id="2134807135" r:id="rId13"/>
    <p:sldId id="2134807232" r:id="rId14"/>
    <p:sldId id="2134807282" r:id="rId15"/>
    <p:sldId id="2134806983" r:id="rId16"/>
    <p:sldId id="2134807283" r:id="rId17"/>
    <p:sldId id="2134807254" r:id="rId18"/>
    <p:sldId id="2134807309" r:id="rId19"/>
    <p:sldId id="2134807277" r:id="rId20"/>
    <p:sldId id="2134807310" r:id="rId21"/>
    <p:sldId id="2134807278" r:id="rId22"/>
    <p:sldId id="2134807281" r:id="rId23"/>
    <p:sldId id="2134807297" r:id="rId24"/>
    <p:sldId id="2134807284" r:id="rId25"/>
    <p:sldId id="2134807289" r:id="rId26"/>
    <p:sldId id="2134807258" r:id="rId27"/>
    <p:sldId id="2134807261" r:id="rId28"/>
    <p:sldId id="2134807268" r:id="rId29"/>
    <p:sldId id="2134807267" r:id="rId30"/>
    <p:sldId id="2134807238" r:id="rId31"/>
    <p:sldId id="2134807290" r:id="rId32"/>
    <p:sldId id="2134807307" r:id="rId33"/>
    <p:sldId id="2134807296" r:id="rId34"/>
    <p:sldId id="2134807311" r:id="rId35"/>
    <p:sldId id="2134807312" r:id="rId36"/>
    <p:sldId id="2134807292" r:id="rId37"/>
    <p:sldId id="2134807293" r:id="rId38"/>
    <p:sldId id="2134807078" r:id="rId39"/>
    <p:sldId id="2134807308" r:id="rId40"/>
    <p:sldId id="2134807294" r:id="rId41"/>
    <p:sldId id="2134807117" r:id="rId42"/>
    <p:sldId id="2134807118" r:id="rId43"/>
    <p:sldId id="2134807094" r:id="rId44"/>
    <p:sldId id="2134807095" r:id="rId45"/>
    <p:sldId id="2134807300" r:id="rId46"/>
    <p:sldId id="2134807097" r:id="rId47"/>
    <p:sldId id="2134807127" r:id="rId48"/>
    <p:sldId id="2134807301" r:id="rId49"/>
    <p:sldId id="2134807100" r:id="rId50"/>
    <p:sldId id="2134807302" r:id="rId51"/>
    <p:sldId id="2134807129" r:id="rId52"/>
    <p:sldId id="2134807303" r:id="rId53"/>
    <p:sldId id="2134807103" r:id="rId54"/>
    <p:sldId id="2134807304" r:id="rId55"/>
    <p:sldId id="2134807105" r:id="rId56"/>
    <p:sldId id="2134807305" r:id="rId57"/>
    <p:sldId id="2134807107" r:id="rId58"/>
    <p:sldId id="2134807108" r:id="rId59"/>
    <p:sldId id="2134807295" r:id="rId60"/>
    <p:sldId id="2134807306" r:id="rId61"/>
    <p:sldId id="2134807230" r:id="rId62"/>
    <p:sldId id="2134807244" r:id="rId63"/>
  </p:sldIdLst>
  <p:sldSz cx="12192000" cy="6858000"/>
  <p:notesSz cx="6858000" cy="9144000"/>
  <p:embeddedFontLst>
    <p:embeddedFont>
      <p:font typeface="DM Sans 14pt" panose="020B0604020202020204" charset="0"/>
      <p:regular r:id="rId66"/>
      <p:bold r:id="rId67"/>
      <p:italic r:id="rId68"/>
      <p:boldItalic r:id="rId69"/>
    </p:embeddedFont>
    <p:embeddedFont>
      <p:font typeface="DM Sans 36pt 36pt" panose="020B0604020202020204" charset="0"/>
      <p:regular r:id="rId70"/>
      <p:bold r:id="rId71"/>
      <p:italic r:id="rId72"/>
      <p:boldItalic r:id="rId73"/>
    </p:embeddedFont>
    <p:embeddedFont>
      <p:font typeface="Host Grotesk" panose="020B0604020202020204" charset="0"/>
      <p:regular r:id="rId74"/>
      <p:bold r:id="rId75"/>
      <p:italic r:id="rId76"/>
      <p:boldItalic r:id="rId77"/>
    </p:embeddedFont>
    <p:embeddedFont>
      <p:font typeface="Host Grotesk SemiBold" panose="020B0604020202020204" charset="0"/>
      <p:regular r:id="rId78"/>
      <p:bold r:id="rId79"/>
      <p:italic r:id="rId80"/>
      <p:boldItalic r:id="rId81"/>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9B31D63-6B9C-4112-9EA6-CB142D47AA0B}">
          <p14:sldIdLst>
            <p14:sldId id="2134807272"/>
            <p14:sldId id="463"/>
          </p14:sldIdLst>
        </p14:section>
        <p14:section name="Getting started" id="{F1C0B1E5-9693-D847-BB90-C6D408ADB949}">
          <p14:sldIdLst>
            <p14:sldId id="2134807275"/>
            <p14:sldId id="2134807112"/>
            <p14:sldId id="2134807130"/>
            <p14:sldId id="2134807133"/>
            <p14:sldId id="2134807132"/>
            <p14:sldId id="2134807135"/>
            <p14:sldId id="2134807232"/>
          </p14:sldIdLst>
        </p14:section>
        <p14:section name="Key players" id="{E2472406-DE31-BE42-870A-2694AE797F52}">
          <p14:sldIdLst>
            <p14:sldId id="2134807282"/>
            <p14:sldId id="2134806983"/>
          </p14:sldIdLst>
        </p14:section>
        <p14:section name="Procuring a Toll-Free Number" id="{B3281D2E-6BB0-47FE-BF0E-B64D9178F60A}">
          <p14:sldIdLst>
            <p14:sldId id="2134807283"/>
            <p14:sldId id="2134807254"/>
            <p14:sldId id="2134807309"/>
            <p14:sldId id="2134807277"/>
            <p14:sldId id="2134807310"/>
            <p14:sldId id="2134807278"/>
            <p14:sldId id="2134807281"/>
            <p14:sldId id="2134807297"/>
          </p14:sldIdLst>
        </p14:section>
        <p14:section name="Voice best practices" id="{C077351D-C6D8-F340-B975-4DC2F309C773}">
          <p14:sldIdLst>
            <p14:sldId id="2134807284"/>
            <p14:sldId id="2134807289"/>
            <p14:sldId id="2134807258"/>
            <p14:sldId id="2134807261"/>
            <p14:sldId id="2134807268"/>
            <p14:sldId id="2134807267"/>
            <p14:sldId id="2134807238"/>
          </p14:sldIdLst>
        </p14:section>
        <p14:section name="Messaging setup and best practices" id="{673D26B3-A448-4304-9092-16995D7AA3E2}">
          <p14:sldIdLst>
            <p14:sldId id="2134807290"/>
            <p14:sldId id="2134807307"/>
            <p14:sldId id="2134807296"/>
            <p14:sldId id="2134807311"/>
            <p14:sldId id="2134807312"/>
            <p14:sldId id="2134807292"/>
            <p14:sldId id="2134807293"/>
            <p14:sldId id="2134807078"/>
            <p14:sldId id="2134807308"/>
          </p14:sldIdLst>
        </p14:section>
        <p14:section name="Messaging rules and regulations" id="{23670602-74AB-0645-99C4-14D365D1F9FA}">
          <p14:sldIdLst>
            <p14:sldId id="2134807294"/>
            <p14:sldId id="2134807117"/>
            <p14:sldId id="2134807118"/>
            <p14:sldId id="2134807094"/>
            <p14:sldId id="2134807095"/>
            <p14:sldId id="2134807300"/>
            <p14:sldId id="2134807097"/>
            <p14:sldId id="2134807127"/>
            <p14:sldId id="2134807301"/>
            <p14:sldId id="2134807100"/>
            <p14:sldId id="2134807302"/>
            <p14:sldId id="2134807129"/>
            <p14:sldId id="2134807303"/>
            <p14:sldId id="2134807103"/>
            <p14:sldId id="2134807304"/>
            <p14:sldId id="2134807105"/>
            <p14:sldId id="2134807305"/>
            <p14:sldId id="2134807107"/>
            <p14:sldId id="2134807108"/>
          </p14:sldIdLst>
        </p14:section>
        <p14:section name="Best practices and final checklist" id="{C51173D7-7212-8944-A1EF-324F5C2C042A}">
          <p14:sldIdLst>
            <p14:sldId id="2134807295"/>
            <p14:sldId id="2134807306"/>
            <p14:sldId id="2134807230"/>
            <p14:sldId id="2134807244"/>
          </p14:sldIdLst>
        </p14:section>
      </p14:sectionLst>
    </p:ext>
    <p:ext uri="{EFAFB233-063F-42B5-8137-9DF3F51BA10A}">
      <p15:sldGuideLst xmlns:p15="http://schemas.microsoft.com/office/powerpoint/2012/main">
        <p15:guide id="1" orient="horz" pos="1434" userDrawn="1">
          <p15:clr>
            <a:srgbClr val="A4A3A4"/>
          </p15:clr>
        </p15:guide>
        <p15:guide id="2" orient="horz" pos="2047" userDrawn="1">
          <p15:clr>
            <a:srgbClr val="A4A3A4"/>
          </p15:clr>
        </p15:guide>
        <p15:guide id="3"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DB9C6C-8AE0-4775-F9C4-2F7647879C8F}" name="David Schwind" initials="DS" userId="S::davsch@on.sinch.com::ceb942a5-5b3e-4115-9bc8-d835e0c2be50" providerId="AD"/>
  <p188:author id="{55491D84-FAC5-F43A-441A-E82C8471C222}" name="Sabaah Akhtar" initials="" userId="S::sabakh@on.sinch.com::b3541d25-55fe-422f-9683-f62307c91c4d" providerId="AD"/>
  <p188:author id="{EC7D3489-1EC0-3EC0-DA75-AF82E9FD10D1}" name="Riley Rogers" initials="RR" userId="S::rilrog@on.sinch.com::f0d1f548-bf21-4e2f-997c-40df5783c5b9" providerId="AD"/>
  <p188:author id="{572E4A94-BCE1-3941-4B4B-64F34D551EF5}" name="Heidi Guetlein" initials="HG" userId="S::heigue@on.sinch.com::88f70a59-907e-4da7-942b-4871bc51e1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AFB"/>
    <a:srgbClr val="FFFFFF"/>
    <a:srgbClr val="FFF6B3"/>
    <a:srgbClr val="FFFB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9A9CBF-5014-1D58-4CC5-94BE96921A91}" v="54" dt="2026-08-27T13:47:40.689"/>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76"/>
    <p:restoredTop sz="94572"/>
  </p:normalViewPr>
  <p:slideViewPr>
    <p:cSldViewPr snapToGrid="0">
      <p:cViewPr varScale="1">
        <p:scale>
          <a:sx n="107" d="100"/>
          <a:sy n="107" d="100"/>
        </p:scale>
        <p:origin x="560" y="160"/>
      </p:cViewPr>
      <p:guideLst>
        <p:guide orient="horz" pos="1434"/>
        <p:guide orient="horz" pos="2047"/>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3.fntdata"/><Relationship Id="rId84"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9.fntdata"/><Relationship Id="rId79" Type="http://schemas.openxmlformats.org/officeDocument/2006/relationships/font" Target="fonts/font14.fntdata"/><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7.fntdata"/><Relationship Id="rId80" Type="http://schemas.openxmlformats.org/officeDocument/2006/relationships/font" Target="fonts/font15.fntdata"/><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2.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font" Target="fonts/font16.fntdata"/><Relationship Id="rId86"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1.fntdata"/><Relationship Id="rId7" Type="http://schemas.openxmlformats.org/officeDocument/2006/relationships/slide" Target="slides/slide2.xml"/><Relationship Id="rId71" Type="http://schemas.openxmlformats.org/officeDocument/2006/relationships/font" Target="fonts/font6.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font" Target="fonts/font1.fntdata"/><Relationship Id="rId87" Type="http://schemas.microsoft.com/office/2018/10/relationships/authors" Target="authors.xml"/><Relationship Id="rId61" Type="http://schemas.openxmlformats.org/officeDocument/2006/relationships/slide" Target="slides/slide56.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312974-1DDC-25C0-56D3-3CCF8CA3A3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4D13A81-66CB-4DEB-116D-D8FE12126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5C3C61-CDFE-4A89-AFB3-6C770CD098E4}" type="datetimeFigureOut">
              <a:rPr lang="en-US" smtClean="0"/>
              <a:t>8/27/2026</a:t>
            </a:fld>
            <a:endParaRPr lang="en-US"/>
          </a:p>
        </p:txBody>
      </p:sp>
      <p:sp>
        <p:nvSpPr>
          <p:cNvPr id="4" name="Footer Placeholder 3">
            <a:extLst>
              <a:ext uri="{FF2B5EF4-FFF2-40B4-BE49-F238E27FC236}">
                <a16:creationId xmlns:a16="http://schemas.microsoft.com/office/drawing/2014/main" id="{C44694C4-E0DB-6564-737B-05C8C863CCF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8B1803B-64E7-0DE3-5216-D45CC9E2F7B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30A5E8-3228-44A3-ADE5-A4F7F3FBE9A1}" type="slidenum">
              <a:rPr lang="en-US" smtClean="0"/>
              <a:t>‹#›</a:t>
            </a:fld>
            <a:endParaRPr lang="en-US"/>
          </a:p>
        </p:txBody>
      </p:sp>
    </p:spTree>
    <p:extLst>
      <p:ext uri="{BB962C8B-B14F-4D97-AF65-F5344CB8AC3E}">
        <p14:creationId xmlns:p14="http://schemas.microsoft.com/office/powerpoint/2010/main" val="34637692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6CD27F-57ED-4050-A749-338366197E0D}" type="datetimeFigureOut">
              <a:rPr lang="sv-SE" smtClean="0"/>
              <a:t>2026-08-27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9CD586-C145-4C08-8ECD-C931AA628107}" type="slidenum">
              <a:rPr lang="sv-SE" smtClean="0"/>
              <a:t>‹#›</a:t>
            </a:fld>
            <a:endParaRPr lang="sv-SE"/>
          </a:p>
        </p:txBody>
      </p:sp>
    </p:spTree>
    <p:extLst>
      <p:ext uri="{BB962C8B-B14F-4D97-AF65-F5344CB8AC3E}">
        <p14:creationId xmlns:p14="http://schemas.microsoft.com/office/powerpoint/2010/main" val="3998416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CD586-C145-4C08-8ECD-C931AA628107}" type="slidenum">
              <a:rPr lang="sv-SE" smtClean="0"/>
              <a:t>4</a:t>
            </a:fld>
            <a:endParaRPr lang="sv-SE"/>
          </a:p>
        </p:txBody>
      </p:sp>
    </p:spTree>
    <p:extLst>
      <p:ext uri="{BB962C8B-B14F-4D97-AF65-F5344CB8AC3E}">
        <p14:creationId xmlns:p14="http://schemas.microsoft.com/office/powerpoint/2010/main" val="1530043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9CD586-C145-4C08-8ECD-C931AA628107}" type="slidenum">
              <a:rPr lang="sv-SE" smtClean="0"/>
              <a:t>6</a:t>
            </a:fld>
            <a:endParaRPr lang="sv-SE"/>
          </a:p>
        </p:txBody>
      </p:sp>
    </p:spTree>
    <p:extLst>
      <p:ext uri="{BB962C8B-B14F-4D97-AF65-F5344CB8AC3E}">
        <p14:creationId xmlns:p14="http://schemas.microsoft.com/office/powerpoint/2010/main" val="4105324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9CD586-C145-4C08-8ECD-C931AA628107}" type="slidenum">
              <a:rPr lang="sv-SE" smtClean="0"/>
              <a:t>7</a:t>
            </a:fld>
            <a:endParaRPr lang="sv-SE"/>
          </a:p>
        </p:txBody>
      </p:sp>
    </p:spTree>
    <p:extLst>
      <p:ext uri="{BB962C8B-B14F-4D97-AF65-F5344CB8AC3E}">
        <p14:creationId xmlns:p14="http://schemas.microsoft.com/office/powerpoint/2010/main" val="1303455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D8E53-03C2-B0BA-33A1-FA56AE5D3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06536-E357-C426-0678-12D49D455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4E821A-9348-7D20-5D8A-24FCEDF4B4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73F20F-A799-96AE-8469-DE5CAE873B43}"/>
              </a:ext>
            </a:extLst>
          </p:cNvPr>
          <p:cNvSpPr>
            <a:spLocks noGrp="1"/>
          </p:cNvSpPr>
          <p:nvPr>
            <p:ph type="sldNum" sz="quarter" idx="5"/>
          </p:nvPr>
        </p:nvSpPr>
        <p:spPr/>
        <p:txBody>
          <a:bodyPr/>
          <a:lstStyle/>
          <a:p>
            <a:fld id="{A29CD586-C145-4C08-8ECD-C931AA628107}" type="slidenum">
              <a:rPr lang="sv-SE" smtClean="0"/>
              <a:t>8</a:t>
            </a:fld>
            <a:endParaRPr lang="sv-SE"/>
          </a:p>
        </p:txBody>
      </p:sp>
    </p:spTree>
    <p:extLst>
      <p:ext uri="{BB962C8B-B14F-4D97-AF65-F5344CB8AC3E}">
        <p14:creationId xmlns:p14="http://schemas.microsoft.com/office/powerpoint/2010/main" val="3490133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9CD586-C145-4C08-8ECD-C931AA628107}" type="slidenum">
              <a:rPr lang="sv-SE" smtClean="0"/>
              <a:t>13</a:t>
            </a:fld>
            <a:endParaRPr lang="sv-SE"/>
          </a:p>
        </p:txBody>
      </p:sp>
    </p:spTree>
    <p:extLst>
      <p:ext uri="{BB962C8B-B14F-4D97-AF65-F5344CB8AC3E}">
        <p14:creationId xmlns:p14="http://schemas.microsoft.com/office/powerpoint/2010/main" val="978449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9CD586-C145-4C08-8ECD-C931AA628107}" type="slidenum">
              <a:rPr lang="sv-SE" smtClean="0"/>
              <a:t>18</a:t>
            </a:fld>
            <a:endParaRPr lang="sv-SE"/>
          </a:p>
        </p:txBody>
      </p:sp>
    </p:spTree>
    <p:extLst>
      <p:ext uri="{BB962C8B-B14F-4D97-AF65-F5344CB8AC3E}">
        <p14:creationId xmlns:p14="http://schemas.microsoft.com/office/powerpoint/2010/main" val="325212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CD586-C145-4C08-8ECD-C931AA628107}" type="slidenum">
              <a:rPr lang="sv-SE" smtClean="0"/>
              <a:t>19</a:t>
            </a:fld>
            <a:endParaRPr lang="sv-SE"/>
          </a:p>
        </p:txBody>
      </p:sp>
    </p:spTree>
    <p:extLst>
      <p:ext uri="{BB962C8B-B14F-4D97-AF65-F5344CB8AC3E}">
        <p14:creationId xmlns:p14="http://schemas.microsoft.com/office/powerpoint/2010/main" val="129095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3D7C1-5968-B5AE-F9CD-655A6F09A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1C1660-5185-8491-127D-119A0F9CE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6FE3F5-0F90-7ED2-6504-DDD81D8AC6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4B47B3-54D0-1773-0029-F23D5B147BA6}"/>
              </a:ext>
            </a:extLst>
          </p:cNvPr>
          <p:cNvSpPr>
            <a:spLocks noGrp="1"/>
          </p:cNvSpPr>
          <p:nvPr>
            <p:ph type="sldNum" sz="quarter" idx="5"/>
          </p:nvPr>
        </p:nvSpPr>
        <p:spPr/>
        <p:txBody>
          <a:bodyPr/>
          <a:lstStyle/>
          <a:p>
            <a:fld id="{A29CD586-C145-4C08-8ECD-C931AA628107}" type="slidenum">
              <a:rPr lang="sv-SE" smtClean="0"/>
              <a:t>23</a:t>
            </a:fld>
            <a:endParaRPr lang="sv-SE"/>
          </a:p>
        </p:txBody>
      </p:sp>
    </p:spTree>
    <p:extLst>
      <p:ext uri="{BB962C8B-B14F-4D97-AF65-F5344CB8AC3E}">
        <p14:creationId xmlns:p14="http://schemas.microsoft.com/office/powerpoint/2010/main" val="894281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9CD586-C145-4C08-8ECD-C931AA628107}" type="slidenum">
              <a:rPr lang="sv-SE" smtClean="0"/>
              <a:t>33</a:t>
            </a:fld>
            <a:endParaRPr lang="sv-SE"/>
          </a:p>
        </p:txBody>
      </p:sp>
    </p:spTree>
    <p:extLst>
      <p:ext uri="{BB962C8B-B14F-4D97-AF65-F5344CB8AC3E}">
        <p14:creationId xmlns:p14="http://schemas.microsoft.com/office/powerpoint/2010/main" val="2339294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8AA77-383B-DBB6-FEF1-47D51C453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99EA0-1667-9EB5-BD6F-18A1647B8B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C9359-1C42-9F77-8D91-541D8FC756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64B60F-8240-DFE2-CF4F-A5E91A85B427}"/>
              </a:ext>
            </a:extLst>
          </p:cNvPr>
          <p:cNvSpPr>
            <a:spLocks noGrp="1"/>
          </p:cNvSpPr>
          <p:nvPr>
            <p:ph type="sldNum" sz="quarter" idx="5"/>
          </p:nvPr>
        </p:nvSpPr>
        <p:spPr/>
        <p:txBody>
          <a:bodyPr/>
          <a:lstStyle/>
          <a:p>
            <a:fld id="{A29CD586-C145-4C08-8ECD-C931AA628107}" type="slidenum">
              <a:rPr lang="sv-SE" smtClean="0"/>
              <a:t>35</a:t>
            </a:fld>
            <a:endParaRPr lang="sv-SE"/>
          </a:p>
        </p:txBody>
      </p:sp>
    </p:spTree>
    <p:extLst>
      <p:ext uri="{BB962C8B-B14F-4D97-AF65-F5344CB8AC3E}">
        <p14:creationId xmlns:p14="http://schemas.microsoft.com/office/powerpoint/2010/main" val="471737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CD586-C145-4C08-8ECD-C931AA628107}" type="slidenum">
              <a:rPr lang="sv-SE" smtClean="0"/>
              <a:t>39</a:t>
            </a:fld>
            <a:endParaRPr lang="sv-SE"/>
          </a:p>
        </p:txBody>
      </p:sp>
    </p:spTree>
    <p:extLst>
      <p:ext uri="{BB962C8B-B14F-4D97-AF65-F5344CB8AC3E}">
        <p14:creationId xmlns:p14="http://schemas.microsoft.com/office/powerpoint/2010/main" val="1647385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CD586-C145-4C08-8ECD-C931AA628107}" type="slidenum">
              <a:rPr lang="sv-SE" smtClean="0"/>
              <a:t>50</a:t>
            </a:fld>
            <a:endParaRPr lang="sv-SE"/>
          </a:p>
        </p:txBody>
      </p:sp>
    </p:spTree>
    <p:extLst>
      <p:ext uri="{BB962C8B-B14F-4D97-AF65-F5344CB8AC3E}">
        <p14:creationId xmlns:p14="http://schemas.microsoft.com/office/powerpoint/2010/main" val="1160205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CD586-C145-4C08-8ECD-C931AA628107}" type="slidenum">
              <a:rPr lang="sv-SE" smtClean="0"/>
              <a:t>56</a:t>
            </a:fld>
            <a:endParaRPr lang="sv-SE"/>
          </a:p>
        </p:txBody>
      </p:sp>
    </p:spTree>
    <p:extLst>
      <p:ext uri="{BB962C8B-B14F-4D97-AF65-F5344CB8AC3E}">
        <p14:creationId xmlns:p14="http://schemas.microsoft.com/office/powerpoint/2010/main" val="42906211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2121367"/>
            <a:ext cx="5634038" cy="1712037"/>
          </a:xfrm>
          <a:prstGeom prst="rect">
            <a:avLst/>
          </a:prstGeom>
        </p:spPr>
        <p:txBody>
          <a:bodyPr anchor="t"/>
          <a:lstStyle>
            <a:lvl1pPr algn="l">
              <a:lnSpc>
                <a:spcPct val="82000"/>
              </a:lnSpc>
              <a:defRPr sz="6400" spc="-30" baseline="0">
                <a:latin typeface="Host Grotesk SemiBold" panose="020B0504030402000203" pitchFamily="34" charset="0"/>
              </a:defRPr>
            </a:lvl1pPr>
          </a:lstStyle>
          <a:p>
            <a:r>
              <a:rPr lang="en-US"/>
              <a:t>Short title 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4000501"/>
            <a:ext cx="5634038" cy="1381125"/>
          </a:xfrm>
          <a:prstGeom prst="rect">
            <a:avLst/>
          </a:prstGeom>
        </p:spPr>
        <p:txBody>
          <a:bodyPr/>
          <a:lstStyle>
            <a:lvl1pPr marL="0" indent="0" algn="l">
              <a:lnSpc>
                <a:spcPct val="100000"/>
              </a:lnSpc>
              <a:buNone/>
              <a:defRPr sz="2000" spc="-4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4B1FE807-9B7D-4F81-AFED-3D5B5497066E}" type="datetime1">
              <a:rPr lang="en-US" smtClean="0"/>
              <a:t>8/27/2026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pic>
        <p:nvPicPr>
          <p:cNvPr id="44" name="Graphic 43">
            <a:extLst>
              <a:ext uri="{FF2B5EF4-FFF2-40B4-BE49-F238E27FC236}">
                <a16:creationId xmlns:a16="http://schemas.microsoft.com/office/drawing/2014/main" id="{FDA0C664-1699-E9B9-7DF1-55E98EFC4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4312" y="258271"/>
            <a:ext cx="1902620" cy="406047"/>
          </a:xfrm>
          <a:prstGeom prst="rect">
            <a:avLst/>
          </a:prstGeom>
        </p:spPr>
      </p:pic>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7145338" y="681040"/>
            <a:ext cx="4822824" cy="5873748"/>
          </a:xfrm>
          <a:prstGeom prst="roundRect">
            <a:avLst>
              <a:gd name="adj" fmla="val 3500"/>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816894"/>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
        <p:nvSpPr>
          <p:cNvPr id="11" name="Text Placeholder 7">
            <a:extLst>
              <a:ext uri="{FF2B5EF4-FFF2-40B4-BE49-F238E27FC236}">
                <a16:creationId xmlns:a16="http://schemas.microsoft.com/office/drawing/2014/main" id="{2562EECC-0DF6-27D3-67C8-79C64059585A}"/>
              </a:ext>
            </a:extLst>
          </p:cNvPr>
          <p:cNvSpPr>
            <a:spLocks noGrp="1"/>
          </p:cNvSpPr>
          <p:nvPr>
            <p:ph type="body" sz="quarter" idx="17" hasCustomPrompt="1"/>
          </p:nvPr>
        </p:nvSpPr>
        <p:spPr>
          <a:xfrm>
            <a:off x="223839" y="5722621"/>
            <a:ext cx="2843211" cy="327026"/>
          </a:xfrm>
        </p:spPr>
        <p:txBody>
          <a:bodyPr/>
          <a:lstStyle>
            <a:lvl1pPr marL="0" indent="0">
              <a:lnSpc>
                <a:spcPct val="110000"/>
              </a:lnSpc>
              <a:spcBef>
                <a:spcPts val="225"/>
              </a:spcBef>
              <a:spcAft>
                <a:spcPts val="225"/>
              </a:spcAft>
              <a:buNone/>
              <a:defRPr sz="2000" spc="-40">
                <a:solidFill>
                  <a:schemeClr val="tx1"/>
                </a:solidFill>
                <a:latin typeface="+mj-lt"/>
              </a:defRPr>
            </a:lvl1pPr>
            <a:lvl2pPr marL="0" indent="0">
              <a:spcBef>
                <a:spcPts val="225"/>
              </a:spcBef>
              <a:buNone/>
              <a:defRPr b="0">
                <a:solidFill>
                  <a:schemeClr val="tx2"/>
                </a:solidFill>
              </a:defRPr>
            </a:lvl2pPr>
            <a:lvl4pPr marL="343350" indent="-285750">
              <a:buFont typeface="Arial" panose="020B0604020202020204" pitchFamily="34" charset="0"/>
              <a:buChar char="•"/>
              <a:defRPr/>
            </a:lvl4pPr>
          </a:lstStyle>
          <a:p>
            <a:pPr lvl="0"/>
            <a:r>
              <a:rPr lang="en-US"/>
              <a:t>Author</a:t>
            </a:r>
          </a:p>
        </p:txBody>
      </p:sp>
      <p:sp>
        <p:nvSpPr>
          <p:cNvPr id="12" name="Text Placeholder 7">
            <a:extLst>
              <a:ext uri="{FF2B5EF4-FFF2-40B4-BE49-F238E27FC236}">
                <a16:creationId xmlns:a16="http://schemas.microsoft.com/office/drawing/2014/main" id="{D107CFFB-DD7E-C562-5891-D5FA7754F0F4}"/>
              </a:ext>
            </a:extLst>
          </p:cNvPr>
          <p:cNvSpPr>
            <a:spLocks noGrp="1"/>
          </p:cNvSpPr>
          <p:nvPr>
            <p:ph type="body" sz="quarter" idx="19" hasCustomPrompt="1"/>
          </p:nvPr>
        </p:nvSpPr>
        <p:spPr>
          <a:xfrm>
            <a:off x="222250" y="6049647"/>
            <a:ext cx="2844800" cy="505142"/>
          </a:xfrm>
        </p:spPr>
        <p:txBody>
          <a:bodyPr/>
          <a:lstStyle>
            <a:lvl1pPr marL="0" indent="0">
              <a:lnSpc>
                <a:spcPct val="110000"/>
              </a:lnSpc>
              <a:spcBef>
                <a:spcPts val="225"/>
              </a:spcBef>
              <a:spcAft>
                <a:spcPts val="225"/>
              </a:spcAft>
              <a:buNone/>
              <a:defRPr sz="1600" spc="-40">
                <a:solidFill>
                  <a:schemeClr val="tx2"/>
                </a:solidFill>
                <a:latin typeface="+mn-lt"/>
              </a:defRPr>
            </a:lvl1pPr>
            <a:lvl2pPr marL="0" indent="0">
              <a:spcBef>
                <a:spcPts val="225"/>
              </a:spcBef>
              <a:buNone/>
              <a:defRPr sz="1600" b="0">
                <a:solidFill>
                  <a:schemeClr val="tx2"/>
                </a:solidFill>
              </a:defRPr>
            </a:lvl2pPr>
            <a:lvl4pPr marL="343350" indent="-285750">
              <a:buFont typeface="Arial" panose="020B0604020202020204" pitchFamily="34" charset="0"/>
              <a:buChar char="•"/>
              <a:defRPr/>
            </a:lvl4pPr>
          </a:lstStyle>
          <a:p>
            <a:pPr lvl="0"/>
            <a:r>
              <a:rPr lang="en-US"/>
              <a:t>Job Position</a:t>
            </a:r>
            <a:br>
              <a:rPr lang="en-US"/>
            </a:br>
            <a:r>
              <a:rPr lang="en-US"/>
              <a:t>Company</a:t>
            </a:r>
          </a:p>
        </p:txBody>
      </p:sp>
      <p:sp>
        <p:nvSpPr>
          <p:cNvPr id="7" name="TextBox 6">
            <a:extLst>
              <a:ext uri="{FF2B5EF4-FFF2-40B4-BE49-F238E27FC236}">
                <a16:creationId xmlns:a16="http://schemas.microsoft.com/office/drawing/2014/main" id="{338653D7-7A33-4EE2-264F-9D089E80CCD1}"/>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spTree>
    <p:extLst>
      <p:ext uri="{BB962C8B-B14F-4D97-AF65-F5344CB8AC3E}">
        <p14:creationId xmlns:p14="http://schemas.microsoft.com/office/powerpoint/2010/main" val="317769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p:bg>
      <p:bgPr>
        <a:solidFill>
          <a:schemeClr val="accent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2239114"/>
            <a:ext cx="5634038" cy="1351811"/>
          </a:xfrm>
          <a:prstGeom prst="rect">
            <a:avLst/>
          </a:prstGeom>
        </p:spPr>
        <p:txBody>
          <a:bodyPr anchor="b"/>
          <a:lstStyle>
            <a:lvl1pPr algn="l">
              <a:lnSpc>
                <a:spcPct val="82000"/>
              </a:lnSpc>
              <a:spcBef>
                <a:spcPts val="0"/>
              </a:spcBef>
              <a:defRPr sz="5000" spc="-10" baseline="0">
                <a:solidFill>
                  <a:schemeClr val="tx1"/>
                </a:solidFill>
                <a:latin typeface="Host Grotesk SemiBold" panose="020B0504030402000203" pitchFamily="34" charset="0"/>
              </a:defRPr>
            </a:lvl1pPr>
          </a:lstStyle>
          <a:p>
            <a:r>
              <a:rPr lang="en-US"/>
              <a:t>Short title</a:t>
            </a:r>
            <a:br>
              <a:rPr lang="en-US"/>
            </a:br>
            <a:r>
              <a:rPr lang="en-US"/>
              <a:t>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3749995"/>
            <a:ext cx="5634038" cy="1617346"/>
          </a:xfrm>
          <a:prstGeom prst="rect">
            <a:avLst/>
          </a:prstGeom>
        </p:spPr>
        <p:txBody>
          <a:bodyPr/>
          <a:lstStyle>
            <a:lvl1pPr marL="0" indent="0" algn="l">
              <a:lnSpc>
                <a:spcPct val="100000"/>
              </a:lnSpc>
              <a:buNone/>
              <a:defRPr sz="2000" spc="-4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80F46DD0-CB26-484E-BDAB-D2FB937D72C1}" type="datetime1">
              <a:rPr lang="en-US" smtClean="0"/>
              <a:t>8/27/2026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7145338" y="681042"/>
            <a:ext cx="4822824" cy="5873746"/>
          </a:xfrm>
          <a:prstGeom prst="roundRect">
            <a:avLst>
              <a:gd name="adj" fmla="val 3500"/>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816894"/>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Tree>
    <p:extLst>
      <p:ext uri="{BB962C8B-B14F-4D97-AF65-F5344CB8AC3E}">
        <p14:creationId xmlns:p14="http://schemas.microsoft.com/office/powerpoint/2010/main" val="254664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E8AE-3317-3E77-A602-81BCE5FC016F}"/>
              </a:ext>
            </a:extLst>
          </p:cNvPr>
          <p:cNvSpPr>
            <a:spLocks noGrp="1"/>
          </p:cNvSpPr>
          <p:nvPr>
            <p:ph type="title" hasCustomPrompt="1"/>
          </p:nvPr>
        </p:nvSpPr>
        <p:spPr>
          <a:xfrm>
            <a:off x="222250" y="1695450"/>
            <a:ext cx="2844800" cy="530225"/>
          </a:xfrm>
        </p:spPr>
        <p:txBody>
          <a:bodyPr/>
          <a:lstStyle>
            <a:lvl1pPr>
              <a:defRPr sz="3400">
                <a:solidFill>
                  <a:schemeClr val="bg2"/>
                </a:solidFill>
              </a:defRPr>
            </a:lvl1pPr>
          </a:lstStyle>
          <a:p>
            <a:r>
              <a:rPr lang="en-US"/>
              <a:t>Agenda title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5FD8616E-CA13-4658-8001-6847057422AA}"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7">
            <a:extLst>
              <a:ext uri="{FF2B5EF4-FFF2-40B4-BE49-F238E27FC236}">
                <a16:creationId xmlns:a16="http://schemas.microsoft.com/office/drawing/2014/main" id="{D90E3AE5-BFE7-4132-2427-72C11E5F2935}"/>
              </a:ext>
            </a:extLst>
          </p:cNvPr>
          <p:cNvSpPr>
            <a:spLocks noGrp="1"/>
          </p:cNvSpPr>
          <p:nvPr>
            <p:ph type="body" sz="quarter" idx="17" hasCustomPrompt="1"/>
          </p:nvPr>
        </p:nvSpPr>
        <p:spPr>
          <a:xfrm>
            <a:off x="3189288" y="1695449"/>
            <a:ext cx="8778875" cy="4860917"/>
          </a:xfrm>
        </p:spPr>
        <p:txBody>
          <a:bodyPr/>
          <a:lstStyle>
            <a:lvl1pPr marL="508000" indent="-508000">
              <a:spcAft>
                <a:spcPts val="513"/>
              </a:spcAft>
              <a:buClr>
                <a:schemeClr val="bg2"/>
              </a:buClr>
              <a:buFont typeface="+mj-lt"/>
              <a:buAutoNum type="arabicPeriod"/>
              <a:defRPr sz="2000">
                <a:solidFill>
                  <a:schemeClr val="tx1"/>
                </a:solidFill>
                <a:latin typeface="+mj-lt"/>
              </a:defRPr>
            </a:lvl1pPr>
            <a:lvl2pPr marL="0" indent="0">
              <a:buNone/>
              <a:defRPr/>
            </a:lvl2pPr>
          </a:lstStyle>
          <a:p>
            <a:pPr lvl="0"/>
            <a:r>
              <a:rPr lang="en-US"/>
              <a:t>Agenda item</a:t>
            </a:r>
          </a:p>
        </p:txBody>
      </p:sp>
    </p:spTree>
    <p:extLst>
      <p:ext uri="{BB962C8B-B14F-4D97-AF65-F5344CB8AC3E}">
        <p14:creationId xmlns:p14="http://schemas.microsoft.com/office/powerpoint/2010/main" val="2815791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6997"/>
            <a:ext cx="11745912" cy="4329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5"/>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14">
            <a:extLst>
              <a:ext uri="{FF2B5EF4-FFF2-40B4-BE49-F238E27FC236}">
                <a16:creationId xmlns:a16="http://schemas.microsoft.com/office/drawing/2014/main" id="{F163CFA5-4099-C202-47DE-D831CD64434A}"/>
              </a:ext>
            </a:extLst>
          </p:cNvPr>
          <p:cNvSpPr>
            <a:spLocks noGrp="1"/>
          </p:cNvSpPr>
          <p:nvPr>
            <p:ph type="body" sz="quarter" idx="17"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ECC3D6F4-B48A-8003-0AB3-0D218D80F247}"/>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2" name="Date Placeholder 1">
            <a:extLst>
              <a:ext uri="{FF2B5EF4-FFF2-40B4-BE49-F238E27FC236}">
                <a16:creationId xmlns:a16="http://schemas.microsoft.com/office/drawing/2014/main" id="{AF23E3FD-3F9A-8807-F79C-EBFE1B0A3B68}"/>
              </a:ext>
            </a:extLst>
          </p:cNvPr>
          <p:cNvSpPr>
            <a:spLocks noGrp="1"/>
          </p:cNvSpPr>
          <p:nvPr>
            <p:ph type="dt" sz="half" idx="20"/>
          </p:nvPr>
        </p:nvSpPr>
        <p:spPr/>
        <p:txBody>
          <a:bodyPr/>
          <a:lstStyle/>
          <a:p>
            <a:fld id="{85C67BD2-9703-4CA2-9155-A096199ED0DE}" type="datetime1">
              <a:rPr lang="en-US" smtClean="0"/>
              <a:t>8/27/2026</a:t>
            </a:fld>
            <a:endParaRPr lang="en-US"/>
          </a:p>
        </p:txBody>
      </p:sp>
      <p:sp>
        <p:nvSpPr>
          <p:cNvPr id="4" name="Footer Placeholder 3">
            <a:extLst>
              <a:ext uri="{FF2B5EF4-FFF2-40B4-BE49-F238E27FC236}">
                <a16:creationId xmlns:a16="http://schemas.microsoft.com/office/drawing/2014/main" id="{CCAF92E2-08BF-AC66-AD78-78F3FA8FB71B}"/>
              </a:ext>
            </a:extLst>
          </p:cNvPr>
          <p:cNvSpPr>
            <a:spLocks noGrp="1"/>
          </p:cNvSpPr>
          <p:nvPr>
            <p:ph type="ftr" sz="quarter" idx="21"/>
          </p:nvPr>
        </p:nvSpPr>
        <p:spPr/>
        <p:txBody>
          <a:bodyPr/>
          <a:lstStyle/>
          <a:p>
            <a:r>
              <a:rPr lang="en-US"/>
              <a:t>Date 2025</a:t>
            </a:r>
          </a:p>
        </p:txBody>
      </p:sp>
      <p:sp>
        <p:nvSpPr>
          <p:cNvPr id="5" name="Slide Number Placeholder 4">
            <a:extLst>
              <a:ext uri="{FF2B5EF4-FFF2-40B4-BE49-F238E27FC236}">
                <a16:creationId xmlns:a16="http://schemas.microsoft.com/office/drawing/2014/main" id="{5B5F57DB-578B-8767-4F48-553207C06A02}"/>
              </a:ext>
            </a:extLst>
          </p:cNvPr>
          <p:cNvSpPr>
            <a:spLocks noGrp="1"/>
          </p:cNvSpPr>
          <p:nvPr>
            <p:ph type="sldNum" sz="quarter" idx="22"/>
          </p:nvPr>
        </p:nvSpPr>
        <p:spPr/>
        <p:txBody>
          <a:bodyPr/>
          <a:lstStyle/>
          <a:p>
            <a:fld id="{AE086683-F536-42AB-ABBC-F4803DFE8DBC}" type="slidenum">
              <a:rPr lang="en-US" smtClean="0"/>
              <a:pPr/>
              <a:t>‹#›</a:t>
            </a:fld>
            <a:endParaRPr lang="en-US" sz="700"/>
          </a:p>
        </p:txBody>
      </p:sp>
    </p:spTree>
    <p:extLst>
      <p:ext uri="{BB962C8B-B14F-4D97-AF65-F5344CB8AC3E}">
        <p14:creationId xmlns:p14="http://schemas.microsoft.com/office/powerpoint/2010/main" val="2898855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0"/>
            <a:ext cx="5873749" cy="4330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A01C71D-D533-43FE-A54C-0392B2DBB12F}"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6094414" y="2224090"/>
            <a:ext cx="5873749" cy="4330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a:extLst>
              <a:ext uri="{FF2B5EF4-FFF2-40B4-BE49-F238E27FC236}">
                <a16:creationId xmlns:a16="http://schemas.microsoft.com/office/drawing/2014/main" id="{EE9CFC37-78D2-1655-09E3-7BBBE0CD3FDD}"/>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5" name="Text Placeholder 4">
            <a:extLst>
              <a:ext uri="{FF2B5EF4-FFF2-40B4-BE49-F238E27FC236}">
                <a16:creationId xmlns:a16="http://schemas.microsoft.com/office/drawing/2014/main" id="{A74672C0-B446-9464-6D37-0D9AA7A13663}"/>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475280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548081B-ED91-4296-8BEB-3FD60904C13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4136807"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8051362"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4">
            <a:extLst>
              <a:ext uri="{FF2B5EF4-FFF2-40B4-BE49-F238E27FC236}">
                <a16:creationId xmlns:a16="http://schemas.microsoft.com/office/drawing/2014/main" id="{3B59D605-1235-DA3A-A5BD-E7818B31DE09}"/>
              </a:ext>
            </a:extLst>
          </p:cNvPr>
          <p:cNvSpPr>
            <a:spLocks noGrp="1"/>
          </p:cNvSpPr>
          <p:nvPr>
            <p:ph type="body" sz="quarter" idx="19"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4D0B7F0-18BC-EF2B-438F-0E2643C40CA3}"/>
              </a:ext>
            </a:extLst>
          </p:cNvPr>
          <p:cNvSpPr>
            <a:spLocks noGrp="1"/>
          </p:cNvSpPr>
          <p:nvPr>
            <p:ph type="body" sz="quarter" idx="20"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546343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9"/>
            <a:ext cx="2937600" cy="4332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50C0330-CB94-4F36-B97B-17A28A25CEBF}"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3158355"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6094459"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ABD57BA-6541-2655-884D-A553F16AACF0}"/>
              </a:ext>
            </a:extLst>
          </p:cNvPr>
          <p:cNvSpPr>
            <a:spLocks noGrp="1"/>
          </p:cNvSpPr>
          <p:nvPr>
            <p:ph idx="19"/>
          </p:nvPr>
        </p:nvSpPr>
        <p:spPr>
          <a:xfrm>
            <a:off x="9030562"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245DB907-C333-EB64-4B3A-8E0CB45DC212}"/>
              </a:ext>
            </a:extLst>
          </p:cNvPr>
          <p:cNvSpPr>
            <a:spLocks noGrp="1"/>
          </p:cNvSpPr>
          <p:nvPr>
            <p:ph type="body" sz="quarter" idx="20"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5" name="Text Placeholder 4">
            <a:extLst>
              <a:ext uri="{FF2B5EF4-FFF2-40B4-BE49-F238E27FC236}">
                <a16:creationId xmlns:a16="http://schemas.microsoft.com/office/drawing/2014/main" id="{30BE8279-20FB-721A-3FF1-01F4E4DFE88F}"/>
              </a:ext>
            </a:extLst>
          </p:cNvPr>
          <p:cNvSpPr>
            <a:spLocks noGrp="1"/>
          </p:cNvSpPr>
          <p:nvPr>
            <p:ph type="body" sz="quarter" idx="21"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233202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5873749"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A1ACC17-4A5E-4425-B6F1-136ED5D17418}"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6094414" y="2656717"/>
            <a:ext cx="5873749"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a:extLst>
              <a:ext uri="{FF2B5EF4-FFF2-40B4-BE49-F238E27FC236}">
                <a16:creationId xmlns:a16="http://schemas.microsoft.com/office/drawing/2014/main" id="{EE9CFC37-78D2-1655-09E3-7BBBE0CD3FDD}"/>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Picture Placeholder 8">
            <a:extLst>
              <a:ext uri="{FF2B5EF4-FFF2-40B4-BE49-F238E27FC236}">
                <a16:creationId xmlns:a16="http://schemas.microsoft.com/office/drawing/2014/main" id="{DF68908A-F142-62DD-CD4F-CFB0C0C255E6}"/>
              </a:ext>
            </a:extLst>
          </p:cNvPr>
          <p:cNvSpPr>
            <a:spLocks noGrp="1"/>
          </p:cNvSpPr>
          <p:nvPr>
            <p:ph type="pic" sz="quarter" idx="20" hasCustomPrompt="1"/>
          </p:nvPr>
        </p:nvSpPr>
        <p:spPr>
          <a:xfrm>
            <a:off x="341458" y="2224088"/>
            <a:ext cx="368154" cy="322132"/>
          </a:xfrm>
        </p:spPr>
        <p:txBody>
          <a:bodyPr/>
          <a:lstStyle>
            <a:lvl1pPr marL="0" indent="0">
              <a:buNone/>
              <a:defRPr sz="100">
                <a:noFill/>
              </a:defRPr>
            </a:lvl1pPr>
          </a:lstStyle>
          <a:p>
            <a:r>
              <a:rPr lang="en-US"/>
              <a:t> </a:t>
            </a:r>
          </a:p>
        </p:txBody>
      </p:sp>
      <p:sp>
        <p:nvSpPr>
          <p:cNvPr id="5" name="Picture Placeholder 8">
            <a:extLst>
              <a:ext uri="{FF2B5EF4-FFF2-40B4-BE49-F238E27FC236}">
                <a16:creationId xmlns:a16="http://schemas.microsoft.com/office/drawing/2014/main" id="{111EA46C-DF19-D0C9-32DC-559622F8474A}"/>
              </a:ext>
            </a:extLst>
          </p:cNvPr>
          <p:cNvSpPr>
            <a:spLocks noGrp="1"/>
          </p:cNvSpPr>
          <p:nvPr>
            <p:ph type="pic" sz="quarter" idx="21" hasCustomPrompt="1"/>
          </p:nvPr>
        </p:nvSpPr>
        <p:spPr>
          <a:xfrm>
            <a:off x="6226968" y="2224088"/>
            <a:ext cx="368154" cy="322132"/>
          </a:xfrm>
        </p:spPr>
        <p:txBody>
          <a:bodyPr/>
          <a:lstStyle>
            <a:lvl1pPr marL="0" indent="0">
              <a:buNone/>
              <a:defRPr sz="100">
                <a:noFill/>
              </a:defRPr>
            </a:lvl1pPr>
          </a:lstStyle>
          <a:p>
            <a:r>
              <a:rPr lang="en-US"/>
              <a:t> </a:t>
            </a:r>
          </a:p>
        </p:txBody>
      </p:sp>
      <p:sp>
        <p:nvSpPr>
          <p:cNvPr id="6" name="Text Placeholder 4">
            <a:extLst>
              <a:ext uri="{FF2B5EF4-FFF2-40B4-BE49-F238E27FC236}">
                <a16:creationId xmlns:a16="http://schemas.microsoft.com/office/drawing/2014/main" id="{3C3772F1-D3F1-29BB-2D54-97A9E30C2C7A}"/>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871207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hree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3EC8B5B-73FB-4698-B736-BC639AEE2A42}"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4136807"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8051362"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4">
            <a:extLst>
              <a:ext uri="{FF2B5EF4-FFF2-40B4-BE49-F238E27FC236}">
                <a16:creationId xmlns:a16="http://schemas.microsoft.com/office/drawing/2014/main" id="{3B59D605-1235-DA3A-A5BD-E7818B31DE09}"/>
              </a:ext>
            </a:extLst>
          </p:cNvPr>
          <p:cNvSpPr>
            <a:spLocks noGrp="1"/>
          </p:cNvSpPr>
          <p:nvPr>
            <p:ph type="body" sz="quarter" idx="19"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061CA5AD-3637-A61F-9B97-BB5CE27DCD0F}"/>
              </a:ext>
            </a:extLst>
          </p:cNvPr>
          <p:cNvSpPr>
            <a:spLocks noGrp="1"/>
          </p:cNvSpPr>
          <p:nvPr>
            <p:ph type="body" sz="quarter" idx="23"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5" name="Picture Placeholder 8">
            <a:extLst>
              <a:ext uri="{FF2B5EF4-FFF2-40B4-BE49-F238E27FC236}">
                <a16:creationId xmlns:a16="http://schemas.microsoft.com/office/drawing/2014/main" id="{4C3A44AD-9EDA-4C30-9BBE-5BEFFBC7C438}"/>
              </a:ext>
            </a:extLst>
          </p:cNvPr>
          <p:cNvSpPr>
            <a:spLocks noGrp="1"/>
          </p:cNvSpPr>
          <p:nvPr>
            <p:ph type="pic" sz="quarter" idx="20" hasCustomPrompt="1"/>
          </p:nvPr>
        </p:nvSpPr>
        <p:spPr>
          <a:xfrm>
            <a:off x="341458" y="2224088"/>
            <a:ext cx="368154" cy="322132"/>
          </a:xfrm>
        </p:spPr>
        <p:txBody>
          <a:bodyPr/>
          <a:lstStyle>
            <a:lvl1pPr marL="0" indent="0">
              <a:buNone/>
              <a:defRPr sz="100">
                <a:noFill/>
              </a:defRPr>
            </a:lvl1pPr>
          </a:lstStyle>
          <a:p>
            <a:r>
              <a:rPr lang="en-US"/>
              <a:t> </a:t>
            </a:r>
          </a:p>
        </p:txBody>
      </p:sp>
      <p:sp>
        <p:nvSpPr>
          <p:cNvPr id="8" name="Picture Placeholder 8">
            <a:extLst>
              <a:ext uri="{FF2B5EF4-FFF2-40B4-BE49-F238E27FC236}">
                <a16:creationId xmlns:a16="http://schemas.microsoft.com/office/drawing/2014/main" id="{D81DA7D1-BCAD-C521-C85E-616E62D2AE72}"/>
              </a:ext>
            </a:extLst>
          </p:cNvPr>
          <p:cNvSpPr>
            <a:spLocks noGrp="1"/>
          </p:cNvSpPr>
          <p:nvPr>
            <p:ph type="pic" sz="quarter" idx="21" hasCustomPrompt="1"/>
          </p:nvPr>
        </p:nvSpPr>
        <p:spPr>
          <a:xfrm>
            <a:off x="4271486" y="2224088"/>
            <a:ext cx="368154" cy="322132"/>
          </a:xfrm>
        </p:spPr>
        <p:txBody>
          <a:bodyPr/>
          <a:lstStyle>
            <a:lvl1pPr marL="0" indent="0">
              <a:buNone/>
              <a:defRPr sz="100">
                <a:noFill/>
              </a:defRPr>
            </a:lvl1pPr>
          </a:lstStyle>
          <a:p>
            <a:r>
              <a:rPr lang="en-US"/>
              <a:t> </a:t>
            </a:r>
          </a:p>
        </p:txBody>
      </p:sp>
      <p:sp>
        <p:nvSpPr>
          <p:cNvPr id="9" name="Picture Placeholder 8">
            <a:extLst>
              <a:ext uri="{FF2B5EF4-FFF2-40B4-BE49-F238E27FC236}">
                <a16:creationId xmlns:a16="http://schemas.microsoft.com/office/drawing/2014/main" id="{C66F2442-7E92-3011-7D83-ED5EC3948B3F}"/>
              </a:ext>
            </a:extLst>
          </p:cNvPr>
          <p:cNvSpPr>
            <a:spLocks noGrp="1"/>
          </p:cNvSpPr>
          <p:nvPr>
            <p:ph type="pic" sz="quarter" idx="24" hasCustomPrompt="1"/>
          </p:nvPr>
        </p:nvSpPr>
        <p:spPr>
          <a:xfrm>
            <a:off x="8198168" y="2224088"/>
            <a:ext cx="368154" cy="32213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408076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ur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054517F-9F5E-4861-B9BA-D131177E4CF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3158355"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6094459"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ABD57BA-6541-2655-884D-A553F16AACF0}"/>
              </a:ext>
            </a:extLst>
          </p:cNvPr>
          <p:cNvSpPr>
            <a:spLocks noGrp="1"/>
          </p:cNvSpPr>
          <p:nvPr>
            <p:ph idx="19"/>
          </p:nvPr>
        </p:nvSpPr>
        <p:spPr>
          <a:xfrm>
            <a:off x="9030562"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245DB907-C333-EB64-4B3A-8E0CB45DC212}"/>
              </a:ext>
            </a:extLst>
          </p:cNvPr>
          <p:cNvSpPr>
            <a:spLocks noGrp="1"/>
          </p:cNvSpPr>
          <p:nvPr>
            <p:ph type="body" sz="quarter" idx="20"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Picture Placeholder 8">
            <a:extLst>
              <a:ext uri="{FF2B5EF4-FFF2-40B4-BE49-F238E27FC236}">
                <a16:creationId xmlns:a16="http://schemas.microsoft.com/office/drawing/2014/main" id="{D6479170-1A3C-5CA6-54D0-1D76CCA63749}"/>
              </a:ext>
            </a:extLst>
          </p:cNvPr>
          <p:cNvSpPr>
            <a:spLocks noGrp="1"/>
          </p:cNvSpPr>
          <p:nvPr>
            <p:ph type="pic" sz="quarter" idx="26" hasCustomPrompt="1"/>
          </p:nvPr>
        </p:nvSpPr>
        <p:spPr>
          <a:xfrm>
            <a:off x="341458" y="2224088"/>
            <a:ext cx="368154" cy="322132"/>
          </a:xfrm>
        </p:spPr>
        <p:txBody>
          <a:bodyPr/>
          <a:lstStyle>
            <a:lvl1pPr marL="0" indent="0">
              <a:buNone/>
              <a:defRPr sz="100">
                <a:noFill/>
              </a:defRPr>
            </a:lvl1pPr>
          </a:lstStyle>
          <a:p>
            <a:r>
              <a:rPr lang="en-US"/>
              <a:t> </a:t>
            </a:r>
          </a:p>
        </p:txBody>
      </p:sp>
      <p:sp>
        <p:nvSpPr>
          <p:cNvPr id="18" name="Picture Placeholder 8">
            <a:extLst>
              <a:ext uri="{FF2B5EF4-FFF2-40B4-BE49-F238E27FC236}">
                <a16:creationId xmlns:a16="http://schemas.microsoft.com/office/drawing/2014/main" id="{E9EA11AB-FFD0-32E2-DE0D-392E578D8DB5}"/>
              </a:ext>
            </a:extLst>
          </p:cNvPr>
          <p:cNvSpPr>
            <a:spLocks noGrp="1"/>
          </p:cNvSpPr>
          <p:nvPr>
            <p:ph type="pic" sz="quarter" idx="22" hasCustomPrompt="1"/>
          </p:nvPr>
        </p:nvSpPr>
        <p:spPr>
          <a:xfrm>
            <a:off x="3295133" y="2224088"/>
            <a:ext cx="368154" cy="322132"/>
          </a:xfrm>
        </p:spPr>
        <p:txBody>
          <a:bodyPr/>
          <a:lstStyle>
            <a:lvl1pPr marL="0" indent="0">
              <a:buNone/>
              <a:defRPr sz="100">
                <a:noFill/>
              </a:defRPr>
            </a:lvl1pPr>
          </a:lstStyle>
          <a:p>
            <a:r>
              <a:rPr lang="en-US"/>
              <a:t> </a:t>
            </a:r>
          </a:p>
        </p:txBody>
      </p:sp>
      <p:sp>
        <p:nvSpPr>
          <p:cNvPr id="19" name="Picture Placeholder 8">
            <a:extLst>
              <a:ext uri="{FF2B5EF4-FFF2-40B4-BE49-F238E27FC236}">
                <a16:creationId xmlns:a16="http://schemas.microsoft.com/office/drawing/2014/main" id="{21217A44-5382-3A5C-DFBE-5038BECE4FC7}"/>
              </a:ext>
            </a:extLst>
          </p:cNvPr>
          <p:cNvSpPr>
            <a:spLocks noGrp="1"/>
          </p:cNvSpPr>
          <p:nvPr>
            <p:ph type="pic" sz="quarter" idx="23" hasCustomPrompt="1"/>
          </p:nvPr>
        </p:nvSpPr>
        <p:spPr>
          <a:xfrm>
            <a:off x="6236376" y="2224088"/>
            <a:ext cx="368154" cy="322132"/>
          </a:xfrm>
        </p:spPr>
        <p:txBody>
          <a:bodyPr/>
          <a:lstStyle>
            <a:lvl1pPr marL="0" indent="0">
              <a:buNone/>
              <a:defRPr sz="100">
                <a:noFill/>
              </a:defRPr>
            </a:lvl1pPr>
          </a:lstStyle>
          <a:p>
            <a:r>
              <a:rPr lang="en-US"/>
              <a:t> </a:t>
            </a:r>
          </a:p>
        </p:txBody>
      </p:sp>
      <p:sp>
        <p:nvSpPr>
          <p:cNvPr id="20" name="Picture Placeholder 8">
            <a:extLst>
              <a:ext uri="{FF2B5EF4-FFF2-40B4-BE49-F238E27FC236}">
                <a16:creationId xmlns:a16="http://schemas.microsoft.com/office/drawing/2014/main" id="{A4AD8092-F933-C7EE-BA1D-567BE0BEB6CC}"/>
              </a:ext>
            </a:extLst>
          </p:cNvPr>
          <p:cNvSpPr>
            <a:spLocks noGrp="1"/>
          </p:cNvSpPr>
          <p:nvPr>
            <p:ph type="pic" sz="quarter" idx="24" hasCustomPrompt="1"/>
          </p:nvPr>
        </p:nvSpPr>
        <p:spPr>
          <a:xfrm>
            <a:off x="9170473" y="2224088"/>
            <a:ext cx="368154" cy="322132"/>
          </a:xfrm>
        </p:spPr>
        <p:txBody>
          <a:bodyPr/>
          <a:lstStyle>
            <a:lvl1pPr marL="0" indent="0">
              <a:buNone/>
              <a:defRPr sz="100">
                <a:noFill/>
              </a:defRPr>
            </a:lvl1pPr>
          </a:lstStyle>
          <a:p>
            <a:r>
              <a:rPr lang="en-US"/>
              <a:t> </a:t>
            </a:r>
          </a:p>
        </p:txBody>
      </p:sp>
      <p:sp>
        <p:nvSpPr>
          <p:cNvPr id="5" name="Text Placeholder 4">
            <a:extLst>
              <a:ext uri="{FF2B5EF4-FFF2-40B4-BE49-F238E27FC236}">
                <a16:creationId xmlns:a16="http://schemas.microsoft.com/office/drawing/2014/main" id="{8513E1BF-0CF1-5CCB-5DE4-AB745B6178B1}"/>
              </a:ext>
            </a:extLst>
          </p:cNvPr>
          <p:cNvSpPr>
            <a:spLocks noGrp="1"/>
          </p:cNvSpPr>
          <p:nvPr>
            <p:ph type="body" sz="quarter" idx="25"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340911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9"/>
            <a:ext cx="6799262"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679926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E07E3431-219A-43E7-B3EB-03836A50B7BA}"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8135940" y="685800"/>
            <a:ext cx="3832222" cy="5868988"/>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6799263"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275056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wo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3838" y="2224099"/>
            <a:ext cx="34002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3838" y="1369414"/>
            <a:ext cx="679926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9FBE734-DB9C-47D8-9F46-AE375BBC01B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8135940" y="685800"/>
            <a:ext cx="3832222" cy="5868988"/>
          </a:xfrm>
          <a:prstGeom prst="roundRect">
            <a:avLst>
              <a:gd name="adj" fmla="val 3500"/>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3622899" y="2224099"/>
            <a:ext cx="34002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4">
            <a:extLst>
              <a:ext uri="{FF2B5EF4-FFF2-40B4-BE49-F238E27FC236}">
                <a16:creationId xmlns:a16="http://schemas.microsoft.com/office/drawing/2014/main" id="{53FF3394-21CF-6CC2-A59B-A8E93FE834B5}"/>
              </a:ext>
            </a:extLst>
          </p:cNvPr>
          <p:cNvSpPr>
            <a:spLocks noGrp="1"/>
          </p:cNvSpPr>
          <p:nvPr>
            <p:ph type="body" sz="quarter" idx="19" hasCustomPrompt="1"/>
          </p:nvPr>
        </p:nvSpPr>
        <p:spPr>
          <a:xfrm>
            <a:off x="22383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F0EDB2BA-2DF0-E043-2C0F-A0DB520FBDD7}"/>
              </a:ext>
            </a:extLst>
          </p:cNvPr>
          <p:cNvSpPr>
            <a:spLocks noGrp="1"/>
          </p:cNvSpPr>
          <p:nvPr>
            <p:ph type="body" sz="quarter" idx="20" hasCustomPrompt="1"/>
          </p:nvPr>
        </p:nvSpPr>
        <p:spPr>
          <a:xfrm>
            <a:off x="222251" y="685800"/>
            <a:ext cx="6799264"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768422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hree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3838"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3838" y="1369414"/>
            <a:ext cx="877887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AB45B634-EEF7-42F9-93A5-8F8540F6705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9123363" y="681040"/>
            <a:ext cx="2844799" cy="5873748"/>
          </a:xfrm>
          <a:prstGeom prst="roundRect">
            <a:avLst>
              <a:gd name="adj" fmla="val 4575"/>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3148288"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14EE2369-54E5-DF8C-812B-99A0F88D78D1}"/>
              </a:ext>
            </a:extLst>
          </p:cNvPr>
          <p:cNvSpPr>
            <a:spLocks noGrp="1"/>
          </p:cNvSpPr>
          <p:nvPr>
            <p:ph idx="19"/>
          </p:nvPr>
        </p:nvSpPr>
        <p:spPr>
          <a:xfrm>
            <a:off x="6074325"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A20EFE2E-981B-D26A-E527-023CEB7C4899}"/>
              </a:ext>
            </a:extLst>
          </p:cNvPr>
          <p:cNvSpPr>
            <a:spLocks noGrp="1"/>
          </p:cNvSpPr>
          <p:nvPr>
            <p:ph type="body" sz="quarter" idx="20" hasCustomPrompt="1"/>
          </p:nvPr>
        </p:nvSpPr>
        <p:spPr>
          <a:xfrm>
            <a:off x="22383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3CF926A-E74B-F98A-3337-019F6A2843AD}"/>
              </a:ext>
            </a:extLst>
          </p:cNvPr>
          <p:cNvSpPr>
            <a:spLocks noGrp="1"/>
          </p:cNvSpPr>
          <p:nvPr>
            <p:ph type="body" sz="quarter" idx="21" hasCustomPrompt="1"/>
          </p:nvPr>
        </p:nvSpPr>
        <p:spPr>
          <a:xfrm>
            <a:off x="222250"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507889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4178300" y="2224099"/>
            <a:ext cx="6799262"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4178300" y="1369414"/>
            <a:ext cx="778804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CB406B8-F037-43D5-9B13-3827732F5D11}"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1038"/>
            <a:ext cx="3832222" cy="5873750"/>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417830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4178300" y="685800"/>
            <a:ext cx="7789862"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771356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 Title and two content">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87E87DA-939F-4C39-9E73-83DAE4819448}"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1038"/>
            <a:ext cx="3832222" cy="5873750"/>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417830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4178299" y="685800"/>
            <a:ext cx="7789863"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9" name="Content Placeholder 2">
            <a:extLst>
              <a:ext uri="{FF2B5EF4-FFF2-40B4-BE49-F238E27FC236}">
                <a16:creationId xmlns:a16="http://schemas.microsoft.com/office/drawing/2014/main" id="{B110E180-F884-0194-4DC1-B4B4258FAF59}"/>
              </a:ext>
            </a:extLst>
          </p:cNvPr>
          <p:cNvSpPr>
            <a:spLocks noGrp="1"/>
          </p:cNvSpPr>
          <p:nvPr>
            <p:ph idx="1"/>
          </p:nvPr>
        </p:nvSpPr>
        <p:spPr>
          <a:xfrm>
            <a:off x="4178299" y="2224099"/>
            <a:ext cx="3833813"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35D6CF3F-A69D-8EF7-10D6-647D493BDAC4}"/>
              </a:ext>
            </a:extLst>
          </p:cNvPr>
          <p:cNvSpPr>
            <a:spLocks noGrp="1"/>
          </p:cNvSpPr>
          <p:nvPr>
            <p:ph idx="20"/>
          </p:nvPr>
        </p:nvSpPr>
        <p:spPr>
          <a:xfrm>
            <a:off x="8145462" y="2224099"/>
            <a:ext cx="3833813"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4178300" y="1369414"/>
            <a:ext cx="7788044"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881209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 Title and 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3190876"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3190876" y="1369414"/>
            <a:ext cx="877887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DF0D1188-3F81-405D-BCEC-DA4D4404C60A}"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5800"/>
            <a:ext cx="2844800" cy="5868988"/>
          </a:xfrm>
          <a:prstGeom prst="roundRect">
            <a:avLst>
              <a:gd name="adj" fmla="val 4575"/>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6115326"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14EE2369-54E5-DF8C-812B-99A0F88D78D1}"/>
              </a:ext>
            </a:extLst>
          </p:cNvPr>
          <p:cNvSpPr>
            <a:spLocks noGrp="1"/>
          </p:cNvSpPr>
          <p:nvPr>
            <p:ph idx="19"/>
          </p:nvPr>
        </p:nvSpPr>
        <p:spPr>
          <a:xfrm>
            <a:off x="9041363"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A20EFE2E-981B-D26A-E527-023CEB7C4899}"/>
              </a:ext>
            </a:extLst>
          </p:cNvPr>
          <p:cNvSpPr>
            <a:spLocks noGrp="1"/>
          </p:cNvSpPr>
          <p:nvPr>
            <p:ph type="body" sz="quarter" idx="20" hasCustomPrompt="1"/>
          </p:nvPr>
        </p:nvSpPr>
        <p:spPr>
          <a:xfrm>
            <a:off x="318928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3CF926A-E74B-F98A-3337-019F6A2843AD}"/>
              </a:ext>
            </a:extLst>
          </p:cNvPr>
          <p:cNvSpPr>
            <a:spLocks noGrp="1"/>
          </p:cNvSpPr>
          <p:nvPr>
            <p:ph type="body" sz="quarter" idx="21" hasCustomPrompt="1"/>
          </p:nvPr>
        </p:nvSpPr>
        <p:spPr>
          <a:xfrm>
            <a:off x="3189288"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384315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Preamble w four picture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3841"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3190879"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6" name="Picture Placeholder 9">
            <a:extLst>
              <a:ext uri="{FF2B5EF4-FFF2-40B4-BE49-F238E27FC236}">
                <a16:creationId xmlns:a16="http://schemas.microsoft.com/office/drawing/2014/main" id="{727D2FDA-E17E-0AA8-8670-8208187CB305}"/>
              </a:ext>
            </a:extLst>
          </p:cNvPr>
          <p:cNvSpPr>
            <a:spLocks noGrp="1"/>
          </p:cNvSpPr>
          <p:nvPr>
            <p:ph type="pic" sz="quarter" idx="21"/>
          </p:nvPr>
        </p:nvSpPr>
        <p:spPr>
          <a:xfrm>
            <a:off x="6157917"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7" name="Picture Placeholder 9">
            <a:extLst>
              <a:ext uri="{FF2B5EF4-FFF2-40B4-BE49-F238E27FC236}">
                <a16:creationId xmlns:a16="http://schemas.microsoft.com/office/drawing/2014/main" id="{F1CBC30C-B70D-E4B1-3503-340BA08EC2F3}"/>
              </a:ext>
            </a:extLst>
          </p:cNvPr>
          <p:cNvSpPr>
            <a:spLocks noGrp="1"/>
          </p:cNvSpPr>
          <p:nvPr>
            <p:ph type="pic" sz="quarter" idx="22"/>
          </p:nvPr>
        </p:nvSpPr>
        <p:spPr>
          <a:xfrm>
            <a:off x="9124954"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361CDDA-80FF-4FBA-B84F-824B65AE2486}"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223837"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3190879"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6" name="Text Placeholder 2">
            <a:extLst>
              <a:ext uri="{FF2B5EF4-FFF2-40B4-BE49-F238E27FC236}">
                <a16:creationId xmlns:a16="http://schemas.microsoft.com/office/drawing/2014/main" id="{0420464D-EE01-5723-944A-19AC66296A76}"/>
              </a:ext>
            </a:extLst>
          </p:cNvPr>
          <p:cNvSpPr>
            <a:spLocks noGrp="1"/>
          </p:cNvSpPr>
          <p:nvPr>
            <p:ph type="body" idx="25" hasCustomPrompt="1"/>
          </p:nvPr>
        </p:nvSpPr>
        <p:spPr>
          <a:xfrm>
            <a:off x="6156325"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7" name="Text Placeholder 2">
            <a:extLst>
              <a:ext uri="{FF2B5EF4-FFF2-40B4-BE49-F238E27FC236}">
                <a16:creationId xmlns:a16="http://schemas.microsoft.com/office/drawing/2014/main" id="{06ACA99F-B88A-8041-0A3D-B006F5183115}"/>
              </a:ext>
            </a:extLst>
          </p:cNvPr>
          <p:cNvSpPr>
            <a:spLocks noGrp="1"/>
          </p:cNvSpPr>
          <p:nvPr>
            <p:ph type="body" idx="26" hasCustomPrompt="1"/>
          </p:nvPr>
        </p:nvSpPr>
        <p:spPr>
          <a:xfrm>
            <a:off x="9119393"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Tree>
    <p:extLst>
      <p:ext uri="{BB962C8B-B14F-4D97-AF65-F5344CB8AC3E}">
        <p14:creationId xmlns:p14="http://schemas.microsoft.com/office/powerpoint/2010/main" val="1561636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Preamble w two pictures and info, horizontal">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3841" y="3685359"/>
            <a:ext cx="2843209" cy="2869425"/>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6157918" y="3685359"/>
            <a:ext cx="2843209" cy="2869425"/>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2D54E48-2A68-412E-A771-2F29F0AD2B33}"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3190878"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124954"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19" name="Text Placeholder 18">
            <a:extLst>
              <a:ext uri="{FF2B5EF4-FFF2-40B4-BE49-F238E27FC236}">
                <a16:creationId xmlns:a16="http://schemas.microsoft.com/office/drawing/2014/main" id="{E4FBA878-D5C9-DE39-C298-2231D090919E}"/>
              </a:ext>
            </a:extLst>
          </p:cNvPr>
          <p:cNvSpPr>
            <a:spLocks noGrp="1"/>
          </p:cNvSpPr>
          <p:nvPr>
            <p:ph type="body" sz="quarter" idx="25"/>
          </p:nvPr>
        </p:nvSpPr>
        <p:spPr>
          <a:xfrm>
            <a:off x="3190875"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190EE011-22E3-7AAF-5B62-34DFCD78714F}"/>
              </a:ext>
            </a:extLst>
          </p:cNvPr>
          <p:cNvSpPr>
            <a:spLocks noGrp="1"/>
          </p:cNvSpPr>
          <p:nvPr>
            <p:ph type="body" sz="quarter" idx="26"/>
          </p:nvPr>
        </p:nvSpPr>
        <p:spPr>
          <a:xfrm>
            <a:off x="9124954"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3323750" y="4667355"/>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257827" y="4667355"/>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1298718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Preamble w two pictures and info, vertical">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581183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718060"/>
            <a:ext cx="581183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6157918" y="685799"/>
            <a:ext cx="2843209" cy="2871015"/>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6157918" y="3685359"/>
            <a:ext cx="2843209" cy="2871016"/>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F900157-5236-429B-9526-9A7D45AB405A}"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9124957" y="2066517"/>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124954"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19" name="Text Placeholder 18">
            <a:extLst>
              <a:ext uri="{FF2B5EF4-FFF2-40B4-BE49-F238E27FC236}">
                <a16:creationId xmlns:a16="http://schemas.microsoft.com/office/drawing/2014/main" id="{E4FBA878-D5C9-DE39-C298-2231D090919E}"/>
              </a:ext>
            </a:extLst>
          </p:cNvPr>
          <p:cNvSpPr>
            <a:spLocks noGrp="1"/>
          </p:cNvSpPr>
          <p:nvPr>
            <p:ph type="body" sz="quarter" idx="25"/>
          </p:nvPr>
        </p:nvSpPr>
        <p:spPr>
          <a:xfrm>
            <a:off x="9124954" y="2636064"/>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190EE011-22E3-7AAF-5B62-34DFCD78714F}"/>
              </a:ext>
            </a:extLst>
          </p:cNvPr>
          <p:cNvSpPr>
            <a:spLocks noGrp="1"/>
          </p:cNvSpPr>
          <p:nvPr>
            <p:ph type="body" sz="quarter" idx="26"/>
          </p:nvPr>
        </p:nvSpPr>
        <p:spPr>
          <a:xfrm>
            <a:off x="9124954"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9257828" y="1669381"/>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257828" y="4667355"/>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5317651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Preamble w mixed information">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AEEB68B-3DB2-07A2-1BB0-2640CC11AF21}"/>
              </a:ext>
            </a:extLst>
          </p:cNvPr>
          <p:cNvSpPr/>
          <p:nvPr userDrawn="1"/>
        </p:nvSpPr>
        <p:spPr>
          <a:xfrm>
            <a:off x="9124954" y="3931295"/>
            <a:ext cx="2843209" cy="2626540"/>
          </a:xfrm>
          <a:prstGeom prst="roundRect">
            <a:avLst>
              <a:gd name="adj" fmla="val 663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3189288" y="3929835"/>
            <a:ext cx="5811837" cy="2628000"/>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C181D85-F3E9-4E3A-87ED-72939F6DCAC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9821070" y="4269384"/>
            <a:ext cx="2147093" cy="228781"/>
          </a:xfrm>
        </p:spPr>
        <p:txBody>
          <a:bodyPr wrap="square" anchor="ctr">
            <a:spAutoFit/>
          </a:bodyPr>
          <a:lstStyle>
            <a:lvl1pPr marL="0" indent="0">
              <a:lnSpc>
                <a:spcPct val="110000"/>
              </a:lnSpc>
              <a:spcBef>
                <a:spcPts val="225"/>
              </a:spcBef>
              <a:spcAft>
                <a:spcPts val="225"/>
              </a:spcAft>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821070" y="4824674"/>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9488483" y="4221310"/>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488483" y="4781847"/>
            <a:ext cx="368154" cy="322133"/>
          </a:xfrm>
        </p:spPr>
        <p:txBody>
          <a:bodyPr/>
          <a:lstStyle>
            <a:lvl1pPr marL="0" indent="0">
              <a:buNone/>
              <a:defRPr sz="100">
                <a:noFill/>
              </a:defRPr>
            </a:lvl1pPr>
          </a:lstStyle>
          <a:p>
            <a:r>
              <a:rPr lang="en-US"/>
              <a:t> </a:t>
            </a:r>
          </a:p>
        </p:txBody>
      </p:sp>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3931295"/>
            <a:ext cx="2843209" cy="2626540"/>
          </a:xfrm>
          <a:prstGeom prst="roundRect">
            <a:avLst>
              <a:gd name="adj" fmla="val 8643"/>
            </a:avLst>
          </a:prstGeom>
          <a:solidFill>
            <a:schemeClr val="accent3"/>
          </a:solidFill>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a:extLst>
              <a:ext uri="{FF2B5EF4-FFF2-40B4-BE49-F238E27FC236}">
                <a16:creationId xmlns:a16="http://schemas.microsoft.com/office/drawing/2014/main" id="{E819407E-B21F-5A1E-85C5-FC0FE6864476}"/>
              </a:ext>
            </a:extLst>
          </p:cNvPr>
          <p:cNvSpPr>
            <a:spLocks noGrp="1"/>
          </p:cNvSpPr>
          <p:nvPr>
            <p:ph type="body" idx="30" hasCustomPrompt="1"/>
          </p:nvPr>
        </p:nvSpPr>
        <p:spPr>
          <a:xfrm>
            <a:off x="9821070" y="5387136"/>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9" name="Picture Placeholder 8">
            <a:extLst>
              <a:ext uri="{FF2B5EF4-FFF2-40B4-BE49-F238E27FC236}">
                <a16:creationId xmlns:a16="http://schemas.microsoft.com/office/drawing/2014/main" id="{748BB68C-9A6E-85F4-B167-8DE101908595}"/>
              </a:ext>
            </a:extLst>
          </p:cNvPr>
          <p:cNvSpPr>
            <a:spLocks noGrp="1"/>
          </p:cNvSpPr>
          <p:nvPr>
            <p:ph type="pic" sz="quarter" idx="31" hasCustomPrompt="1"/>
          </p:nvPr>
        </p:nvSpPr>
        <p:spPr>
          <a:xfrm>
            <a:off x="9488483" y="5342384"/>
            <a:ext cx="368154" cy="322133"/>
          </a:xfrm>
        </p:spPr>
        <p:txBody>
          <a:bodyPr/>
          <a:lstStyle>
            <a:lvl1pPr marL="0" indent="0">
              <a:buNone/>
              <a:defRPr sz="100">
                <a:noFill/>
              </a:defRPr>
            </a:lvl1pPr>
          </a:lstStyle>
          <a:p>
            <a:r>
              <a:rPr lang="en-US"/>
              <a:t> </a:t>
            </a:r>
          </a:p>
        </p:txBody>
      </p:sp>
      <p:sp>
        <p:nvSpPr>
          <p:cNvPr id="14" name="Text Placeholder 2">
            <a:extLst>
              <a:ext uri="{FF2B5EF4-FFF2-40B4-BE49-F238E27FC236}">
                <a16:creationId xmlns:a16="http://schemas.microsoft.com/office/drawing/2014/main" id="{41C3AE47-8110-A543-B875-9919C512D858}"/>
              </a:ext>
            </a:extLst>
          </p:cNvPr>
          <p:cNvSpPr>
            <a:spLocks noGrp="1"/>
          </p:cNvSpPr>
          <p:nvPr>
            <p:ph type="body" idx="32" hasCustomPrompt="1"/>
          </p:nvPr>
        </p:nvSpPr>
        <p:spPr>
          <a:xfrm>
            <a:off x="9821070" y="5949598"/>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16" name="Picture Placeholder 8">
            <a:extLst>
              <a:ext uri="{FF2B5EF4-FFF2-40B4-BE49-F238E27FC236}">
                <a16:creationId xmlns:a16="http://schemas.microsoft.com/office/drawing/2014/main" id="{27B97171-31AE-F466-B68B-36D1A62826D2}"/>
              </a:ext>
            </a:extLst>
          </p:cNvPr>
          <p:cNvSpPr>
            <a:spLocks noGrp="1"/>
          </p:cNvSpPr>
          <p:nvPr>
            <p:ph type="pic" sz="quarter" idx="33" hasCustomPrompt="1"/>
          </p:nvPr>
        </p:nvSpPr>
        <p:spPr>
          <a:xfrm>
            <a:off x="9488483" y="5902921"/>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1412892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Preamble w picture and mixed information">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10E21DC-A510-200F-4DF1-3D51DF937623}"/>
              </a:ext>
            </a:extLst>
          </p:cNvPr>
          <p:cNvSpPr/>
          <p:nvPr userDrawn="1"/>
        </p:nvSpPr>
        <p:spPr>
          <a:xfrm>
            <a:off x="222251" y="682626"/>
            <a:ext cx="4822824" cy="5872162"/>
          </a:xfrm>
          <a:prstGeom prst="roundRect">
            <a:avLst>
              <a:gd name="adj" fmla="val 376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1629938"/>
            <a:ext cx="4822824" cy="1617346"/>
          </a:xfrm>
          <a:prstGeom prst="rect">
            <a:avLst/>
          </a:prstGeom>
        </p:spPr>
        <p:txBody>
          <a:bodyPr rIns="180000" anchor="t"/>
          <a:lstStyle>
            <a:lvl1pPr algn="l">
              <a:lnSpc>
                <a:spcPct val="82000"/>
              </a:lnSpc>
              <a:spcBef>
                <a:spcPts val="0"/>
              </a:spcBef>
              <a:defRPr sz="3400" spc="-60" baseline="0">
                <a:solidFill>
                  <a:schemeClr val="tx1"/>
                </a:solidFill>
                <a:latin typeface="Host Grotesk SemiBold" panose="020B0504030402000203" pitchFamily="34" charset="0"/>
              </a:defRPr>
            </a:lvl1pPr>
          </a:lstStyle>
          <a:p>
            <a:r>
              <a:rPr lang="en-US"/>
              <a:t>Short title</a:t>
            </a:r>
            <a:br>
              <a:rPr lang="en-US"/>
            </a:br>
            <a:r>
              <a:rPr lang="en-US"/>
              <a:t>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3402332"/>
            <a:ext cx="4822824" cy="2377755"/>
          </a:xfrm>
          <a:prstGeom prst="rect">
            <a:avLst/>
          </a:prstGeom>
        </p:spPr>
        <p:txBody>
          <a:bodyPr/>
          <a:lstStyle>
            <a:lvl1pPr marL="0" indent="0" algn="l">
              <a:lnSpc>
                <a:spcPct val="100000"/>
              </a:lnSpc>
              <a:buNone/>
              <a:defRPr sz="2000" spc="-4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E057483E-EC8F-4D91-A8E0-832627C0F9EB}" type="datetime1">
              <a:rPr lang="en-US" smtClean="0"/>
              <a:t>8/27/2026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5167314" y="685887"/>
            <a:ext cx="3833811" cy="5872162"/>
          </a:xfrm>
          <a:prstGeom prst="roundRect">
            <a:avLst>
              <a:gd name="adj" fmla="val 4618"/>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329532"/>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
        <p:nvSpPr>
          <p:cNvPr id="12" name="Text Placeholder 4">
            <a:extLst>
              <a:ext uri="{FF2B5EF4-FFF2-40B4-BE49-F238E27FC236}">
                <a16:creationId xmlns:a16="http://schemas.microsoft.com/office/drawing/2014/main" id="{22A4EBA5-3BA9-D9DA-94E3-08CD40B7EAD0}"/>
              </a:ext>
            </a:extLst>
          </p:cNvPr>
          <p:cNvSpPr>
            <a:spLocks noGrp="1"/>
          </p:cNvSpPr>
          <p:nvPr>
            <p:ph type="body" sz="quarter" idx="29" hasCustomPrompt="1"/>
          </p:nvPr>
        </p:nvSpPr>
        <p:spPr>
          <a:xfrm>
            <a:off x="9124954" y="681038"/>
            <a:ext cx="2843209" cy="1872000"/>
          </a:xfrm>
          <a:prstGeom prst="roundRect">
            <a:avLst>
              <a:gd name="adj" fmla="val 10313"/>
            </a:avLst>
          </a:prstGeom>
          <a:solidFill>
            <a:schemeClr val="accent4"/>
          </a:solidFill>
        </p:spPr>
        <p:txBody>
          <a:bodyPr anchor="b"/>
          <a:lstStyle>
            <a:lvl1pPr marL="0" indent="0">
              <a:buNone/>
              <a:defRPr sz="100">
                <a:noFill/>
              </a:defRPr>
            </a:lvl1pPr>
            <a:lvl2pPr>
              <a:defRPr sz="2000"/>
            </a:lvl2pPr>
          </a:lstStyle>
          <a:p>
            <a:pPr lvl="0"/>
            <a:r>
              <a:rPr lang="sv-SE"/>
              <a:t> </a:t>
            </a:r>
            <a:endParaRPr lang="en-US"/>
          </a:p>
        </p:txBody>
      </p:sp>
      <p:sp>
        <p:nvSpPr>
          <p:cNvPr id="13" name="Text Placeholder 2">
            <a:extLst>
              <a:ext uri="{FF2B5EF4-FFF2-40B4-BE49-F238E27FC236}">
                <a16:creationId xmlns:a16="http://schemas.microsoft.com/office/drawing/2014/main" id="{FA2CD6BD-9726-7C17-DB0C-5633C40D8AE2}"/>
              </a:ext>
            </a:extLst>
          </p:cNvPr>
          <p:cNvSpPr>
            <a:spLocks noGrp="1"/>
          </p:cNvSpPr>
          <p:nvPr>
            <p:ph type="body" idx="17" hasCustomPrompt="1"/>
          </p:nvPr>
        </p:nvSpPr>
        <p:spPr>
          <a:xfrm>
            <a:off x="9123364" y="1891758"/>
            <a:ext cx="2843209" cy="245132"/>
          </a:xfrm>
        </p:spPr>
        <p:txBody>
          <a:bodyPr wrap="square" lIns="216000" anchor="t">
            <a:spAutoFit/>
          </a:bodyPr>
          <a:lstStyle>
            <a:lvl1pPr marL="0" indent="0">
              <a:spcBef>
                <a:spcPts val="0"/>
              </a:spcBef>
              <a:spcAft>
                <a:spcPts val="0"/>
              </a:spcAft>
              <a:buNone/>
              <a:defRPr sz="15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4" name="Text Placeholder 2">
            <a:extLst>
              <a:ext uri="{FF2B5EF4-FFF2-40B4-BE49-F238E27FC236}">
                <a16:creationId xmlns:a16="http://schemas.microsoft.com/office/drawing/2014/main" id="{479384F4-B933-0D8B-E241-E9E3113904A6}"/>
              </a:ext>
            </a:extLst>
          </p:cNvPr>
          <p:cNvSpPr>
            <a:spLocks noGrp="1"/>
          </p:cNvSpPr>
          <p:nvPr>
            <p:ph type="body" idx="18" hasCustomPrompt="1"/>
          </p:nvPr>
        </p:nvSpPr>
        <p:spPr>
          <a:xfrm>
            <a:off x="9123363" y="1455271"/>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17" name="Picture Placeholder 8">
            <a:extLst>
              <a:ext uri="{FF2B5EF4-FFF2-40B4-BE49-F238E27FC236}">
                <a16:creationId xmlns:a16="http://schemas.microsoft.com/office/drawing/2014/main" id="{24F4B91B-1D4A-EA26-B4BF-3E3DAC74E1D4}"/>
              </a:ext>
            </a:extLst>
          </p:cNvPr>
          <p:cNvSpPr>
            <a:spLocks noGrp="1"/>
          </p:cNvSpPr>
          <p:nvPr>
            <p:ph type="pic" sz="quarter" idx="27" hasCustomPrompt="1"/>
          </p:nvPr>
        </p:nvSpPr>
        <p:spPr>
          <a:xfrm>
            <a:off x="9315450" y="910432"/>
            <a:ext cx="368154" cy="322133"/>
          </a:xfrm>
        </p:spPr>
        <p:txBody>
          <a:bodyPr/>
          <a:lstStyle>
            <a:lvl1pPr marL="0" indent="0">
              <a:buNone/>
              <a:defRPr sz="100">
                <a:noFill/>
              </a:defRPr>
            </a:lvl1pPr>
          </a:lstStyle>
          <a:p>
            <a:r>
              <a:rPr lang="en-US"/>
              <a:t> </a:t>
            </a:r>
          </a:p>
        </p:txBody>
      </p:sp>
      <p:sp>
        <p:nvSpPr>
          <p:cNvPr id="22" name="Text Placeholder 4">
            <a:extLst>
              <a:ext uri="{FF2B5EF4-FFF2-40B4-BE49-F238E27FC236}">
                <a16:creationId xmlns:a16="http://schemas.microsoft.com/office/drawing/2014/main" id="{4C9119EC-40BF-DC15-E952-9461AA72FD15}"/>
              </a:ext>
            </a:extLst>
          </p:cNvPr>
          <p:cNvSpPr>
            <a:spLocks noGrp="1"/>
          </p:cNvSpPr>
          <p:nvPr>
            <p:ph type="body" sz="quarter" idx="30" hasCustomPrompt="1"/>
          </p:nvPr>
        </p:nvSpPr>
        <p:spPr>
          <a:xfrm>
            <a:off x="9124954" y="2683544"/>
            <a:ext cx="2843209" cy="1872000"/>
          </a:xfrm>
          <a:prstGeom prst="roundRect">
            <a:avLst>
              <a:gd name="adj" fmla="val 10313"/>
            </a:avLst>
          </a:prstGeom>
          <a:solidFill>
            <a:schemeClr val="accent3"/>
          </a:solidFill>
        </p:spPr>
        <p:txBody>
          <a:bodyPr anchor="b"/>
          <a:lstStyle>
            <a:lvl1pPr marL="0" indent="0">
              <a:buNone/>
              <a:defRPr sz="100">
                <a:noFill/>
              </a:defRPr>
            </a:lvl1pPr>
            <a:lvl2pPr>
              <a:defRPr sz="2000"/>
            </a:lvl2pPr>
          </a:lstStyle>
          <a:p>
            <a:pPr lvl="0"/>
            <a:r>
              <a:rPr lang="sv-SE"/>
              <a:t> </a:t>
            </a:r>
            <a:endParaRPr lang="en-US"/>
          </a:p>
        </p:txBody>
      </p:sp>
      <p:sp>
        <p:nvSpPr>
          <p:cNvPr id="23" name="Text Placeholder 2">
            <a:extLst>
              <a:ext uri="{FF2B5EF4-FFF2-40B4-BE49-F238E27FC236}">
                <a16:creationId xmlns:a16="http://schemas.microsoft.com/office/drawing/2014/main" id="{1E453754-1ECF-5127-8A03-FEE66AAC4683}"/>
              </a:ext>
            </a:extLst>
          </p:cNvPr>
          <p:cNvSpPr>
            <a:spLocks noGrp="1"/>
          </p:cNvSpPr>
          <p:nvPr>
            <p:ph type="body" idx="31" hasCustomPrompt="1"/>
          </p:nvPr>
        </p:nvSpPr>
        <p:spPr>
          <a:xfrm>
            <a:off x="9123364" y="3887770"/>
            <a:ext cx="2843209" cy="245132"/>
          </a:xfrm>
        </p:spPr>
        <p:txBody>
          <a:bodyPr wrap="square" lIns="216000" anchor="t">
            <a:spAutoFit/>
          </a:bodyPr>
          <a:lstStyle>
            <a:lvl1pPr marL="0" indent="0">
              <a:spcBef>
                <a:spcPts val="0"/>
              </a:spcBef>
              <a:spcAft>
                <a:spcPts val="0"/>
              </a:spcAft>
              <a:buNone/>
              <a:defRPr sz="15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4" name="Text Placeholder 2">
            <a:extLst>
              <a:ext uri="{FF2B5EF4-FFF2-40B4-BE49-F238E27FC236}">
                <a16:creationId xmlns:a16="http://schemas.microsoft.com/office/drawing/2014/main" id="{D20FCED2-443D-6631-4582-329C7B9C8C49}"/>
              </a:ext>
            </a:extLst>
          </p:cNvPr>
          <p:cNvSpPr>
            <a:spLocks noGrp="1"/>
          </p:cNvSpPr>
          <p:nvPr>
            <p:ph type="body" idx="32" hasCustomPrompt="1"/>
          </p:nvPr>
        </p:nvSpPr>
        <p:spPr>
          <a:xfrm>
            <a:off x="9123363" y="3451283"/>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25" name="Picture Placeholder 8">
            <a:extLst>
              <a:ext uri="{FF2B5EF4-FFF2-40B4-BE49-F238E27FC236}">
                <a16:creationId xmlns:a16="http://schemas.microsoft.com/office/drawing/2014/main" id="{091523C1-0EEA-62EF-17DF-D4EB44042660}"/>
              </a:ext>
            </a:extLst>
          </p:cNvPr>
          <p:cNvSpPr>
            <a:spLocks noGrp="1"/>
          </p:cNvSpPr>
          <p:nvPr>
            <p:ph type="pic" sz="quarter" idx="33" hasCustomPrompt="1"/>
          </p:nvPr>
        </p:nvSpPr>
        <p:spPr>
          <a:xfrm>
            <a:off x="9315450" y="2906444"/>
            <a:ext cx="368154" cy="322133"/>
          </a:xfrm>
        </p:spPr>
        <p:txBody>
          <a:bodyPr/>
          <a:lstStyle>
            <a:lvl1pPr marL="0" indent="0">
              <a:buNone/>
              <a:defRPr sz="100">
                <a:noFill/>
              </a:defRPr>
            </a:lvl1pPr>
          </a:lstStyle>
          <a:p>
            <a:r>
              <a:rPr lang="en-US"/>
              <a:t> </a:t>
            </a:r>
          </a:p>
        </p:txBody>
      </p:sp>
      <p:sp>
        <p:nvSpPr>
          <p:cNvPr id="26" name="Text Placeholder 4">
            <a:extLst>
              <a:ext uri="{FF2B5EF4-FFF2-40B4-BE49-F238E27FC236}">
                <a16:creationId xmlns:a16="http://schemas.microsoft.com/office/drawing/2014/main" id="{5AF83F08-5CAD-E5F8-1D91-2A32767B3D47}"/>
              </a:ext>
            </a:extLst>
          </p:cNvPr>
          <p:cNvSpPr>
            <a:spLocks noGrp="1"/>
          </p:cNvSpPr>
          <p:nvPr>
            <p:ph type="body" sz="quarter" idx="34" hasCustomPrompt="1"/>
          </p:nvPr>
        </p:nvSpPr>
        <p:spPr>
          <a:xfrm>
            <a:off x="9124954" y="4686049"/>
            <a:ext cx="2843209" cy="1872000"/>
          </a:xfrm>
          <a:prstGeom prst="roundRect">
            <a:avLst>
              <a:gd name="adj" fmla="val 10313"/>
            </a:avLst>
          </a:prstGeom>
          <a:solidFill>
            <a:schemeClr val="accent2"/>
          </a:solidFill>
        </p:spPr>
        <p:txBody>
          <a:bodyPr anchor="b"/>
          <a:lstStyle>
            <a:lvl1pPr marL="0" indent="0">
              <a:buNone/>
              <a:defRPr sz="100">
                <a:noFill/>
              </a:defRPr>
            </a:lvl1pPr>
            <a:lvl2pPr>
              <a:defRPr sz="2000"/>
            </a:lvl2pPr>
          </a:lstStyle>
          <a:p>
            <a:pPr lvl="0"/>
            <a:r>
              <a:rPr lang="sv-SE"/>
              <a:t> </a:t>
            </a:r>
            <a:endParaRPr lang="en-US"/>
          </a:p>
        </p:txBody>
      </p:sp>
      <p:sp>
        <p:nvSpPr>
          <p:cNvPr id="27" name="Text Placeholder 2">
            <a:extLst>
              <a:ext uri="{FF2B5EF4-FFF2-40B4-BE49-F238E27FC236}">
                <a16:creationId xmlns:a16="http://schemas.microsoft.com/office/drawing/2014/main" id="{F914B79C-4DE6-1681-BC3B-8428F12F14E9}"/>
              </a:ext>
            </a:extLst>
          </p:cNvPr>
          <p:cNvSpPr>
            <a:spLocks noGrp="1"/>
          </p:cNvSpPr>
          <p:nvPr>
            <p:ph type="body" idx="35" hasCustomPrompt="1"/>
          </p:nvPr>
        </p:nvSpPr>
        <p:spPr>
          <a:xfrm>
            <a:off x="9123364" y="5880723"/>
            <a:ext cx="2843209" cy="245132"/>
          </a:xfrm>
        </p:spPr>
        <p:txBody>
          <a:bodyPr wrap="square" lIns="216000" anchor="t">
            <a:spAutoFit/>
          </a:bodyPr>
          <a:lstStyle>
            <a:lvl1pPr marL="0" indent="0">
              <a:spcBef>
                <a:spcPts val="0"/>
              </a:spcBef>
              <a:spcAft>
                <a:spcPts val="0"/>
              </a:spcAft>
              <a:buNone/>
              <a:defRPr sz="15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8" name="Text Placeholder 2">
            <a:extLst>
              <a:ext uri="{FF2B5EF4-FFF2-40B4-BE49-F238E27FC236}">
                <a16:creationId xmlns:a16="http://schemas.microsoft.com/office/drawing/2014/main" id="{798B134A-2360-CD05-E000-5FFFA5920ACF}"/>
              </a:ext>
            </a:extLst>
          </p:cNvPr>
          <p:cNvSpPr>
            <a:spLocks noGrp="1"/>
          </p:cNvSpPr>
          <p:nvPr>
            <p:ph type="body" idx="36" hasCustomPrompt="1"/>
          </p:nvPr>
        </p:nvSpPr>
        <p:spPr>
          <a:xfrm>
            <a:off x="9123363" y="5444236"/>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29" name="Picture Placeholder 8">
            <a:extLst>
              <a:ext uri="{FF2B5EF4-FFF2-40B4-BE49-F238E27FC236}">
                <a16:creationId xmlns:a16="http://schemas.microsoft.com/office/drawing/2014/main" id="{165C2A4F-82B5-DFA9-0ABD-0C5E827B253B}"/>
              </a:ext>
            </a:extLst>
          </p:cNvPr>
          <p:cNvSpPr>
            <a:spLocks noGrp="1"/>
          </p:cNvSpPr>
          <p:nvPr>
            <p:ph type="pic" sz="quarter" idx="37" hasCustomPrompt="1"/>
          </p:nvPr>
        </p:nvSpPr>
        <p:spPr>
          <a:xfrm>
            <a:off x="9315450" y="4899397"/>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938369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g quote/statem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E8AE-3317-3E77-A602-81BCE5FC016F}"/>
              </a:ext>
            </a:extLst>
          </p:cNvPr>
          <p:cNvSpPr>
            <a:spLocks noGrp="1"/>
          </p:cNvSpPr>
          <p:nvPr>
            <p:ph type="title" hasCustomPrompt="1"/>
          </p:nvPr>
        </p:nvSpPr>
        <p:spPr>
          <a:xfrm>
            <a:off x="223838" y="1207292"/>
            <a:ext cx="6799262" cy="3720308"/>
          </a:xfrm>
        </p:spPr>
        <p:txBody>
          <a:bodyPr anchor="t">
            <a:noAutofit/>
          </a:bodyPr>
          <a:lstStyle>
            <a:lvl1pPr>
              <a:defRPr sz="3400" baseline="0">
                <a:solidFill>
                  <a:schemeClr val="tx1"/>
                </a:solidFill>
              </a:defRPr>
            </a:lvl1pPr>
          </a:lstStyle>
          <a:p>
            <a:r>
              <a:rPr lang="en-US"/>
              <a:t>Click to add quote or statement</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DFF333AD-A310-43A5-9FA7-8D881931D95B}"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7">
            <a:extLst>
              <a:ext uri="{FF2B5EF4-FFF2-40B4-BE49-F238E27FC236}">
                <a16:creationId xmlns:a16="http://schemas.microsoft.com/office/drawing/2014/main" id="{26B7FE59-F5B7-56AE-79D9-F01CBCCAAD8E}"/>
              </a:ext>
            </a:extLst>
          </p:cNvPr>
          <p:cNvSpPr>
            <a:spLocks noGrp="1"/>
          </p:cNvSpPr>
          <p:nvPr>
            <p:ph type="body" sz="quarter" idx="17" hasCustomPrompt="1"/>
          </p:nvPr>
        </p:nvSpPr>
        <p:spPr>
          <a:xfrm>
            <a:off x="223839" y="5143500"/>
            <a:ext cx="3832224" cy="1085849"/>
          </a:xfrm>
        </p:spPr>
        <p:txBody>
          <a:bodyPr/>
          <a:lstStyle>
            <a:lvl1pPr marL="0" indent="0">
              <a:lnSpc>
                <a:spcPct val="110000"/>
              </a:lnSpc>
              <a:spcBef>
                <a:spcPts val="225"/>
              </a:spcBef>
              <a:spcAft>
                <a:spcPts val="225"/>
              </a:spcAft>
              <a:buNone/>
              <a:defRPr sz="2000" spc="-40">
                <a:solidFill>
                  <a:schemeClr val="tx1"/>
                </a:solidFill>
                <a:latin typeface="+mj-lt"/>
              </a:defRPr>
            </a:lvl1pPr>
            <a:lvl2pPr marL="0" indent="0">
              <a:spcBef>
                <a:spcPts val="225"/>
              </a:spcBef>
              <a:buNone/>
              <a:defRPr b="0">
                <a:solidFill>
                  <a:schemeClr val="tx2"/>
                </a:solidFill>
              </a:defRPr>
            </a:lvl2pPr>
            <a:lvl4pPr marL="343350" indent="-285750">
              <a:buFont typeface="Arial" panose="020B0604020202020204" pitchFamily="34" charset="0"/>
              <a:buChar char="•"/>
              <a:defRPr/>
            </a:lvl4pPr>
          </a:lstStyle>
          <a:p>
            <a:pPr lvl="0"/>
            <a:r>
              <a:rPr lang="en-US"/>
              <a:t>Body LG Author</a:t>
            </a:r>
          </a:p>
          <a:p>
            <a:pPr lvl="1"/>
            <a:r>
              <a:rPr lang="en-US"/>
              <a:t>Body MD Job Position</a:t>
            </a:r>
          </a:p>
        </p:txBody>
      </p:sp>
      <p:sp>
        <p:nvSpPr>
          <p:cNvPr id="21" name="Text Placeholder 20">
            <a:extLst>
              <a:ext uri="{FF2B5EF4-FFF2-40B4-BE49-F238E27FC236}">
                <a16:creationId xmlns:a16="http://schemas.microsoft.com/office/drawing/2014/main" id="{BBCA0054-F5C7-FFC5-AB16-98262495A8FA}"/>
              </a:ext>
            </a:extLst>
          </p:cNvPr>
          <p:cNvSpPr>
            <a:spLocks noGrp="1"/>
          </p:cNvSpPr>
          <p:nvPr>
            <p:ph type="body" sz="quarter" idx="18" hasCustomPrompt="1"/>
          </p:nvPr>
        </p:nvSpPr>
        <p:spPr>
          <a:xfrm>
            <a:off x="400049" y="681038"/>
            <a:ext cx="514351" cy="233363"/>
          </a:xfrm>
          <a:custGeom>
            <a:avLst/>
            <a:gdLst>
              <a:gd name="connsiteX0" fmla="*/ 397670 w 514351"/>
              <a:gd name="connsiteY0" fmla="*/ 0 h 233363"/>
              <a:gd name="connsiteX1" fmla="*/ 514351 w 514351"/>
              <a:gd name="connsiteY1" fmla="*/ 116681 h 233363"/>
              <a:gd name="connsiteX2" fmla="*/ 514351 w 514351"/>
              <a:gd name="connsiteY2" fmla="*/ 233363 h 233363"/>
              <a:gd name="connsiteX3" fmla="*/ 397670 w 514351"/>
              <a:gd name="connsiteY3" fmla="*/ 233363 h 233363"/>
              <a:gd name="connsiteX4" fmla="*/ 280988 w 514351"/>
              <a:gd name="connsiteY4" fmla="*/ 116681 h 233363"/>
              <a:gd name="connsiteX5" fmla="*/ 397670 w 514351"/>
              <a:gd name="connsiteY5" fmla="*/ 0 h 233363"/>
              <a:gd name="connsiteX6" fmla="*/ 116682 w 514351"/>
              <a:gd name="connsiteY6" fmla="*/ 0 h 233363"/>
              <a:gd name="connsiteX7" fmla="*/ 233363 w 514351"/>
              <a:gd name="connsiteY7" fmla="*/ 116681 h 233363"/>
              <a:gd name="connsiteX8" fmla="*/ 233363 w 514351"/>
              <a:gd name="connsiteY8" fmla="*/ 233363 h 233363"/>
              <a:gd name="connsiteX9" fmla="*/ 116682 w 514351"/>
              <a:gd name="connsiteY9" fmla="*/ 233363 h 233363"/>
              <a:gd name="connsiteX10" fmla="*/ 0 w 514351"/>
              <a:gd name="connsiteY10" fmla="*/ 116681 h 233363"/>
              <a:gd name="connsiteX11" fmla="*/ 116682 w 514351"/>
              <a:gd name="connsiteY11" fmla="*/ 0 h 2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1" h="233363">
                <a:moveTo>
                  <a:pt x="397670" y="0"/>
                </a:moveTo>
                <a:cubicBezTo>
                  <a:pt x="462112" y="0"/>
                  <a:pt x="514351" y="52240"/>
                  <a:pt x="514351" y="116681"/>
                </a:cubicBezTo>
                <a:lnTo>
                  <a:pt x="514351" y="233363"/>
                </a:lnTo>
                <a:lnTo>
                  <a:pt x="397670" y="233363"/>
                </a:lnTo>
                <a:cubicBezTo>
                  <a:pt x="333228" y="233363"/>
                  <a:pt x="280988" y="181123"/>
                  <a:pt x="280988" y="116681"/>
                </a:cubicBezTo>
                <a:cubicBezTo>
                  <a:pt x="280988" y="52240"/>
                  <a:pt x="333228" y="0"/>
                  <a:pt x="397670" y="0"/>
                </a:cubicBezTo>
                <a:close/>
                <a:moveTo>
                  <a:pt x="116682" y="0"/>
                </a:moveTo>
                <a:cubicBezTo>
                  <a:pt x="181124" y="0"/>
                  <a:pt x="233363" y="52240"/>
                  <a:pt x="233363" y="116681"/>
                </a:cubicBezTo>
                <a:lnTo>
                  <a:pt x="233363" y="233363"/>
                </a:lnTo>
                <a:lnTo>
                  <a:pt x="116682" y="233363"/>
                </a:lnTo>
                <a:cubicBezTo>
                  <a:pt x="52240" y="233363"/>
                  <a:pt x="0" y="181123"/>
                  <a:pt x="0" y="116681"/>
                </a:cubicBezTo>
                <a:cubicBezTo>
                  <a:pt x="0" y="52240"/>
                  <a:pt x="52240" y="0"/>
                  <a:pt x="116682" y="0"/>
                </a:cubicBezTo>
                <a:close/>
              </a:path>
            </a:pathLst>
          </a:custGeom>
          <a:solidFill>
            <a:schemeClr val="tx1"/>
          </a:solidFill>
        </p:spPr>
        <p:txBody>
          <a:bodyPr wrap="square">
            <a:noAutofit/>
          </a:bodyPr>
          <a:lstStyle>
            <a:lvl1pPr marL="0" indent="0">
              <a:buNone/>
              <a:defRPr sz="100">
                <a:noFill/>
              </a:defRPr>
            </a:lvl1pPr>
          </a:lstStyle>
          <a:p>
            <a:pPr lvl="0"/>
            <a:r>
              <a:rPr lang="en-US"/>
              <a:t> </a:t>
            </a:r>
          </a:p>
        </p:txBody>
      </p:sp>
      <p:sp>
        <p:nvSpPr>
          <p:cNvPr id="22" name="Picture Placeholder 9">
            <a:extLst>
              <a:ext uri="{FF2B5EF4-FFF2-40B4-BE49-F238E27FC236}">
                <a16:creationId xmlns:a16="http://schemas.microsoft.com/office/drawing/2014/main" id="{12FAE72F-BD31-6E29-B225-6B0645613A6E}"/>
              </a:ext>
            </a:extLst>
          </p:cNvPr>
          <p:cNvSpPr>
            <a:spLocks noGrp="1"/>
          </p:cNvSpPr>
          <p:nvPr>
            <p:ph type="pic" sz="quarter" idx="13"/>
          </p:nvPr>
        </p:nvSpPr>
        <p:spPr>
          <a:xfrm>
            <a:off x="8135940" y="681038"/>
            <a:ext cx="3832222" cy="5873750"/>
          </a:xfrm>
          <a:prstGeom prst="roundRect">
            <a:avLst>
              <a:gd name="adj" fmla="val 3500"/>
            </a:avLst>
          </a:prstGeom>
          <a:solidFill>
            <a:schemeClr val="accent6"/>
          </a:solidFill>
        </p:spPr>
        <p:txBody>
          <a:bodyPr/>
          <a:lstStyle/>
          <a:p>
            <a:r>
              <a:rPr lang="en-US"/>
              <a:t>Click icon to add picture</a:t>
            </a:r>
          </a:p>
        </p:txBody>
      </p:sp>
    </p:spTree>
    <p:extLst>
      <p:ext uri="{BB962C8B-B14F-4D97-AF65-F5344CB8AC3E}">
        <p14:creationId xmlns:p14="http://schemas.microsoft.com/office/powerpoint/2010/main" val="218736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g quote/statement">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9221C66-8A37-4DA5-95C1-AAD4EFFF361B}"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1" name="Text Placeholder 20">
            <a:extLst>
              <a:ext uri="{FF2B5EF4-FFF2-40B4-BE49-F238E27FC236}">
                <a16:creationId xmlns:a16="http://schemas.microsoft.com/office/drawing/2014/main" id="{BBCA0054-F5C7-FFC5-AB16-98262495A8FA}"/>
              </a:ext>
            </a:extLst>
          </p:cNvPr>
          <p:cNvSpPr>
            <a:spLocks noGrp="1"/>
          </p:cNvSpPr>
          <p:nvPr>
            <p:ph type="body" sz="quarter" idx="18" hasCustomPrompt="1"/>
          </p:nvPr>
        </p:nvSpPr>
        <p:spPr>
          <a:xfrm>
            <a:off x="400049" y="681038"/>
            <a:ext cx="514351" cy="233363"/>
          </a:xfrm>
          <a:custGeom>
            <a:avLst/>
            <a:gdLst>
              <a:gd name="connsiteX0" fmla="*/ 397670 w 514351"/>
              <a:gd name="connsiteY0" fmla="*/ 0 h 233363"/>
              <a:gd name="connsiteX1" fmla="*/ 514351 w 514351"/>
              <a:gd name="connsiteY1" fmla="*/ 116681 h 233363"/>
              <a:gd name="connsiteX2" fmla="*/ 514351 w 514351"/>
              <a:gd name="connsiteY2" fmla="*/ 233363 h 233363"/>
              <a:gd name="connsiteX3" fmla="*/ 397670 w 514351"/>
              <a:gd name="connsiteY3" fmla="*/ 233363 h 233363"/>
              <a:gd name="connsiteX4" fmla="*/ 280988 w 514351"/>
              <a:gd name="connsiteY4" fmla="*/ 116681 h 233363"/>
              <a:gd name="connsiteX5" fmla="*/ 397670 w 514351"/>
              <a:gd name="connsiteY5" fmla="*/ 0 h 233363"/>
              <a:gd name="connsiteX6" fmla="*/ 116682 w 514351"/>
              <a:gd name="connsiteY6" fmla="*/ 0 h 233363"/>
              <a:gd name="connsiteX7" fmla="*/ 233363 w 514351"/>
              <a:gd name="connsiteY7" fmla="*/ 116681 h 233363"/>
              <a:gd name="connsiteX8" fmla="*/ 233363 w 514351"/>
              <a:gd name="connsiteY8" fmla="*/ 233363 h 233363"/>
              <a:gd name="connsiteX9" fmla="*/ 116682 w 514351"/>
              <a:gd name="connsiteY9" fmla="*/ 233363 h 233363"/>
              <a:gd name="connsiteX10" fmla="*/ 0 w 514351"/>
              <a:gd name="connsiteY10" fmla="*/ 116681 h 233363"/>
              <a:gd name="connsiteX11" fmla="*/ 116682 w 514351"/>
              <a:gd name="connsiteY11" fmla="*/ 0 h 2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1" h="233363">
                <a:moveTo>
                  <a:pt x="397670" y="0"/>
                </a:moveTo>
                <a:cubicBezTo>
                  <a:pt x="462112" y="0"/>
                  <a:pt x="514351" y="52240"/>
                  <a:pt x="514351" y="116681"/>
                </a:cubicBezTo>
                <a:lnTo>
                  <a:pt x="514351" y="233363"/>
                </a:lnTo>
                <a:lnTo>
                  <a:pt x="397670" y="233363"/>
                </a:lnTo>
                <a:cubicBezTo>
                  <a:pt x="333228" y="233363"/>
                  <a:pt x="280988" y="181123"/>
                  <a:pt x="280988" y="116681"/>
                </a:cubicBezTo>
                <a:cubicBezTo>
                  <a:pt x="280988" y="52240"/>
                  <a:pt x="333228" y="0"/>
                  <a:pt x="397670" y="0"/>
                </a:cubicBezTo>
                <a:close/>
                <a:moveTo>
                  <a:pt x="116682" y="0"/>
                </a:moveTo>
                <a:cubicBezTo>
                  <a:pt x="181124" y="0"/>
                  <a:pt x="233363" y="52240"/>
                  <a:pt x="233363" y="116681"/>
                </a:cubicBezTo>
                <a:lnTo>
                  <a:pt x="233363" y="233363"/>
                </a:lnTo>
                <a:lnTo>
                  <a:pt x="116682" y="233363"/>
                </a:lnTo>
                <a:cubicBezTo>
                  <a:pt x="52240" y="233363"/>
                  <a:pt x="0" y="181123"/>
                  <a:pt x="0" y="116681"/>
                </a:cubicBezTo>
                <a:cubicBezTo>
                  <a:pt x="0" y="52240"/>
                  <a:pt x="52240" y="0"/>
                  <a:pt x="116682" y="0"/>
                </a:cubicBezTo>
                <a:close/>
              </a:path>
            </a:pathLst>
          </a:custGeom>
          <a:solidFill>
            <a:schemeClr val="tx1"/>
          </a:solidFill>
        </p:spPr>
        <p:txBody>
          <a:bodyPr wrap="square">
            <a:noAutofit/>
          </a:bodyPr>
          <a:lstStyle>
            <a:lvl1pPr marL="0" indent="0">
              <a:buNone/>
              <a:defRPr sz="100">
                <a:noFill/>
              </a:defRPr>
            </a:lvl1pPr>
          </a:lstStyle>
          <a:p>
            <a:pPr lvl="0"/>
            <a:r>
              <a:rPr lang="en-US"/>
              <a:t> </a:t>
            </a:r>
          </a:p>
        </p:txBody>
      </p:sp>
      <p:sp>
        <p:nvSpPr>
          <p:cNvPr id="4" name="Text Placeholder 4">
            <a:extLst>
              <a:ext uri="{FF2B5EF4-FFF2-40B4-BE49-F238E27FC236}">
                <a16:creationId xmlns:a16="http://schemas.microsoft.com/office/drawing/2014/main" id="{41E627FA-FD7F-C258-A525-4063AA553C1B}"/>
              </a:ext>
            </a:extLst>
          </p:cNvPr>
          <p:cNvSpPr>
            <a:spLocks noGrp="1"/>
          </p:cNvSpPr>
          <p:nvPr>
            <p:ph type="body" sz="quarter" idx="24" hasCustomPrompt="1"/>
          </p:nvPr>
        </p:nvSpPr>
        <p:spPr>
          <a:xfrm>
            <a:off x="222249" y="1300110"/>
            <a:ext cx="10756898" cy="4767313"/>
          </a:xfrm>
        </p:spPr>
        <p:txBody>
          <a:bodyPr tIns="64800"/>
          <a:lstStyle>
            <a:lvl1pPr marL="0" indent="0">
              <a:lnSpc>
                <a:spcPct val="82000"/>
              </a:lnSpc>
              <a:spcBef>
                <a:spcPts val="0"/>
              </a:spcBef>
              <a:spcAft>
                <a:spcPts val="0"/>
              </a:spcAft>
              <a:buNone/>
              <a:defRPr sz="6400" spc="-30" baseline="0">
                <a:solidFill>
                  <a:schemeClr val="tx1"/>
                </a:solidFill>
                <a:latin typeface="+mj-lt"/>
              </a:defRPr>
            </a:lvl1pPr>
            <a:lvl2pPr marL="0" indent="0">
              <a:lnSpc>
                <a:spcPct val="82000"/>
              </a:lnSpc>
              <a:spcBef>
                <a:spcPts val="0"/>
              </a:spcBef>
              <a:spcAft>
                <a:spcPts val="0"/>
              </a:spcAft>
              <a:buNone/>
              <a:defRPr sz="5000" spc="-60" baseline="0">
                <a:solidFill>
                  <a:schemeClr val="tx1"/>
                </a:solidFill>
                <a:latin typeface="+mj-lt"/>
              </a:defRPr>
            </a:lvl2pPr>
            <a:lvl3pPr marL="0" indent="0">
              <a:lnSpc>
                <a:spcPct val="82000"/>
              </a:lnSpc>
              <a:buNone/>
              <a:defRPr sz="3400" spc="-60" baseline="0">
                <a:solidFill>
                  <a:schemeClr val="tx1"/>
                </a:solidFill>
                <a:latin typeface="+mj-lt"/>
              </a:defRPr>
            </a:lvl3pPr>
            <a:lvl4pPr marL="0" indent="0">
              <a:lnSpc>
                <a:spcPct val="90000"/>
              </a:lnSpc>
              <a:buNone/>
              <a:defRPr sz="2900" strike="noStrike" spc="-10" baseline="0">
                <a:solidFill>
                  <a:schemeClr val="tx1"/>
                </a:solidFill>
                <a:latin typeface="+mj-lt"/>
              </a:defRPr>
            </a:lvl4pPr>
            <a:lvl5pPr>
              <a:defRPr>
                <a:solidFill>
                  <a:schemeClr val="tx1"/>
                </a:solidFill>
              </a:defRPr>
            </a:lvl5pPr>
          </a:lstStyle>
          <a:p>
            <a:pPr lvl="0"/>
            <a:r>
              <a:rPr lang="en-US"/>
              <a:t>H1</a:t>
            </a:r>
          </a:p>
          <a:p>
            <a:pPr lvl="1"/>
            <a:r>
              <a:rPr lang="en-US"/>
              <a:t>H2</a:t>
            </a:r>
          </a:p>
          <a:p>
            <a:pPr lvl="2"/>
            <a:r>
              <a:rPr lang="en-US"/>
              <a:t>H3</a:t>
            </a:r>
          </a:p>
          <a:p>
            <a:pPr lvl="3"/>
            <a:r>
              <a:rPr lang="en-US"/>
              <a:t>H4</a:t>
            </a:r>
          </a:p>
        </p:txBody>
      </p:sp>
    </p:spTree>
    <p:extLst>
      <p:ext uri="{BB962C8B-B14F-4D97-AF65-F5344CB8AC3E}">
        <p14:creationId xmlns:p14="http://schemas.microsoft.com/office/powerpoint/2010/main" val="3724777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and three highligh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49" y="2224088"/>
            <a:ext cx="7403930" cy="433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49" y="1369414"/>
            <a:ext cx="7403930"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4373E19-31C2-48D5-829E-C1433395DF43}"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8012113" y="1464597"/>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8012113" y="685800"/>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8012113" y="300398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8012113" y="22251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8012113" y="4541000"/>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8012113" y="3762203"/>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14">
            <a:extLst>
              <a:ext uri="{FF2B5EF4-FFF2-40B4-BE49-F238E27FC236}">
                <a16:creationId xmlns:a16="http://schemas.microsoft.com/office/drawing/2014/main" id="{9CF34E89-5098-30E3-8061-F1A1766D5C52}"/>
              </a:ext>
            </a:extLst>
          </p:cNvPr>
          <p:cNvSpPr>
            <a:spLocks noGrp="1"/>
          </p:cNvSpPr>
          <p:nvPr>
            <p:ph type="body" sz="quarter" idx="23" hasCustomPrompt="1"/>
          </p:nvPr>
        </p:nvSpPr>
        <p:spPr>
          <a:xfrm>
            <a:off x="222249"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E61B7BB0-0759-C3D6-3977-ECB29FAE6AD8}"/>
              </a:ext>
            </a:extLst>
          </p:cNvPr>
          <p:cNvSpPr>
            <a:spLocks noGrp="1"/>
          </p:cNvSpPr>
          <p:nvPr>
            <p:ph type="body" sz="quarter" idx="24" hasCustomPrompt="1"/>
          </p:nvPr>
        </p:nvSpPr>
        <p:spPr>
          <a:xfrm>
            <a:off x="222250" y="685800"/>
            <a:ext cx="7403929"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979199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four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ED99F96-2112-4749-8424-0198EA63CF03}"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6105524" y="3447089"/>
            <a:ext cx="3884613"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6096000"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6105524" y="5127624"/>
            <a:ext cx="3884613"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6096000"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3839"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242513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six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E20647C-6B12-4E9E-A44B-AFC9EABC34E5}"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4179095"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4178300"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4187825"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4178300"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2251"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549E80B-0405-5B68-5E23-050F42E2DB9E}"/>
              </a:ext>
            </a:extLst>
          </p:cNvPr>
          <p:cNvSpPr>
            <a:spLocks noGrp="1"/>
          </p:cNvSpPr>
          <p:nvPr>
            <p:ph type="body" idx="25" hasCustomPrompt="1"/>
          </p:nvPr>
        </p:nvSpPr>
        <p:spPr>
          <a:xfrm>
            <a:off x="8135939"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9C503-5DC6-3891-1C15-B0ECBD0C58CE}"/>
              </a:ext>
            </a:extLst>
          </p:cNvPr>
          <p:cNvSpPr>
            <a:spLocks noGrp="1"/>
          </p:cNvSpPr>
          <p:nvPr>
            <p:ph type="body" idx="26" hasCustomPrompt="1"/>
          </p:nvPr>
        </p:nvSpPr>
        <p:spPr>
          <a:xfrm>
            <a:off x="8135939"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BEA4B234-A84A-7F8F-36AC-48EC5977D357}"/>
              </a:ext>
            </a:extLst>
          </p:cNvPr>
          <p:cNvSpPr>
            <a:spLocks noGrp="1"/>
          </p:cNvSpPr>
          <p:nvPr>
            <p:ph type="body" idx="27" hasCustomPrompt="1"/>
          </p:nvPr>
        </p:nvSpPr>
        <p:spPr>
          <a:xfrm>
            <a:off x="8135939"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5" name="Text Placeholder 2">
            <a:extLst>
              <a:ext uri="{FF2B5EF4-FFF2-40B4-BE49-F238E27FC236}">
                <a16:creationId xmlns:a16="http://schemas.microsoft.com/office/drawing/2014/main" id="{D1B6EEB9-3E4E-F799-7451-C4665B85FF63}"/>
              </a:ext>
            </a:extLst>
          </p:cNvPr>
          <p:cNvSpPr>
            <a:spLocks noGrp="1"/>
          </p:cNvSpPr>
          <p:nvPr>
            <p:ph type="body" idx="28" hasCustomPrompt="1"/>
          </p:nvPr>
        </p:nvSpPr>
        <p:spPr>
          <a:xfrm>
            <a:off x="8135939"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6" name="Text Placeholder 14">
            <a:extLst>
              <a:ext uri="{FF2B5EF4-FFF2-40B4-BE49-F238E27FC236}">
                <a16:creationId xmlns:a16="http://schemas.microsoft.com/office/drawing/2014/main" id="{AB8E39B7-A43B-0749-824D-5082C31B08F6}"/>
              </a:ext>
            </a:extLst>
          </p:cNvPr>
          <p:cNvSpPr>
            <a:spLocks noGrp="1"/>
          </p:cNvSpPr>
          <p:nvPr>
            <p:ph type="body" sz="quarter" idx="29"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2FDE562C-50AA-9AE0-8EE6-15BBC99848D3}"/>
              </a:ext>
            </a:extLst>
          </p:cNvPr>
          <p:cNvSpPr>
            <a:spLocks noGrp="1"/>
          </p:cNvSpPr>
          <p:nvPr>
            <p:ph type="body" sz="quarter" idx="30"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9375939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eight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5DA39F7-EBEB-4159-9C66-491E0BD30B10}"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8"/>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3190877"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3189818"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3190877"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3189818"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2251" y="5127624"/>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549E80B-0405-5B68-5E23-050F42E2DB9E}"/>
              </a:ext>
            </a:extLst>
          </p:cNvPr>
          <p:cNvSpPr>
            <a:spLocks noGrp="1"/>
          </p:cNvSpPr>
          <p:nvPr>
            <p:ph type="body" idx="25" hasCustomPrompt="1"/>
          </p:nvPr>
        </p:nvSpPr>
        <p:spPr>
          <a:xfrm>
            <a:off x="6157914"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9C503-5DC6-3891-1C15-B0ECBD0C58CE}"/>
              </a:ext>
            </a:extLst>
          </p:cNvPr>
          <p:cNvSpPr>
            <a:spLocks noGrp="1"/>
          </p:cNvSpPr>
          <p:nvPr>
            <p:ph type="body" idx="26" hasCustomPrompt="1"/>
          </p:nvPr>
        </p:nvSpPr>
        <p:spPr>
          <a:xfrm>
            <a:off x="6157385"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BEA4B234-A84A-7F8F-36AC-48EC5977D357}"/>
              </a:ext>
            </a:extLst>
          </p:cNvPr>
          <p:cNvSpPr>
            <a:spLocks noGrp="1"/>
          </p:cNvSpPr>
          <p:nvPr>
            <p:ph type="body" idx="27" hasCustomPrompt="1"/>
          </p:nvPr>
        </p:nvSpPr>
        <p:spPr>
          <a:xfrm>
            <a:off x="6157914"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5" name="Text Placeholder 2">
            <a:extLst>
              <a:ext uri="{FF2B5EF4-FFF2-40B4-BE49-F238E27FC236}">
                <a16:creationId xmlns:a16="http://schemas.microsoft.com/office/drawing/2014/main" id="{D1B6EEB9-3E4E-F799-7451-C4665B85FF63}"/>
              </a:ext>
            </a:extLst>
          </p:cNvPr>
          <p:cNvSpPr>
            <a:spLocks noGrp="1"/>
          </p:cNvSpPr>
          <p:nvPr>
            <p:ph type="body" idx="28" hasCustomPrompt="1"/>
          </p:nvPr>
        </p:nvSpPr>
        <p:spPr>
          <a:xfrm>
            <a:off x="6157385"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6CDDC8CB-995C-889B-1B98-0B6C1DA94A8D}"/>
              </a:ext>
            </a:extLst>
          </p:cNvPr>
          <p:cNvSpPr>
            <a:spLocks noGrp="1"/>
          </p:cNvSpPr>
          <p:nvPr>
            <p:ph type="body" idx="29" hasCustomPrompt="1"/>
          </p:nvPr>
        </p:nvSpPr>
        <p:spPr>
          <a:xfrm>
            <a:off x="9124952"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0" name="Text Placeholder 2">
            <a:extLst>
              <a:ext uri="{FF2B5EF4-FFF2-40B4-BE49-F238E27FC236}">
                <a16:creationId xmlns:a16="http://schemas.microsoft.com/office/drawing/2014/main" id="{884FF107-59A3-D192-42F8-9971E42BEA8E}"/>
              </a:ext>
            </a:extLst>
          </p:cNvPr>
          <p:cNvSpPr>
            <a:spLocks noGrp="1"/>
          </p:cNvSpPr>
          <p:nvPr>
            <p:ph type="body" idx="30" hasCustomPrompt="1"/>
          </p:nvPr>
        </p:nvSpPr>
        <p:spPr>
          <a:xfrm>
            <a:off x="9124952"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1" name="Text Placeholder 2">
            <a:extLst>
              <a:ext uri="{FF2B5EF4-FFF2-40B4-BE49-F238E27FC236}">
                <a16:creationId xmlns:a16="http://schemas.microsoft.com/office/drawing/2014/main" id="{89968F51-8DBA-49BC-D9BF-4AEC3B82F847}"/>
              </a:ext>
            </a:extLst>
          </p:cNvPr>
          <p:cNvSpPr>
            <a:spLocks noGrp="1"/>
          </p:cNvSpPr>
          <p:nvPr>
            <p:ph type="body" idx="31" hasCustomPrompt="1"/>
          </p:nvPr>
        </p:nvSpPr>
        <p:spPr>
          <a:xfrm>
            <a:off x="9124952"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6" name="Text Placeholder 2">
            <a:extLst>
              <a:ext uri="{FF2B5EF4-FFF2-40B4-BE49-F238E27FC236}">
                <a16:creationId xmlns:a16="http://schemas.microsoft.com/office/drawing/2014/main" id="{A6388E47-5BF8-60B3-C551-97AFD1AF7CF1}"/>
              </a:ext>
            </a:extLst>
          </p:cNvPr>
          <p:cNvSpPr>
            <a:spLocks noGrp="1"/>
          </p:cNvSpPr>
          <p:nvPr>
            <p:ph type="body" idx="32" hasCustomPrompt="1"/>
          </p:nvPr>
        </p:nvSpPr>
        <p:spPr>
          <a:xfrm>
            <a:off x="9124952"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7" name="Text Placeholder 14">
            <a:extLst>
              <a:ext uri="{FF2B5EF4-FFF2-40B4-BE49-F238E27FC236}">
                <a16:creationId xmlns:a16="http://schemas.microsoft.com/office/drawing/2014/main" id="{53623B0B-83EE-1DF0-CCDF-FA7E41821015}"/>
              </a:ext>
            </a:extLst>
          </p:cNvPr>
          <p:cNvSpPr>
            <a:spLocks noGrp="1"/>
          </p:cNvSpPr>
          <p:nvPr>
            <p:ph type="body" sz="quarter" idx="33"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E68C235E-41EC-3386-F8C0-DE2E854A5621}"/>
              </a:ext>
            </a:extLst>
          </p:cNvPr>
          <p:cNvSpPr>
            <a:spLocks noGrp="1"/>
          </p:cNvSpPr>
          <p:nvPr>
            <p:ph type="body" sz="quarter" idx="34"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625941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four highlights w picture">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BE2D0ACC-F72A-E851-8DEB-D0FF8E96E07B}"/>
              </a:ext>
            </a:extLst>
          </p:cNvPr>
          <p:cNvSpPr>
            <a:spLocks noGrp="1"/>
          </p:cNvSpPr>
          <p:nvPr>
            <p:ph type="pic" sz="quarter" idx="27"/>
          </p:nvPr>
        </p:nvSpPr>
        <p:spPr>
          <a:xfrm>
            <a:off x="8134350" y="681038"/>
            <a:ext cx="3833812" cy="5873750"/>
          </a:xfrm>
          <a:prstGeom prst="roundRect">
            <a:avLst>
              <a:gd name="adj" fmla="val 4239"/>
            </a:avLst>
          </a:prstGeom>
          <a:solidFill>
            <a:schemeClr val="accent6"/>
          </a:solidFill>
        </p:spPr>
        <p:txBody>
          <a:bodyPr/>
          <a:lstStyle/>
          <a:p>
            <a:r>
              <a:rPr lang="en-US"/>
              <a:t>Click icon to add picture</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2310528"/>
            <a:ext cx="7788274"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EB507EC-F058-4268-831D-179DD4C3D7F4}"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4310605"/>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3531808"/>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4187825" y="4310605"/>
            <a:ext cx="382270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4178300" y="3531808"/>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4187825" y="5772199"/>
            <a:ext cx="382270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4178300" y="4993402"/>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3839" y="577219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993402"/>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222251" y="685800"/>
            <a:ext cx="7788274" cy="1541462"/>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2109659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 Title and six highlights ">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BE2D0ACC-F72A-E851-8DEB-D0FF8E96E07B}"/>
              </a:ext>
            </a:extLst>
          </p:cNvPr>
          <p:cNvSpPr>
            <a:spLocks noGrp="1"/>
          </p:cNvSpPr>
          <p:nvPr>
            <p:ph type="pic" sz="quarter" idx="27"/>
          </p:nvPr>
        </p:nvSpPr>
        <p:spPr>
          <a:xfrm>
            <a:off x="222251" y="681039"/>
            <a:ext cx="2844799" cy="5873749"/>
          </a:xfrm>
          <a:prstGeom prst="roundRect">
            <a:avLst>
              <a:gd name="adj" fmla="val 4239"/>
            </a:avLst>
          </a:prstGeom>
          <a:solidFill>
            <a:schemeClr val="accent6"/>
          </a:solidFill>
        </p:spPr>
        <p:txBody>
          <a:bodyPr/>
          <a:lstStyle/>
          <a:p>
            <a:r>
              <a:rPr lang="en-US"/>
              <a:t>Click icon to add picture</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3190875" y="2310528"/>
            <a:ext cx="87772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126BC6C-F1A9-4538-8548-BB537887886A}"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3190876" y="4310605"/>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3190876"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6170614" y="4310605"/>
            <a:ext cx="283772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6161089"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6170614" y="5772199"/>
            <a:ext cx="283772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6161089"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3192464" y="5772199"/>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3190876"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3190876"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3190875" y="685800"/>
            <a:ext cx="8777287" cy="1541462"/>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20" name="Text Placeholder 2">
            <a:extLst>
              <a:ext uri="{FF2B5EF4-FFF2-40B4-BE49-F238E27FC236}">
                <a16:creationId xmlns:a16="http://schemas.microsoft.com/office/drawing/2014/main" id="{3794E604-9A68-43DC-D0C2-CD756153F9C8}"/>
              </a:ext>
            </a:extLst>
          </p:cNvPr>
          <p:cNvSpPr>
            <a:spLocks noGrp="1"/>
          </p:cNvSpPr>
          <p:nvPr>
            <p:ph type="body" idx="28" hasCustomPrompt="1"/>
          </p:nvPr>
        </p:nvSpPr>
        <p:spPr>
          <a:xfrm>
            <a:off x="9120908" y="4310605"/>
            <a:ext cx="2847255"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1" name="Text Placeholder 2">
            <a:extLst>
              <a:ext uri="{FF2B5EF4-FFF2-40B4-BE49-F238E27FC236}">
                <a16:creationId xmlns:a16="http://schemas.microsoft.com/office/drawing/2014/main" id="{B792F294-00AD-0CB8-BF09-880D2F8B9E0E}"/>
              </a:ext>
            </a:extLst>
          </p:cNvPr>
          <p:cNvSpPr>
            <a:spLocks noGrp="1"/>
          </p:cNvSpPr>
          <p:nvPr>
            <p:ph type="body" idx="29" hasCustomPrompt="1"/>
          </p:nvPr>
        </p:nvSpPr>
        <p:spPr>
          <a:xfrm>
            <a:off x="9120908"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1D0FF13-FB0B-2D3E-A0A8-5D3DC62B3494}"/>
              </a:ext>
            </a:extLst>
          </p:cNvPr>
          <p:cNvSpPr>
            <a:spLocks noGrp="1"/>
          </p:cNvSpPr>
          <p:nvPr>
            <p:ph type="body" idx="30" hasCustomPrompt="1"/>
          </p:nvPr>
        </p:nvSpPr>
        <p:spPr>
          <a:xfrm>
            <a:off x="9120908" y="5772199"/>
            <a:ext cx="2847255"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52C72-7F93-C9CB-EA1B-ABACC70C4A76}"/>
              </a:ext>
            </a:extLst>
          </p:cNvPr>
          <p:cNvSpPr>
            <a:spLocks noGrp="1"/>
          </p:cNvSpPr>
          <p:nvPr>
            <p:ph type="body" idx="31" hasCustomPrompt="1"/>
          </p:nvPr>
        </p:nvSpPr>
        <p:spPr>
          <a:xfrm>
            <a:off x="9120908"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Tree>
    <p:extLst>
      <p:ext uri="{BB962C8B-B14F-4D97-AF65-F5344CB8AC3E}">
        <p14:creationId xmlns:p14="http://schemas.microsoft.com/office/powerpoint/2010/main" val="34447190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ne chart content A">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76880A40-9797-C3D2-4D11-9EC7CBF85CBE}"/>
              </a:ext>
            </a:extLst>
          </p:cNvPr>
          <p:cNvSpPr/>
          <p:nvPr userDrawn="1"/>
        </p:nvSpPr>
        <p:spPr>
          <a:xfrm>
            <a:off x="222250" y="1998914"/>
            <a:ext cx="8778875" cy="4555872"/>
          </a:xfrm>
          <a:prstGeom prst="roundRect">
            <a:avLst>
              <a:gd name="adj" fmla="val 5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7E137FF-8DE0-4235-AC0B-0747FE0FDB1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9123363" y="2005682"/>
            <a:ext cx="2844326" cy="3197225"/>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50" y="2363372"/>
            <a:ext cx="8131402"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50" y="2858288"/>
            <a:ext cx="8131402" cy="3378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4">
            <a:extLst>
              <a:ext uri="{FF2B5EF4-FFF2-40B4-BE49-F238E27FC236}">
                <a16:creationId xmlns:a16="http://schemas.microsoft.com/office/drawing/2014/main" id="{DCEE4E02-0C0C-B95B-5A91-959DE15C6452}"/>
              </a:ext>
            </a:extLst>
          </p:cNvPr>
          <p:cNvSpPr>
            <a:spLocks noGrp="1"/>
          </p:cNvSpPr>
          <p:nvPr>
            <p:ph type="body" sz="quarter" idx="17" hasCustomPrompt="1"/>
          </p:nvPr>
        </p:nvSpPr>
        <p:spPr>
          <a:xfrm>
            <a:off x="9123363" y="6391410"/>
            <a:ext cx="2654300"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grpSp>
        <p:nvGrpSpPr>
          <p:cNvPr id="8" name="Group 7">
            <a:extLst>
              <a:ext uri="{FF2B5EF4-FFF2-40B4-BE49-F238E27FC236}">
                <a16:creationId xmlns:a16="http://schemas.microsoft.com/office/drawing/2014/main" id="{09C2A6C5-E47C-48EF-67C8-07BFB8ECFD26}"/>
              </a:ext>
            </a:extLst>
          </p:cNvPr>
          <p:cNvGrpSpPr/>
          <p:nvPr userDrawn="1"/>
        </p:nvGrpSpPr>
        <p:grpSpPr>
          <a:xfrm>
            <a:off x="-1332614" y="174172"/>
            <a:ext cx="14874094" cy="6683831"/>
            <a:chOff x="-1332614" y="174172"/>
            <a:chExt cx="14874094" cy="6683831"/>
          </a:xfrm>
        </p:grpSpPr>
        <p:grpSp>
          <p:nvGrpSpPr>
            <p:cNvPr id="9" name="Group 8">
              <a:extLst>
                <a:ext uri="{FF2B5EF4-FFF2-40B4-BE49-F238E27FC236}">
                  <a16:creationId xmlns:a16="http://schemas.microsoft.com/office/drawing/2014/main" id="{AD333D3E-EA5E-E41D-1833-D13010176A20}"/>
                </a:ext>
              </a:extLst>
            </p:cNvPr>
            <p:cNvGrpSpPr/>
            <p:nvPr userDrawn="1"/>
          </p:nvGrpSpPr>
          <p:grpSpPr>
            <a:xfrm rot="5400000">
              <a:off x="9503005" y="3461297"/>
              <a:ext cx="6175829" cy="617583"/>
              <a:chOff x="13925550" y="1852612"/>
              <a:chExt cx="18000000" cy="1800000"/>
            </a:xfrm>
          </p:grpSpPr>
          <p:sp>
            <p:nvSpPr>
              <p:cNvPr id="50" name="Graphic 32">
                <a:extLst>
                  <a:ext uri="{FF2B5EF4-FFF2-40B4-BE49-F238E27FC236}">
                    <a16:creationId xmlns:a16="http://schemas.microsoft.com/office/drawing/2014/main" id="{B6DDCCF6-ADD7-660E-0E34-186AB5A6F832}"/>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51" name="Graphic 34">
                <a:extLst>
                  <a:ext uri="{FF2B5EF4-FFF2-40B4-BE49-F238E27FC236}">
                    <a16:creationId xmlns:a16="http://schemas.microsoft.com/office/drawing/2014/main" id="{D7F90BCC-C9EB-EC9D-228B-F2BC0B11A660}"/>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2" name="Graphic 36">
                <a:extLst>
                  <a:ext uri="{FF2B5EF4-FFF2-40B4-BE49-F238E27FC236}">
                    <a16:creationId xmlns:a16="http://schemas.microsoft.com/office/drawing/2014/main" id="{F965E0DD-8FA7-EB29-CE9E-0C951933F62F}"/>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3" name="Graphic 38">
                <a:extLst>
                  <a:ext uri="{FF2B5EF4-FFF2-40B4-BE49-F238E27FC236}">
                    <a16:creationId xmlns:a16="http://schemas.microsoft.com/office/drawing/2014/main" id="{2A8A0D63-AC73-DF59-9ADD-EA0BBC3F360B}"/>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4" name="Graphic 40">
                <a:extLst>
                  <a:ext uri="{FF2B5EF4-FFF2-40B4-BE49-F238E27FC236}">
                    <a16:creationId xmlns:a16="http://schemas.microsoft.com/office/drawing/2014/main" id="{37A730BC-A6B5-5D0E-1082-4EF30329159F}"/>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5" name="Graphic 42">
                <a:extLst>
                  <a:ext uri="{FF2B5EF4-FFF2-40B4-BE49-F238E27FC236}">
                    <a16:creationId xmlns:a16="http://schemas.microsoft.com/office/drawing/2014/main" id="{31A46DA8-D19C-566B-B5BD-504704EDD007}"/>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6" name="Graphic 44">
                <a:extLst>
                  <a:ext uri="{FF2B5EF4-FFF2-40B4-BE49-F238E27FC236}">
                    <a16:creationId xmlns:a16="http://schemas.microsoft.com/office/drawing/2014/main" id="{F11066B8-D719-8C45-AF01-6320EA697154}"/>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7" name="Graphic 46">
                <a:extLst>
                  <a:ext uri="{FF2B5EF4-FFF2-40B4-BE49-F238E27FC236}">
                    <a16:creationId xmlns:a16="http://schemas.microsoft.com/office/drawing/2014/main" id="{1A4414B4-5FE2-CC02-E251-DDAC21E5D2D5}"/>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8" name="Graphic 48">
                <a:extLst>
                  <a:ext uri="{FF2B5EF4-FFF2-40B4-BE49-F238E27FC236}">
                    <a16:creationId xmlns:a16="http://schemas.microsoft.com/office/drawing/2014/main" id="{B9E18E1C-E387-0160-B385-6C1F8E158391}"/>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9" name="Graphic 50">
                <a:extLst>
                  <a:ext uri="{FF2B5EF4-FFF2-40B4-BE49-F238E27FC236}">
                    <a16:creationId xmlns:a16="http://schemas.microsoft.com/office/drawing/2014/main" id="{51B5884A-02BA-CF27-2C5D-FFB096D6D30B}"/>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14" name="Group 13">
              <a:extLst>
                <a:ext uri="{FF2B5EF4-FFF2-40B4-BE49-F238E27FC236}">
                  <a16:creationId xmlns:a16="http://schemas.microsoft.com/office/drawing/2014/main" id="{7DF98B0A-90EF-45D3-6096-337EAA6174C0}"/>
                </a:ext>
              </a:extLst>
            </p:cNvPr>
            <p:cNvGrpSpPr/>
            <p:nvPr userDrawn="1"/>
          </p:nvGrpSpPr>
          <p:grpSpPr>
            <a:xfrm>
              <a:off x="-707711" y="682174"/>
              <a:ext cx="617583" cy="6175829"/>
              <a:chOff x="-707711" y="682174"/>
              <a:chExt cx="617583" cy="6175829"/>
            </a:xfrm>
          </p:grpSpPr>
          <p:sp>
            <p:nvSpPr>
              <p:cNvPr id="40" name="Graphic 32">
                <a:extLst>
                  <a:ext uri="{FF2B5EF4-FFF2-40B4-BE49-F238E27FC236}">
                    <a16:creationId xmlns:a16="http://schemas.microsoft.com/office/drawing/2014/main" id="{6BA70A51-AC08-5260-C1FD-109D230AD333}"/>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41" name="Graphic 34">
                <a:extLst>
                  <a:ext uri="{FF2B5EF4-FFF2-40B4-BE49-F238E27FC236}">
                    <a16:creationId xmlns:a16="http://schemas.microsoft.com/office/drawing/2014/main" id="{E7B06E02-B66B-8C73-1D95-D982EC8F9796}"/>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42" name="Graphic 36">
                <a:extLst>
                  <a:ext uri="{FF2B5EF4-FFF2-40B4-BE49-F238E27FC236}">
                    <a16:creationId xmlns:a16="http://schemas.microsoft.com/office/drawing/2014/main" id="{239667F6-9F3D-8475-35BB-01EAA6F5D8FE}"/>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43" name="Graphic 38">
                <a:extLst>
                  <a:ext uri="{FF2B5EF4-FFF2-40B4-BE49-F238E27FC236}">
                    <a16:creationId xmlns:a16="http://schemas.microsoft.com/office/drawing/2014/main" id="{B6E16416-9664-E2CD-4819-A8605320BECA}"/>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44" name="Graphic 40">
                <a:extLst>
                  <a:ext uri="{FF2B5EF4-FFF2-40B4-BE49-F238E27FC236}">
                    <a16:creationId xmlns:a16="http://schemas.microsoft.com/office/drawing/2014/main" id="{84668AAF-E69D-14A0-CB90-44D0C564790B}"/>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45" name="Graphic 42">
                <a:extLst>
                  <a:ext uri="{FF2B5EF4-FFF2-40B4-BE49-F238E27FC236}">
                    <a16:creationId xmlns:a16="http://schemas.microsoft.com/office/drawing/2014/main" id="{A8FBF8A9-6568-5981-25ED-6408B613C1A3}"/>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46" name="Graphic 44">
                <a:extLst>
                  <a:ext uri="{FF2B5EF4-FFF2-40B4-BE49-F238E27FC236}">
                    <a16:creationId xmlns:a16="http://schemas.microsoft.com/office/drawing/2014/main" id="{1D273532-5D8A-C2BF-0DD5-F17B9DF9B8B0}"/>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47" name="Graphic 46">
                <a:extLst>
                  <a:ext uri="{FF2B5EF4-FFF2-40B4-BE49-F238E27FC236}">
                    <a16:creationId xmlns:a16="http://schemas.microsoft.com/office/drawing/2014/main" id="{0172EBF1-3C62-4292-706F-CF397DC33C4E}"/>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48" name="Graphic 48">
                <a:extLst>
                  <a:ext uri="{FF2B5EF4-FFF2-40B4-BE49-F238E27FC236}">
                    <a16:creationId xmlns:a16="http://schemas.microsoft.com/office/drawing/2014/main" id="{D56D6E91-FAB5-59D5-B3CD-95E0FCDD719F}"/>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49" name="Graphic 50">
                <a:extLst>
                  <a:ext uri="{FF2B5EF4-FFF2-40B4-BE49-F238E27FC236}">
                    <a16:creationId xmlns:a16="http://schemas.microsoft.com/office/drawing/2014/main" id="{6B60E060-E473-722A-4173-145662DA10CA}"/>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17" name="TextBox 16">
              <a:extLst>
                <a:ext uri="{FF2B5EF4-FFF2-40B4-BE49-F238E27FC236}">
                  <a16:creationId xmlns:a16="http://schemas.microsoft.com/office/drawing/2014/main" id="{5D3ACED6-9674-B686-D8A7-3E4C8A4639FA}"/>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19" name="TextBox 18">
              <a:extLst>
                <a:ext uri="{FF2B5EF4-FFF2-40B4-BE49-F238E27FC236}">
                  <a16:creationId xmlns:a16="http://schemas.microsoft.com/office/drawing/2014/main" id="{9C415C49-282D-4860-684B-1FEDDF894C36}"/>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21" name="Group 20">
              <a:extLst>
                <a:ext uri="{FF2B5EF4-FFF2-40B4-BE49-F238E27FC236}">
                  <a16:creationId xmlns:a16="http://schemas.microsoft.com/office/drawing/2014/main" id="{27C97199-68E4-FFD0-1690-2282ADF8CDA0}"/>
                </a:ext>
              </a:extLst>
            </p:cNvPr>
            <p:cNvGrpSpPr/>
            <p:nvPr userDrawn="1"/>
          </p:nvGrpSpPr>
          <p:grpSpPr>
            <a:xfrm>
              <a:off x="-1332614" y="682174"/>
              <a:ext cx="641769" cy="6174212"/>
              <a:chOff x="-1332614" y="682174"/>
              <a:chExt cx="641769" cy="6174212"/>
            </a:xfrm>
          </p:grpSpPr>
          <p:sp>
            <p:nvSpPr>
              <p:cNvPr id="32" name="Graphic 20">
                <a:extLst>
                  <a:ext uri="{FF2B5EF4-FFF2-40B4-BE49-F238E27FC236}">
                    <a16:creationId xmlns:a16="http://schemas.microsoft.com/office/drawing/2014/main" id="{C2D94FEB-6D63-020A-EAE9-221825CD4E61}"/>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3" name="Graphic 26">
                <a:extLst>
                  <a:ext uri="{FF2B5EF4-FFF2-40B4-BE49-F238E27FC236}">
                    <a16:creationId xmlns:a16="http://schemas.microsoft.com/office/drawing/2014/main" id="{EFB60314-B3EE-2EA3-8EB6-7E4A60B34B6A}"/>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4" name="Graphic 29">
                <a:extLst>
                  <a:ext uri="{FF2B5EF4-FFF2-40B4-BE49-F238E27FC236}">
                    <a16:creationId xmlns:a16="http://schemas.microsoft.com/office/drawing/2014/main" id="{00070406-70A6-9A9F-E773-36C8B3B03DCA}"/>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5" name="Graphic 31">
                <a:extLst>
                  <a:ext uri="{FF2B5EF4-FFF2-40B4-BE49-F238E27FC236}">
                    <a16:creationId xmlns:a16="http://schemas.microsoft.com/office/drawing/2014/main" id="{F12804D1-4DDF-E377-4E51-5640A6E736F0}"/>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36" name="Graphic 33">
                <a:extLst>
                  <a:ext uri="{FF2B5EF4-FFF2-40B4-BE49-F238E27FC236}">
                    <a16:creationId xmlns:a16="http://schemas.microsoft.com/office/drawing/2014/main" id="{619DD1F1-B02B-0576-20DF-64C486462D44}"/>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37" name="Graphic 17">
                <a:extLst>
                  <a:ext uri="{FF2B5EF4-FFF2-40B4-BE49-F238E27FC236}">
                    <a16:creationId xmlns:a16="http://schemas.microsoft.com/office/drawing/2014/main" id="{BAF55A19-FD97-F037-949C-A635BE6F7064}"/>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8" name="Graphic 37">
                <a:extLst>
                  <a:ext uri="{FF2B5EF4-FFF2-40B4-BE49-F238E27FC236}">
                    <a16:creationId xmlns:a16="http://schemas.microsoft.com/office/drawing/2014/main" id="{60FE66AB-AAEC-6B5B-56BA-AFCE0C8801C8}"/>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9" name="TextBox 38">
                <a:extLst>
                  <a:ext uri="{FF2B5EF4-FFF2-40B4-BE49-F238E27FC236}">
                    <a16:creationId xmlns:a16="http://schemas.microsoft.com/office/drawing/2014/main" id="{36E7CE83-7253-CC12-8077-5E0BC510983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23" name="Group 22">
              <a:extLst>
                <a:ext uri="{FF2B5EF4-FFF2-40B4-BE49-F238E27FC236}">
                  <a16:creationId xmlns:a16="http://schemas.microsoft.com/office/drawing/2014/main" id="{6935D8FB-DD1D-EA06-B77A-AE2F4A359A0F}"/>
                </a:ext>
              </a:extLst>
            </p:cNvPr>
            <p:cNvGrpSpPr/>
            <p:nvPr userDrawn="1"/>
          </p:nvGrpSpPr>
          <p:grpSpPr>
            <a:xfrm>
              <a:off x="12899711" y="682174"/>
              <a:ext cx="641769" cy="6174212"/>
              <a:chOff x="-1332614" y="682174"/>
              <a:chExt cx="641769" cy="6174212"/>
            </a:xfrm>
          </p:grpSpPr>
          <p:sp>
            <p:nvSpPr>
              <p:cNvPr id="24" name="Graphic 20">
                <a:extLst>
                  <a:ext uri="{FF2B5EF4-FFF2-40B4-BE49-F238E27FC236}">
                    <a16:creationId xmlns:a16="http://schemas.microsoft.com/office/drawing/2014/main" id="{C42D0BD7-6C84-5CCC-B3FE-7DC818CAA36B}"/>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25" name="Graphic 26">
                <a:extLst>
                  <a:ext uri="{FF2B5EF4-FFF2-40B4-BE49-F238E27FC236}">
                    <a16:creationId xmlns:a16="http://schemas.microsoft.com/office/drawing/2014/main" id="{D16A4751-E347-CDD6-4F80-35B45B7E3FC8}"/>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6" name="Graphic 29">
                <a:extLst>
                  <a:ext uri="{FF2B5EF4-FFF2-40B4-BE49-F238E27FC236}">
                    <a16:creationId xmlns:a16="http://schemas.microsoft.com/office/drawing/2014/main" id="{6E22FB0E-CCA4-7921-A467-15DD50403D63}"/>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7" name="Graphic 31">
                <a:extLst>
                  <a:ext uri="{FF2B5EF4-FFF2-40B4-BE49-F238E27FC236}">
                    <a16:creationId xmlns:a16="http://schemas.microsoft.com/office/drawing/2014/main" id="{7F9D6A52-1EF6-E43A-1E68-1A45A238F06E}"/>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8" name="Graphic 33">
                <a:extLst>
                  <a:ext uri="{FF2B5EF4-FFF2-40B4-BE49-F238E27FC236}">
                    <a16:creationId xmlns:a16="http://schemas.microsoft.com/office/drawing/2014/main" id="{EF644E6A-FAB1-C95A-41BE-60C3C541FA5F}"/>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9" name="Graphic 17">
                <a:extLst>
                  <a:ext uri="{FF2B5EF4-FFF2-40B4-BE49-F238E27FC236}">
                    <a16:creationId xmlns:a16="http://schemas.microsoft.com/office/drawing/2014/main" id="{ED864969-C113-A94B-2DB1-AC1C7370BFD9}"/>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0" name="Graphic 37">
                <a:extLst>
                  <a:ext uri="{FF2B5EF4-FFF2-40B4-BE49-F238E27FC236}">
                    <a16:creationId xmlns:a16="http://schemas.microsoft.com/office/drawing/2014/main" id="{7C186A6E-2426-418D-A40E-B2BAB00A13D3}"/>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1" name="TextBox 30">
                <a:extLst>
                  <a:ext uri="{FF2B5EF4-FFF2-40B4-BE49-F238E27FC236}">
                    <a16:creationId xmlns:a16="http://schemas.microsoft.com/office/drawing/2014/main" id="{8DE0C43F-E69C-69C7-FE70-89C6E18FD141}"/>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4E5AF5A0-EB11-E0B5-F2EE-2BA622E8BB7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2480667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ne chart content B">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9E20974-B1FA-A846-7D4B-028BF19A6B08}"/>
              </a:ext>
            </a:extLst>
          </p:cNvPr>
          <p:cNvSpPr/>
          <p:nvPr userDrawn="1"/>
        </p:nvSpPr>
        <p:spPr>
          <a:xfrm>
            <a:off x="222250" y="1998381"/>
            <a:ext cx="7789863" cy="4557994"/>
          </a:xfrm>
          <a:prstGeom prst="roundRect">
            <a:avLst>
              <a:gd name="adj" fmla="val 5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2A2BEB7-9D1F-40CE-8729-CBE8BEAC756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8134350" y="2005149"/>
            <a:ext cx="3833339" cy="3757612"/>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47" y="2362838"/>
            <a:ext cx="7434268" cy="40285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4">
            <a:extLst>
              <a:ext uri="{FF2B5EF4-FFF2-40B4-BE49-F238E27FC236}">
                <a16:creationId xmlns:a16="http://schemas.microsoft.com/office/drawing/2014/main" id="{DCEE4E02-0C0C-B95B-5A91-959DE15C6452}"/>
              </a:ext>
            </a:extLst>
          </p:cNvPr>
          <p:cNvSpPr>
            <a:spLocks noGrp="1"/>
          </p:cNvSpPr>
          <p:nvPr>
            <p:ph type="body" sz="quarter" idx="17" hasCustomPrompt="1"/>
          </p:nvPr>
        </p:nvSpPr>
        <p:spPr>
          <a:xfrm>
            <a:off x="8134351" y="6391410"/>
            <a:ext cx="3833340"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47" y="2362839"/>
            <a:ext cx="4558868"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grpSp>
        <p:nvGrpSpPr>
          <p:cNvPr id="5" name="Group 4">
            <a:extLst>
              <a:ext uri="{FF2B5EF4-FFF2-40B4-BE49-F238E27FC236}">
                <a16:creationId xmlns:a16="http://schemas.microsoft.com/office/drawing/2014/main" id="{DEF747EB-548E-4BBB-D9FB-7F184261CF72}"/>
              </a:ext>
            </a:extLst>
          </p:cNvPr>
          <p:cNvGrpSpPr/>
          <p:nvPr userDrawn="1"/>
        </p:nvGrpSpPr>
        <p:grpSpPr>
          <a:xfrm>
            <a:off x="-1332614" y="174172"/>
            <a:ext cx="14874094" cy="6683831"/>
            <a:chOff x="-1332614" y="174172"/>
            <a:chExt cx="14874094" cy="6683831"/>
          </a:xfrm>
        </p:grpSpPr>
        <p:grpSp>
          <p:nvGrpSpPr>
            <p:cNvPr id="6" name="Group 5">
              <a:extLst>
                <a:ext uri="{FF2B5EF4-FFF2-40B4-BE49-F238E27FC236}">
                  <a16:creationId xmlns:a16="http://schemas.microsoft.com/office/drawing/2014/main" id="{3EB5D8F1-6858-B6DF-2D99-5CE5139FD7E9}"/>
                </a:ext>
              </a:extLst>
            </p:cNvPr>
            <p:cNvGrpSpPr/>
            <p:nvPr userDrawn="1"/>
          </p:nvGrpSpPr>
          <p:grpSpPr>
            <a:xfrm rot="5400000">
              <a:off x="9503005" y="3461297"/>
              <a:ext cx="6175829" cy="617583"/>
              <a:chOff x="13925550" y="1852612"/>
              <a:chExt cx="18000000" cy="1800000"/>
            </a:xfrm>
          </p:grpSpPr>
          <p:sp>
            <p:nvSpPr>
              <p:cNvPr id="48" name="Graphic 32">
                <a:extLst>
                  <a:ext uri="{FF2B5EF4-FFF2-40B4-BE49-F238E27FC236}">
                    <a16:creationId xmlns:a16="http://schemas.microsoft.com/office/drawing/2014/main" id="{28486A10-3DF8-E0B9-CB9F-16B9E7DE323D}"/>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49" name="Graphic 34">
                <a:extLst>
                  <a:ext uri="{FF2B5EF4-FFF2-40B4-BE49-F238E27FC236}">
                    <a16:creationId xmlns:a16="http://schemas.microsoft.com/office/drawing/2014/main" id="{E58E7231-4613-28A2-6BBC-CD2F6A84A60F}"/>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0" name="Graphic 36">
                <a:extLst>
                  <a:ext uri="{FF2B5EF4-FFF2-40B4-BE49-F238E27FC236}">
                    <a16:creationId xmlns:a16="http://schemas.microsoft.com/office/drawing/2014/main" id="{7F8FA758-3179-CEC9-8C58-FEF2BFB6A36E}"/>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1" name="Graphic 38">
                <a:extLst>
                  <a:ext uri="{FF2B5EF4-FFF2-40B4-BE49-F238E27FC236}">
                    <a16:creationId xmlns:a16="http://schemas.microsoft.com/office/drawing/2014/main" id="{1320CAD1-D00F-9928-EFB7-2C0FF6934CE7}"/>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2" name="Graphic 40">
                <a:extLst>
                  <a:ext uri="{FF2B5EF4-FFF2-40B4-BE49-F238E27FC236}">
                    <a16:creationId xmlns:a16="http://schemas.microsoft.com/office/drawing/2014/main" id="{485C6786-31CE-441A-3C6B-95F101326186}"/>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3" name="Graphic 42">
                <a:extLst>
                  <a:ext uri="{FF2B5EF4-FFF2-40B4-BE49-F238E27FC236}">
                    <a16:creationId xmlns:a16="http://schemas.microsoft.com/office/drawing/2014/main" id="{2309EDD8-E101-1FB0-62AD-04A9EE2F284D}"/>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4" name="Graphic 44">
                <a:extLst>
                  <a:ext uri="{FF2B5EF4-FFF2-40B4-BE49-F238E27FC236}">
                    <a16:creationId xmlns:a16="http://schemas.microsoft.com/office/drawing/2014/main" id="{0263C1E7-4C3A-DB6D-2046-70F9F7BBAE02}"/>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5" name="Graphic 46">
                <a:extLst>
                  <a:ext uri="{FF2B5EF4-FFF2-40B4-BE49-F238E27FC236}">
                    <a16:creationId xmlns:a16="http://schemas.microsoft.com/office/drawing/2014/main" id="{BF0A1B9E-55E1-D241-6C09-484AE38E2B16}"/>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6" name="Graphic 48">
                <a:extLst>
                  <a:ext uri="{FF2B5EF4-FFF2-40B4-BE49-F238E27FC236}">
                    <a16:creationId xmlns:a16="http://schemas.microsoft.com/office/drawing/2014/main" id="{D3CEF60E-08BB-7C5F-6048-90CBC9847008}"/>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7" name="Graphic 50">
                <a:extLst>
                  <a:ext uri="{FF2B5EF4-FFF2-40B4-BE49-F238E27FC236}">
                    <a16:creationId xmlns:a16="http://schemas.microsoft.com/office/drawing/2014/main" id="{E3D6DB37-38D2-D664-FFDA-1863131388E4}"/>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EF365C79-FD48-D632-61E4-AF7E11A8EC07}"/>
                </a:ext>
              </a:extLst>
            </p:cNvPr>
            <p:cNvGrpSpPr/>
            <p:nvPr userDrawn="1"/>
          </p:nvGrpSpPr>
          <p:grpSpPr>
            <a:xfrm>
              <a:off x="-707711" y="682174"/>
              <a:ext cx="617583" cy="6175829"/>
              <a:chOff x="-707711" y="682174"/>
              <a:chExt cx="617583" cy="6175829"/>
            </a:xfrm>
          </p:grpSpPr>
          <p:sp>
            <p:nvSpPr>
              <p:cNvPr id="38" name="Graphic 32">
                <a:extLst>
                  <a:ext uri="{FF2B5EF4-FFF2-40B4-BE49-F238E27FC236}">
                    <a16:creationId xmlns:a16="http://schemas.microsoft.com/office/drawing/2014/main" id="{D071B751-C22A-9442-F883-8433792AEC21}"/>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39" name="Graphic 34">
                <a:extLst>
                  <a:ext uri="{FF2B5EF4-FFF2-40B4-BE49-F238E27FC236}">
                    <a16:creationId xmlns:a16="http://schemas.microsoft.com/office/drawing/2014/main" id="{6E6ED2D9-9B8A-6EFE-DEA0-21014EC394BE}"/>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40" name="Graphic 36">
                <a:extLst>
                  <a:ext uri="{FF2B5EF4-FFF2-40B4-BE49-F238E27FC236}">
                    <a16:creationId xmlns:a16="http://schemas.microsoft.com/office/drawing/2014/main" id="{8A482B40-4056-34C9-378B-55926366D869}"/>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41" name="Graphic 38">
                <a:extLst>
                  <a:ext uri="{FF2B5EF4-FFF2-40B4-BE49-F238E27FC236}">
                    <a16:creationId xmlns:a16="http://schemas.microsoft.com/office/drawing/2014/main" id="{DCF807EF-3D37-62C3-0488-01E2098947CC}"/>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42" name="Graphic 40">
                <a:extLst>
                  <a:ext uri="{FF2B5EF4-FFF2-40B4-BE49-F238E27FC236}">
                    <a16:creationId xmlns:a16="http://schemas.microsoft.com/office/drawing/2014/main" id="{CED83395-BE4E-4C09-0863-090F9A53C831}"/>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43" name="Graphic 42">
                <a:extLst>
                  <a:ext uri="{FF2B5EF4-FFF2-40B4-BE49-F238E27FC236}">
                    <a16:creationId xmlns:a16="http://schemas.microsoft.com/office/drawing/2014/main" id="{44453F36-065F-0117-3A5A-97FA9F895950}"/>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44" name="Graphic 44">
                <a:extLst>
                  <a:ext uri="{FF2B5EF4-FFF2-40B4-BE49-F238E27FC236}">
                    <a16:creationId xmlns:a16="http://schemas.microsoft.com/office/drawing/2014/main" id="{355ADCC2-62B1-7A0A-3A1E-E2DCC7509143}"/>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45" name="Graphic 46">
                <a:extLst>
                  <a:ext uri="{FF2B5EF4-FFF2-40B4-BE49-F238E27FC236}">
                    <a16:creationId xmlns:a16="http://schemas.microsoft.com/office/drawing/2014/main" id="{DB9B5AA5-8DD1-DAB2-D4A7-1CCED3EDFBC7}"/>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46" name="Graphic 48">
                <a:extLst>
                  <a:ext uri="{FF2B5EF4-FFF2-40B4-BE49-F238E27FC236}">
                    <a16:creationId xmlns:a16="http://schemas.microsoft.com/office/drawing/2014/main" id="{EC7480D3-F8BC-AA14-E3C2-3B71609C2AE7}"/>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47" name="Graphic 50">
                <a:extLst>
                  <a:ext uri="{FF2B5EF4-FFF2-40B4-BE49-F238E27FC236}">
                    <a16:creationId xmlns:a16="http://schemas.microsoft.com/office/drawing/2014/main" id="{E6808110-C5BE-9728-5BE9-5D3F1B64A078}"/>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60837149-CF27-EB7C-5330-8D1E917910B8}"/>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14" name="TextBox 13">
              <a:extLst>
                <a:ext uri="{FF2B5EF4-FFF2-40B4-BE49-F238E27FC236}">
                  <a16:creationId xmlns:a16="http://schemas.microsoft.com/office/drawing/2014/main" id="{529E8DD6-FB29-140A-2EDC-D5EB6DC90BC5}"/>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17" name="Group 16">
              <a:extLst>
                <a:ext uri="{FF2B5EF4-FFF2-40B4-BE49-F238E27FC236}">
                  <a16:creationId xmlns:a16="http://schemas.microsoft.com/office/drawing/2014/main" id="{F24807F6-D17F-73BA-3C5B-63980BA97CAE}"/>
                </a:ext>
              </a:extLst>
            </p:cNvPr>
            <p:cNvGrpSpPr/>
            <p:nvPr userDrawn="1"/>
          </p:nvGrpSpPr>
          <p:grpSpPr>
            <a:xfrm>
              <a:off x="-1332614" y="682174"/>
              <a:ext cx="641769" cy="6174212"/>
              <a:chOff x="-1332614" y="682174"/>
              <a:chExt cx="641769" cy="6174212"/>
            </a:xfrm>
          </p:grpSpPr>
          <p:sp>
            <p:nvSpPr>
              <p:cNvPr id="30" name="Graphic 20">
                <a:extLst>
                  <a:ext uri="{FF2B5EF4-FFF2-40B4-BE49-F238E27FC236}">
                    <a16:creationId xmlns:a16="http://schemas.microsoft.com/office/drawing/2014/main" id="{9D8A78D4-B855-19AC-0E32-3EB54002ADC6}"/>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1" name="Graphic 26">
                <a:extLst>
                  <a:ext uri="{FF2B5EF4-FFF2-40B4-BE49-F238E27FC236}">
                    <a16:creationId xmlns:a16="http://schemas.microsoft.com/office/drawing/2014/main" id="{0B2A2ADB-30BB-5224-F2C1-2C326357873A}"/>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2" name="Graphic 29">
                <a:extLst>
                  <a:ext uri="{FF2B5EF4-FFF2-40B4-BE49-F238E27FC236}">
                    <a16:creationId xmlns:a16="http://schemas.microsoft.com/office/drawing/2014/main" id="{E7A55834-DF84-8009-75B5-09BD5E41A656}"/>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3" name="Graphic 31">
                <a:extLst>
                  <a:ext uri="{FF2B5EF4-FFF2-40B4-BE49-F238E27FC236}">
                    <a16:creationId xmlns:a16="http://schemas.microsoft.com/office/drawing/2014/main" id="{0443B60A-82F4-CEB6-A227-48D0ABFC1B49}"/>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34" name="Graphic 33">
                <a:extLst>
                  <a:ext uri="{FF2B5EF4-FFF2-40B4-BE49-F238E27FC236}">
                    <a16:creationId xmlns:a16="http://schemas.microsoft.com/office/drawing/2014/main" id="{60F57EB8-788C-1E83-5077-4683CFF55DBB}"/>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35" name="Graphic 17">
                <a:extLst>
                  <a:ext uri="{FF2B5EF4-FFF2-40B4-BE49-F238E27FC236}">
                    <a16:creationId xmlns:a16="http://schemas.microsoft.com/office/drawing/2014/main" id="{E85FBCB7-376D-A91E-4E68-389D8B8CE537}"/>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6" name="Graphic 37">
                <a:extLst>
                  <a:ext uri="{FF2B5EF4-FFF2-40B4-BE49-F238E27FC236}">
                    <a16:creationId xmlns:a16="http://schemas.microsoft.com/office/drawing/2014/main" id="{65960E90-117A-3D56-2978-AB29F0600562}"/>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7" name="TextBox 36">
                <a:extLst>
                  <a:ext uri="{FF2B5EF4-FFF2-40B4-BE49-F238E27FC236}">
                    <a16:creationId xmlns:a16="http://schemas.microsoft.com/office/drawing/2014/main" id="{EA03ECE2-626F-5926-4A3D-ECF1DD3CEEB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19" name="Group 18">
              <a:extLst>
                <a:ext uri="{FF2B5EF4-FFF2-40B4-BE49-F238E27FC236}">
                  <a16:creationId xmlns:a16="http://schemas.microsoft.com/office/drawing/2014/main" id="{DF96F2F0-F0E4-B98C-C67B-D7BE5CC9B45A}"/>
                </a:ext>
              </a:extLst>
            </p:cNvPr>
            <p:cNvGrpSpPr/>
            <p:nvPr userDrawn="1"/>
          </p:nvGrpSpPr>
          <p:grpSpPr>
            <a:xfrm>
              <a:off x="12899711" y="682174"/>
              <a:ext cx="641769" cy="6174212"/>
              <a:chOff x="-1332614" y="682174"/>
              <a:chExt cx="641769" cy="6174212"/>
            </a:xfrm>
          </p:grpSpPr>
          <p:sp>
            <p:nvSpPr>
              <p:cNvPr id="21" name="Graphic 20">
                <a:extLst>
                  <a:ext uri="{FF2B5EF4-FFF2-40B4-BE49-F238E27FC236}">
                    <a16:creationId xmlns:a16="http://schemas.microsoft.com/office/drawing/2014/main" id="{E7C77015-C2DC-1DD7-07B3-C6FC48B5CB8F}"/>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23" name="Graphic 26">
                <a:extLst>
                  <a:ext uri="{FF2B5EF4-FFF2-40B4-BE49-F238E27FC236}">
                    <a16:creationId xmlns:a16="http://schemas.microsoft.com/office/drawing/2014/main" id="{27C07D52-D93E-C31F-3F20-F6CCCB135F09}"/>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4" name="Graphic 29">
                <a:extLst>
                  <a:ext uri="{FF2B5EF4-FFF2-40B4-BE49-F238E27FC236}">
                    <a16:creationId xmlns:a16="http://schemas.microsoft.com/office/drawing/2014/main" id="{58560664-99FA-3EC4-8C06-70BBF4E47FC2}"/>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5" name="Graphic 31">
                <a:extLst>
                  <a:ext uri="{FF2B5EF4-FFF2-40B4-BE49-F238E27FC236}">
                    <a16:creationId xmlns:a16="http://schemas.microsoft.com/office/drawing/2014/main" id="{D0BD5D61-DCF8-221E-8022-5AF7A9D75BA8}"/>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6" name="Graphic 33">
                <a:extLst>
                  <a:ext uri="{FF2B5EF4-FFF2-40B4-BE49-F238E27FC236}">
                    <a16:creationId xmlns:a16="http://schemas.microsoft.com/office/drawing/2014/main" id="{3631E390-8A59-8D09-4203-3112A8575577}"/>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7" name="Graphic 17">
                <a:extLst>
                  <a:ext uri="{FF2B5EF4-FFF2-40B4-BE49-F238E27FC236}">
                    <a16:creationId xmlns:a16="http://schemas.microsoft.com/office/drawing/2014/main" id="{97A108D9-C2B2-E78F-52D5-609FD93F95B1}"/>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28" name="Graphic 37">
                <a:extLst>
                  <a:ext uri="{FF2B5EF4-FFF2-40B4-BE49-F238E27FC236}">
                    <a16:creationId xmlns:a16="http://schemas.microsoft.com/office/drawing/2014/main" id="{0795849D-796D-0FAD-B558-6AFC0DE90AB7}"/>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29" name="TextBox 28">
                <a:extLst>
                  <a:ext uri="{FF2B5EF4-FFF2-40B4-BE49-F238E27FC236}">
                    <a16:creationId xmlns:a16="http://schemas.microsoft.com/office/drawing/2014/main" id="{D46A7558-FC89-7061-2CA1-5B166D83AA3E}"/>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838DE022-D54A-BDFE-FEDA-F1BC95508A7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0331373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hart content">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BAC19CD-8E20-6C06-7745-6FECF99B73D8}"/>
              </a:ext>
            </a:extLst>
          </p:cNvPr>
          <p:cNvSpPr/>
          <p:nvPr userDrawn="1"/>
        </p:nvSpPr>
        <p:spPr>
          <a:xfrm>
            <a:off x="222250" y="1998381"/>
            <a:ext cx="8778875" cy="4557994"/>
          </a:xfrm>
          <a:prstGeom prst="roundRect">
            <a:avLst>
              <a:gd name="adj" fmla="val 5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439"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ECB807E-4EFC-421E-9DD1-4ED59AA93450}"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9123363" y="2005149"/>
            <a:ext cx="2844327" cy="3197225"/>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48" y="2362839"/>
            <a:ext cx="8423280"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46"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9">
            <a:extLst>
              <a:ext uri="{FF2B5EF4-FFF2-40B4-BE49-F238E27FC236}">
                <a16:creationId xmlns:a16="http://schemas.microsoft.com/office/drawing/2014/main" id="{BC066BBE-D167-E92D-F690-35EAF0B58C2B}"/>
              </a:ext>
            </a:extLst>
          </p:cNvPr>
          <p:cNvSpPr>
            <a:spLocks noGrp="1"/>
          </p:cNvSpPr>
          <p:nvPr>
            <p:ph sz="quarter" idx="23"/>
          </p:nvPr>
        </p:nvSpPr>
        <p:spPr>
          <a:xfrm>
            <a:off x="3208047"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9">
            <a:extLst>
              <a:ext uri="{FF2B5EF4-FFF2-40B4-BE49-F238E27FC236}">
                <a16:creationId xmlns:a16="http://schemas.microsoft.com/office/drawing/2014/main" id="{8A81F8F1-5403-82BE-EDE3-A5B4280F4ECA}"/>
              </a:ext>
            </a:extLst>
          </p:cNvPr>
          <p:cNvSpPr>
            <a:spLocks noGrp="1"/>
          </p:cNvSpPr>
          <p:nvPr>
            <p:ph sz="quarter" idx="24"/>
          </p:nvPr>
        </p:nvSpPr>
        <p:spPr>
          <a:xfrm>
            <a:off x="6016048"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4">
            <a:extLst>
              <a:ext uri="{FF2B5EF4-FFF2-40B4-BE49-F238E27FC236}">
                <a16:creationId xmlns:a16="http://schemas.microsoft.com/office/drawing/2014/main" id="{FDB43628-6A83-B0DD-60C3-96627B1C0839}"/>
              </a:ext>
            </a:extLst>
          </p:cNvPr>
          <p:cNvSpPr>
            <a:spLocks noGrp="1"/>
          </p:cNvSpPr>
          <p:nvPr>
            <p:ph type="body" sz="quarter" idx="17" hasCustomPrompt="1"/>
          </p:nvPr>
        </p:nvSpPr>
        <p:spPr>
          <a:xfrm>
            <a:off x="9123363" y="6391410"/>
            <a:ext cx="284432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grpSp>
        <p:nvGrpSpPr>
          <p:cNvPr id="48" name="Group 47">
            <a:extLst>
              <a:ext uri="{FF2B5EF4-FFF2-40B4-BE49-F238E27FC236}">
                <a16:creationId xmlns:a16="http://schemas.microsoft.com/office/drawing/2014/main" id="{EC92D50F-9405-DFC0-AD5B-A79BE3AE401D}"/>
              </a:ext>
            </a:extLst>
          </p:cNvPr>
          <p:cNvGrpSpPr/>
          <p:nvPr userDrawn="1"/>
        </p:nvGrpSpPr>
        <p:grpSpPr>
          <a:xfrm>
            <a:off x="-1332614" y="174172"/>
            <a:ext cx="14874094" cy="6683831"/>
            <a:chOff x="-1332614" y="174172"/>
            <a:chExt cx="14874094" cy="6683831"/>
          </a:xfrm>
        </p:grpSpPr>
        <p:grpSp>
          <p:nvGrpSpPr>
            <p:cNvPr id="62" name="Group 61">
              <a:extLst>
                <a:ext uri="{FF2B5EF4-FFF2-40B4-BE49-F238E27FC236}">
                  <a16:creationId xmlns:a16="http://schemas.microsoft.com/office/drawing/2014/main" id="{956301D7-90BF-F914-3580-18A7F16DCF0F}"/>
                </a:ext>
              </a:extLst>
            </p:cNvPr>
            <p:cNvGrpSpPr/>
            <p:nvPr userDrawn="1"/>
          </p:nvGrpSpPr>
          <p:grpSpPr>
            <a:xfrm rot="5400000">
              <a:off x="9503005" y="3461297"/>
              <a:ext cx="6175829" cy="617583"/>
              <a:chOff x="13925550" y="1852612"/>
              <a:chExt cx="18000000" cy="1800000"/>
            </a:xfrm>
          </p:grpSpPr>
          <p:sp>
            <p:nvSpPr>
              <p:cNvPr id="61" name="Graphic 32">
                <a:extLst>
                  <a:ext uri="{FF2B5EF4-FFF2-40B4-BE49-F238E27FC236}">
                    <a16:creationId xmlns:a16="http://schemas.microsoft.com/office/drawing/2014/main" id="{1E93493D-F7F3-6864-5E00-AB22EA8F706E}"/>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60" name="Graphic 34">
                <a:extLst>
                  <a:ext uri="{FF2B5EF4-FFF2-40B4-BE49-F238E27FC236}">
                    <a16:creationId xmlns:a16="http://schemas.microsoft.com/office/drawing/2014/main" id="{6E9BFF50-7C6B-5D7D-2B57-7D98E19D689B}"/>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9" name="Graphic 36">
                <a:extLst>
                  <a:ext uri="{FF2B5EF4-FFF2-40B4-BE49-F238E27FC236}">
                    <a16:creationId xmlns:a16="http://schemas.microsoft.com/office/drawing/2014/main" id="{EBD64344-43DE-F14F-CCF1-A28DD7910721}"/>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8" name="Graphic 38">
                <a:extLst>
                  <a:ext uri="{FF2B5EF4-FFF2-40B4-BE49-F238E27FC236}">
                    <a16:creationId xmlns:a16="http://schemas.microsoft.com/office/drawing/2014/main" id="{9CBEAB1A-576D-0439-07BF-7A58EFA0105D}"/>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7" name="Graphic 40">
                <a:extLst>
                  <a:ext uri="{FF2B5EF4-FFF2-40B4-BE49-F238E27FC236}">
                    <a16:creationId xmlns:a16="http://schemas.microsoft.com/office/drawing/2014/main" id="{4479DC10-8497-C774-C1BA-AD6DD188998E}"/>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6" name="Graphic 42">
                <a:extLst>
                  <a:ext uri="{FF2B5EF4-FFF2-40B4-BE49-F238E27FC236}">
                    <a16:creationId xmlns:a16="http://schemas.microsoft.com/office/drawing/2014/main" id="{3F0535A0-C70C-2393-5F60-53B889C52C73}"/>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5" name="Graphic 44">
                <a:extLst>
                  <a:ext uri="{FF2B5EF4-FFF2-40B4-BE49-F238E27FC236}">
                    <a16:creationId xmlns:a16="http://schemas.microsoft.com/office/drawing/2014/main" id="{737DAC9D-5D7C-D9FC-1205-7688725482A8}"/>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4" name="Graphic 46">
                <a:extLst>
                  <a:ext uri="{FF2B5EF4-FFF2-40B4-BE49-F238E27FC236}">
                    <a16:creationId xmlns:a16="http://schemas.microsoft.com/office/drawing/2014/main" id="{9F9314A3-F888-0911-FFC2-5C7481524B96}"/>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3" name="Graphic 48">
                <a:extLst>
                  <a:ext uri="{FF2B5EF4-FFF2-40B4-BE49-F238E27FC236}">
                    <a16:creationId xmlns:a16="http://schemas.microsoft.com/office/drawing/2014/main" id="{757DB194-2B32-97A7-4A5B-D799CBEDD6CD}"/>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2" name="Graphic 50">
                <a:extLst>
                  <a:ext uri="{FF2B5EF4-FFF2-40B4-BE49-F238E27FC236}">
                    <a16:creationId xmlns:a16="http://schemas.microsoft.com/office/drawing/2014/main" id="{598D61E7-B8A1-FDC9-8C72-4B5936034254}"/>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47" name="Group 46">
              <a:extLst>
                <a:ext uri="{FF2B5EF4-FFF2-40B4-BE49-F238E27FC236}">
                  <a16:creationId xmlns:a16="http://schemas.microsoft.com/office/drawing/2014/main" id="{6F912D64-D055-8E15-B31B-392D5834F488}"/>
                </a:ext>
              </a:extLst>
            </p:cNvPr>
            <p:cNvGrpSpPr/>
            <p:nvPr userDrawn="1"/>
          </p:nvGrpSpPr>
          <p:grpSpPr>
            <a:xfrm>
              <a:off x="-707711" y="682174"/>
              <a:ext cx="617583" cy="6175829"/>
              <a:chOff x="-707711" y="682174"/>
              <a:chExt cx="617583" cy="6175829"/>
            </a:xfrm>
          </p:grpSpPr>
          <p:sp>
            <p:nvSpPr>
              <p:cNvPr id="64" name="Graphic 32">
                <a:extLst>
                  <a:ext uri="{FF2B5EF4-FFF2-40B4-BE49-F238E27FC236}">
                    <a16:creationId xmlns:a16="http://schemas.microsoft.com/office/drawing/2014/main" id="{B25CDEE3-7360-8330-60DA-CDE96132B66E}"/>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65" name="Graphic 34">
                <a:extLst>
                  <a:ext uri="{FF2B5EF4-FFF2-40B4-BE49-F238E27FC236}">
                    <a16:creationId xmlns:a16="http://schemas.microsoft.com/office/drawing/2014/main" id="{F9AEAB6B-41E6-9539-0833-09858F2039FA}"/>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66" name="Graphic 36">
                <a:extLst>
                  <a:ext uri="{FF2B5EF4-FFF2-40B4-BE49-F238E27FC236}">
                    <a16:creationId xmlns:a16="http://schemas.microsoft.com/office/drawing/2014/main" id="{6F42C10E-DC0B-D8BA-D9AC-240AD5720A26}"/>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67" name="Graphic 38">
                <a:extLst>
                  <a:ext uri="{FF2B5EF4-FFF2-40B4-BE49-F238E27FC236}">
                    <a16:creationId xmlns:a16="http://schemas.microsoft.com/office/drawing/2014/main" id="{18488F2F-D0DD-4170-D473-E08532B4F9AE}"/>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68" name="Graphic 40">
                <a:extLst>
                  <a:ext uri="{FF2B5EF4-FFF2-40B4-BE49-F238E27FC236}">
                    <a16:creationId xmlns:a16="http://schemas.microsoft.com/office/drawing/2014/main" id="{7B5F6A1C-858C-9374-896E-22EE714AAB95}"/>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69" name="Graphic 42">
                <a:extLst>
                  <a:ext uri="{FF2B5EF4-FFF2-40B4-BE49-F238E27FC236}">
                    <a16:creationId xmlns:a16="http://schemas.microsoft.com/office/drawing/2014/main" id="{4B1EDA63-E50E-067F-C9F3-13A9A904B79B}"/>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70" name="Graphic 44">
                <a:extLst>
                  <a:ext uri="{FF2B5EF4-FFF2-40B4-BE49-F238E27FC236}">
                    <a16:creationId xmlns:a16="http://schemas.microsoft.com/office/drawing/2014/main" id="{E4EF7331-567C-1D76-61F6-55B968BD0FE5}"/>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71" name="Graphic 46">
                <a:extLst>
                  <a:ext uri="{FF2B5EF4-FFF2-40B4-BE49-F238E27FC236}">
                    <a16:creationId xmlns:a16="http://schemas.microsoft.com/office/drawing/2014/main" id="{4B67711D-55CD-7664-1F97-0E9CD45084B8}"/>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72" name="Graphic 48">
                <a:extLst>
                  <a:ext uri="{FF2B5EF4-FFF2-40B4-BE49-F238E27FC236}">
                    <a16:creationId xmlns:a16="http://schemas.microsoft.com/office/drawing/2014/main" id="{77DF0F59-8726-8123-13FF-75FC9384C83C}"/>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73" name="Graphic 50">
                <a:extLst>
                  <a:ext uri="{FF2B5EF4-FFF2-40B4-BE49-F238E27FC236}">
                    <a16:creationId xmlns:a16="http://schemas.microsoft.com/office/drawing/2014/main" id="{C3CCE4ED-4023-4077-A579-4D7E75D8EA25}"/>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5" name="TextBox 4">
              <a:extLst>
                <a:ext uri="{FF2B5EF4-FFF2-40B4-BE49-F238E27FC236}">
                  <a16:creationId xmlns:a16="http://schemas.microsoft.com/office/drawing/2014/main" id="{A67604C8-55C4-94BB-A94B-253DBAD6EB88}"/>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6" name="TextBox 5">
              <a:extLst>
                <a:ext uri="{FF2B5EF4-FFF2-40B4-BE49-F238E27FC236}">
                  <a16:creationId xmlns:a16="http://schemas.microsoft.com/office/drawing/2014/main" id="{0FC05E8D-3389-6A77-216F-4358B18567C6}"/>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29" name="Group 28">
              <a:extLst>
                <a:ext uri="{FF2B5EF4-FFF2-40B4-BE49-F238E27FC236}">
                  <a16:creationId xmlns:a16="http://schemas.microsoft.com/office/drawing/2014/main" id="{032BF39C-ACB6-4A37-C14D-E3C5F18DD91B}"/>
                </a:ext>
              </a:extLst>
            </p:cNvPr>
            <p:cNvGrpSpPr/>
            <p:nvPr userDrawn="1"/>
          </p:nvGrpSpPr>
          <p:grpSpPr>
            <a:xfrm>
              <a:off x="-1332614" y="682174"/>
              <a:ext cx="641769" cy="6174212"/>
              <a:chOff x="-1332614" y="682174"/>
              <a:chExt cx="641769" cy="6174212"/>
            </a:xfrm>
          </p:grpSpPr>
          <p:sp>
            <p:nvSpPr>
              <p:cNvPr id="19" name="Graphic 20">
                <a:extLst>
                  <a:ext uri="{FF2B5EF4-FFF2-40B4-BE49-F238E27FC236}">
                    <a16:creationId xmlns:a16="http://schemas.microsoft.com/office/drawing/2014/main" id="{58989FC1-E579-DCB4-4C5C-D166AE92D5AA}"/>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17" name="Graphic 26">
                <a:extLst>
                  <a:ext uri="{FF2B5EF4-FFF2-40B4-BE49-F238E27FC236}">
                    <a16:creationId xmlns:a16="http://schemas.microsoft.com/office/drawing/2014/main" id="{2D6788C8-DECF-E8E8-1721-7612C8AC6E9F}"/>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2" name="Graphic 29">
                <a:extLst>
                  <a:ext uri="{FF2B5EF4-FFF2-40B4-BE49-F238E27FC236}">
                    <a16:creationId xmlns:a16="http://schemas.microsoft.com/office/drawing/2014/main" id="{76724271-CE77-DEEE-5DE9-D2D3A80C4470}"/>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3" name="Graphic 31">
                <a:extLst>
                  <a:ext uri="{FF2B5EF4-FFF2-40B4-BE49-F238E27FC236}">
                    <a16:creationId xmlns:a16="http://schemas.microsoft.com/office/drawing/2014/main" id="{67467217-25F2-B9AA-3E07-13AC20347856}"/>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4" name="Graphic 33">
                <a:extLst>
                  <a:ext uri="{FF2B5EF4-FFF2-40B4-BE49-F238E27FC236}">
                    <a16:creationId xmlns:a16="http://schemas.microsoft.com/office/drawing/2014/main" id="{05A5F136-6094-93F2-8476-55587A7EF448}"/>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5" name="Graphic 17">
                <a:extLst>
                  <a:ext uri="{FF2B5EF4-FFF2-40B4-BE49-F238E27FC236}">
                    <a16:creationId xmlns:a16="http://schemas.microsoft.com/office/drawing/2014/main" id="{A4353D54-4D92-D7F3-626E-F8357EDF69A6}"/>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26" name="Graphic 37">
                <a:extLst>
                  <a:ext uri="{FF2B5EF4-FFF2-40B4-BE49-F238E27FC236}">
                    <a16:creationId xmlns:a16="http://schemas.microsoft.com/office/drawing/2014/main" id="{71ABE317-CD21-B229-11F2-E9140C958D51}"/>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E66E5540-D174-61FB-541F-A9B97C9942A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31" name="Group 30">
              <a:extLst>
                <a:ext uri="{FF2B5EF4-FFF2-40B4-BE49-F238E27FC236}">
                  <a16:creationId xmlns:a16="http://schemas.microsoft.com/office/drawing/2014/main" id="{3D09E3C1-7798-A499-52CC-1DE9CF1B640C}"/>
                </a:ext>
              </a:extLst>
            </p:cNvPr>
            <p:cNvGrpSpPr/>
            <p:nvPr userDrawn="1"/>
          </p:nvGrpSpPr>
          <p:grpSpPr>
            <a:xfrm>
              <a:off x="12899711" y="682174"/>
              <a:ext cx="641769" cy="6174212"/>
              <a:chOff x="-1332614" y="682174"/>
              <a:chExt cx="641769" cy="6174212"/>
            </a:xfrm>
          </p:grpSpPr>
          <p:sp>
            <p:nvSpPr>
              <p:cNvPr id="33" name="Graphic 20">
                <a:extLst>
                  <a:ext uri="{FF2B5EF4-FFF2-40B4-BE49-F238E27FC236}">
                    <a16:creationId xmlns:a16="http://schemas.microsoft.com/office/drawing/2014/main" id="{A1283814-9261-6421-8505-6C6529B62290}"/>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5" name="Graphic 26">
                <a:extLst>
                  <a:ext uri="{FF2B5EF4-FFF2-40B4-BE49-F238E27FC236}">
                    <a16:creationId xmlns:a16="http://schemas.microsoft.com/office/drawing/2014/main" id="{6256D576-627E-DEAB-C8D1-9DF55963AB5E}"/>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7" name="Graphic 29">
                <a:extLst>
                  <a:ext uri="{FF2B5EF4-FFF2-40B4-BE49-F238E27FC236}">
                    <a16:creationId xmlns:a16="http://schemas.microsoft.com/office/drawing/2014/main" id="{33C35A56-DDFE-1D86-2347-19A2DECFFD63}"/>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9" name="Graphic 31">
                <a:extLst>
                  <a:ext uri="{FF2B5EF4-FFF2-40B4-BE49-F238E27FC236}">
                    <a16:creationId xmlns:a16="http://schemas.microsoft.com/office/drawing/2014/main" id="{7B2A2500-703E-1B6E-A13E-89E18B0DCC9F}"/>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40" name="Graphic 33">
                <a:extLst>
                  <a:ext uri="{FF2B5EF4-FFF2-40B4-BE49-F238E27FC236}">
                    <a16:creationId xmlns:a16="http://schemas.microsoft.com/office/drawing/2014/main" id="{427BC5D3-ADFC-8355-389D-9C8A993467B1}"/>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41" name="Graphic 17">
                <a:extLst>
                  <a:ext uri="{FF2B5EF4-FFF2-40B4-BE49-F238E27FC236}">
                    <a16:creationId xmlns:a16="http://schemas.microsoft.com/office/drawing/2014/main" id="{59832DDE-44B4-AC40-04BF-C91BE1D3D992}"/>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43" name="Graphic 37">
                <a:extLst>
                  <a:ext uri="{FF2B5EF4-FFF2-40B4-BE49-F238E27FC236}">
                    <a16:creationId xmlns:a16="http://schemas.microsoft.com/office/drawing/2014/main" id="{7D77D0EE-E7DA-1C9A-1258-06EE3A6ABBB7}"/>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46" name="TextBox 45">
                <a:extLst>
                  <a:ext uri="{FF2B5EF4-FFF2-40B4-BE49-F238E27FC236}">
                    <a16:creationId xmlns:a16="http://schemas.microsoft.com/office/drawing/2014/main" id="{ECB58ABB-9A0D-10D5-A841-5E59B2675F2D}"/>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8E3BCD2D-9824-CDFC-D64B-D2959E4FAFC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204152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er slide">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E020A3B-C20E-AD3C-C758-4E37ECE4987E}"/>
              </a:ext>
            </a:extLst>
          </p:cNvPr>
          <p:cNvSpPr/>
          <p:nvPr userDrawn="1"/>
        </p:nvSpPr>
        <p:spPr>
          <a:xfrm>
            <a:off x="5167313" y="681038"/>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49" y="1308105"/>
            <a:ext cx="4822826" cy="5246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4DB9C64-87A6-480D-B717-7914892EBE4B}"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49" y="6391410"/>
            <a:ext cx="482282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pic>
        <p:nvPicPr>
          <p:cNvPr id="16" name="Picture 15" descr="A screenshot of a phone&#10;&#10;AI-generated content may be incorrect.">
            <a:extLst>
              <a:ext uri="{FF2B5EF4-FFF2-40B4-BE49-F238E27FC236}">
                <a16:creationId xmlns:a16="http://schemas.microsoft.com/office/drawing/2014/main" id="{59AC089A-BE65-828F-FBC4-74316FCD7CD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75688" y="1009526"/>
            <a:ext cx="2617062" cy="5218360"/>
          </a:xfrm>
          <a:prstGeom prst="rect">
            <a:avLst/>
          </a:prstGeom>
        </p:spPr>
      </p:pic>
      <p:sp>
        <p:nvSpPr>
          <p:cNvPr id="20" name="Picture Placeholder 18">
            <a:extLst>
              <a:ext uri="{FF2B5EF4-FFF2-40B4-BE49-F238E27FC236}">
                <a16:creationId xmlns:a16="http://schemas.microsoft.com/office/drawing/2014/main" id="{B85BEBD3-320A-87D4-1B68-00DDA634F60C}"/>
              </a:ext>
            </a:extLst>
          </p:cNvPr>
          <p:cNvSpPr>
            <a:spLocks noGrp="1"/>
          </p:cNvSpPr>
          <p:nvPr>
            <p:ph type="pic" sz="quarter" idx="19" hasCustomPrompt="1"/>
          </p:nvPr>
        </p:nvSpPr>
        <p:spPr>
          <a:xfrm>
            <a:off x="5816207" y="1009526"/>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6" name="Picture Placeholder 9">
            <a:extLst>
              <a:ext uri="{FF2B5EF4-FFF2-40B4-BE49-F238E27FC236}">
                <a16:creationId xmlns:a16="http://schemas.microsoft.com/office/drawing/2014/main" id="{73641B89-EC43-0C5D-8C90-E5FA06A70890}"/>
              </a:ext>
            </a:extLst>
          </p:cNvPr>
          <p:cNvSpPr>
            <a:spLocks noGrp="1"/>
          </p:cNvSpPr>
          <p:nvPr>
            <p:ph type="pic" sz="quarter" idx="17"/>
          </p:nvPr>
        </p:nvSpPr>
        <p:spPr>
          <a:xfrm>
            <a:off x="9132094" y="681038"/>
            <a:ext cx="2836068" cy="5873750"/>
          </a:xfrm>
          <a:prstGeom prst="roundRect">
            <a:avLst>
              <a:gd name="adj" fmla="val 4575"/>
            </a:avLst>
          </a:prstGeom>
          <a:solidFill>
            <a:schemeClr val="accent6"/>
          </a:solidFill>
        </p:spPr>
        <p:txBody>
          <a:bodyPr/>
          <a:lstStyle/>
          <a:p>
            <a:r>
              <a:rPr lang="en-US"/>
              <a:t>Click icon to add picture</a:t>
            </a:r>
          </a:p>
        </p:txBody>
      </p:sp>
      <p:sp>
        <p:nvSpPr>
          <p:cNvPr id="5" name="Picture Placeholder 4">
            <a:extLst>
              <a:ext uri="{FF2B5EF4-FFF2-40B4-BE49-F238E27FC236}">
                <a16:creationId xmlns:a16="http://schemas.microsoft.com/office/drawing/2014/main" id="{0574E882-04C0-093C-B4F9-C203A5AC5EC3}"/>
              </a:ext>
            </a:extLst>
          </p:cNvPr>
          <p:cNvSpPr>
            <a:spLocks noGrp="1"/>
          </p:cNvSpPr>
          <p:nvPr>
            <p:ph type="pic" sz="quarter" idx="21"/>
          </p:nvPr>
        </p:nvSpPr>
        <p:spPr>
          <a:xfrm>
            <a:off x="400051" y="681038"/>
            <a:ext cx="3096840" cy="426882"/>
          </a:xfrm>
        </p:spPr>
        <p:txBody>
          <a:bodyPr/>
          <a:lstStyle/>
          <a:p>
            <a:r>
              <a:rPr lang="en-US"/>
              <a:t>Click icon to add picture</a:t>
            </a:r>
            <a:endParaRPr lang="en-GB"/>
          </a:p>
        </p:txBody>
      </p:sp>
    </p:spTree>
    <p:extLst>
      <p:ext uri="{BB962C8B-B14F-4D97-AF65-F5344CB8AC3E}">
        <p14:creationId xmlns:p14="http://schemas.microsoft.com/office/powerpoint/2010/main" val="13468866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andser Comparison">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97AF419-759A-41D5-9B79-E300EA610075}"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9" name="Rectangle: Rounded Corners 8">
            <a:extLst>
              <a:ext uri="{FF2B5EF4-FFF2-40B4-BE49-F238E27FC236}">
                <a16:creationId xmlns:a16="http://schemas.microsoft.com/office/drawing/2014/main" id="{2E020A3B-C20E-AD3C-C758-4E37ECE4987E}"/>
              </a:ext>
            </a:extLst>
          </p:cNvPr>
          <p:cNvSpPr/>
          <p:nvPr userDrawn="1"/>
        </p:nvSpPr>
        <p:spPr>
          <a:xfrm>
            <a:off x="5167313" y="685800"/>
            <a:ext cx="3339873" cy="5870575"/>
          </a:xfrm>
          <a:prstGeom prst="roundRect">
            <a:avLst>
              <a:gd name="adj" fmla="val 59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8629423" y="685800"/>
            <a:ext cx="3339873" cy="5870575"/>
          </a:xfrm>
          <a:prstGeom prst="roundRect">
            <a:avLst>
              <a:gd name="adj" fmla="val 59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16" name="Picture 15" descr="A screenshot of a phone&#10;&#10;AI-generated content may be incorrect.">
            <a:extLst>
              <a:ext uri="{FF2B5EF4-FFF2-40B4-BE49-F238E27FC236}">
                <a16:creationId xmlns:a16="http://schemas.microsoft.com/office/drawing/2014/main" id="{59AC089A-BE65-828F-FBC4-74316FCD7CD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528718" y="1011907"/>
            <a:ext cx="2617062" cy="5218360"/>
          </a:xfrm>
          <a:prstGeom prst="rect">
            <a:avLst/>
          </a:prstGeom>
        </p:spPr>
      </p:pic>
      <p:pic>
        <p:nvPicPr>
          <p:cNvPr id="17" name="Picture 16" descr="A screenshot of a phone&#10;&#10;AI-generated content may be incorrect.">
            <a:extLst>
              <a:ext uri="{FF2B5EF4-FFF2-40B4-BE49-F238E27FC236}">
                <a16:creationId xmlns:a16="http://schemas.microsoft.com/office/drawing/2014/main" id="{08D02593-13BF-D7E2-2086-6C49E37927E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990828" y="1011907"/>
            <a:ext cx="2617062" cy="5218360"/>
          </a:xfrm>
          <a:prstGeom prst="rect">
            <a:avLst/>
          </a:prstGeom>
        </p:spPr>
      </p:pic>
      <p:sp>
        <p:nvSpPr>
          <p:cNvPr id="20" name="Picture Placeholder 18">
            <a:extLst>
              <a:ext uri="{FF2B5EF4-FFF2-40B4-BE49-F238E27FC236}">
                <a16:creationId xmlns:a16="http://schemas.microsoft.com/office/drawing/2014/main" id="{B85BEBD3-320A-87D4-1B68-00DDA634F60C}"/>
              </a:ext>
            </a:extLst>
          </p:cNvPr>
          <p:cNvSpPr>
            <a:spLocks noGrp="1"/>
          </p:cNvSpPr>
          <p:nvPr>
            <p:ph type="pic" sz="quarter" idx="19" hasCustomPrompt="1"/>
          </p:nvPr>
        </p:nvSpPr>
        <p:spPr>
          <a:xfrm>
            <a:off x="5569237" y="1011907"/>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4" name="Picture Placeholder 18">
            <a:extLst>
              <a:ext uri="{FF2B5EF4-FFF2-40B4-BE49-F238E27FC236}">
                <a16:creationId xmlns:a16="http://schemas.microsoft.com/office/drawing/2014/main" id="{84354A9C-850C-3D11-503B-B3F175FDC8D8}"/>
              </a:ext>
            </a:extLst>
          </p:cNvPr>
          <p:cNvSpPr>
            <a:spLocks noGrp="1"/>
          </p:cNvSpPr>
          <p:nvPr>
            <p:ph type="pic" sz="quarter" idx="20" hasCustomPrompt="1"/>
          </p:nvPr>
        </p:nvSpPr>
        <p:spPr>
          <a:xfrm>
            <a:off x="9031347" y="1011907"/>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340982"/>
            <a:ext cx="4822825"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0" y="2061070"/>
            <a:ext cx="4822825"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7274311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text and objec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3340982"/>
            <a:ext cx="4830016"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2061070"/>
            <a:ext cx="4830016"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539F001E-EE05-4889-BEE4-CD611C3B3244}"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5167313" y="685800"/>
            <a:ext cx="6801983" cy="5870575"/>
          </a:xfrm>
          <a:prstGeom prst="roundRect">
            <a:avLst>
              <a:gd name="adj" fmla="val 3319"/>
            </a:avLst>
          </a:prstGeom>
          <a:solidFill>
            <a:schemeClr val="bg1"/>
          </a:solidFill>
          <a:ln>
            <a:noFill/>
          </a:ln>
          <a:effectLst>
            <a:outerShdw blurRad="101600" sx="99000" sy="9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5" name="Content Placeholder 4">
            <a:extLst>
              <a:ext uri="{FF2B5EF4-FFF2-40B4-BE49-F238E27FC236}">
                <a16:creationId xmlns:a16="http://schemas.microsoft.com/office/drawing/2014/main" id="{86ED51E4-712A-8618-10F5-A014D4473C37}"/>
              </a:ext>
            </a:extLst>
          </p:cNvPr>
          <p:cNvSpPr>
            <a:spLocks noGrp="1"/>
          </p:cNvSpPr>
          <p:nvPr>
            <p:ph sz="quarter" idx="19"/>
          </p:nvPr>
        </p:nvSpPr>
        <p:spPr>
          <a:xfrm>
            <a:off x="5296467" y="819150"/>
            <a:ext cx="6543675" cy="5587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BEA6A1DF-0012-699C-66F7-44CBFC8CF7C3}"/>
              </a:ext>
            </a:extLst>
          </p:cNvPr>
          <p:cNvSpPr>
            <a:spLocks noGrp="1"/>
          </p:cNvSpPr>
          <p:nvPr>
            <p:ph type="body" sz="quarter" idx="20" hasCustomPrompt="1"/>
          </p:nvPr>
        </p:nvSpPr>
        <p:spPr>
          <a:xfrm>
            <a:off x="222250"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3958626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Preamble w colored box">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1745911" cy="3949696"/>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CB0BA36-56C0-4CDA-9FDB-34F538B59B2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7" name="Picture Placeholder 8">
            <a:extLst>
              <a:ext uri="{FF2B5EF4-FFF2-40B4-BE49-F238E27FC236}">
                <a16:creationId xmlns:a16="http://schemas.microsoft.com/office/drawing/2014/main" id="{1C805066-9C5A-FAD2-3499-1B7049229C8B}"/>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1661305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Preamble w two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5811837"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6967AD5-03BD-4F06-8674-B5659A84C9AD}"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6156324" y="2291557"/>
            <a:ext cx="5811837"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6312694" y="2428875"/>
            <a:ext cx="368300" cy="322262"/>
          </a:xfrm>
        </p:spPr>
        <p:txBody>
          <a:bodyPr/>
          <a:lstStyle>
            <a:lvl1pPr marL="0" indent="0">
              <a:buNone/>
              <a:defRPr sz="100">
                <a:noFill/>
              </a:defRPr>
            </a:lvl1pPr>
          </a:lstStyle>
          <a:p>
            <a:r>
              <a:rPr lang="en-US"/>
              <a:t> </a:t>
            </a:r>
          </a:p>
        </p:txBody>
      </p:sp>
      <p:sp>
        <p:nvSpPr>
          <p:cNvPr id="2" name="Picture Placeholder 8">
            <a:extLst>
              <a:ext uri="{FF2B5EF4-FFF2-40B4-BE49-F238E27FC236}">
                <a16:creationId xmlns:a16="http://schemas.microsoft.com/office/drawing/2014/main" id="{8A187563-6C78-44B6-CBEC-7BA3C147AF33}"/>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3443204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Preamble w thre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3833812"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C1E4CD3-02EE-4C8D-A418-7D4ED995D35B}"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4179094" y="2291557"/>
            <a:ext cx="3833812"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4332288"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8134349" y="2291557"/>
            <a:ext cx="3833812"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8288336"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A043DAD-F920-0793-3EDA-3590DD8DAED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7953075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Preamble w four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2844798" cy="3949699"/>
          </a:xfrm>
          <a:prstGeom prst="roundRect">
            <a:avLst>
              <a:gd name="adj" fmla="val 6460"/>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5A3A674-1029-4891-9CDF-9DE36710E18A}"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3189288" y="2291557"/>
            <a:ext cx="2844798" cy="3949699"/>
          </a:xfrm>
          <a:prstGeom prst="roundRect">
            <a:avLst>
              <a:gd name="adj" fmla="val 6292"/>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3345657"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6156327" y="2291557"/>
            <a:ext cx="2844798" cy="3949699"/>
          </a:xfrm>
          <a:prstGeom prst="roundRect">
            <a:avLst>
              <a:gd name="adj" fmla="val 6376"/>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6312694" y="2428875"/>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9132817" y="2291557"/>
            <a:ext cx="2844798" cy="3949699"/>
          </a:xfrm>
          <a:prstGeom prst="roundRect">
            <a:avLst>
              <a:gd name="adj" fmla="val 6293"/>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9289258"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BA60FA77-2437-DC7A-E700-EEDED5E05AA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4306956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Preamble w fiv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2244723" cy="3949699"/>
          </a:xfrm>
          <a:prstGeom prst="roundRect">
            <a:avLst>
              <a:gd name="adj" fmla="val 7839"/>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91BF870-4BD9-483A-B9AF-33B986E848B0}"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2596339" y="2291557"/>
            <a:ext cx="2244723" cy="3949699"/>
          </a:xfrm>
          <a:prstGeom prst="roundRect">
            <a:avLst>
              <a:gd name="adj" fmla="val 7777"/>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2754313"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4970427" y="2291557"/>
            <a:ext cx="2244723" cy="3949699"/>
          </a:xfrm>
          <a:prstGeom prst="roundRect">
            <a:avLst>
              <a:gd name="adj" fmla="val 7755"/>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5129213" y="2428875"/>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7344515" y="2291557"/>
            <a:ext cx="2244723" cy="3949699"/>
          </a:xfrm>
          <a:prstGeom prst="roundRect">
            <a:avLst>
              <a:gd name="adj" fmla="val 7778"/>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7502525" y="2428875"/>
            <a:ext cx="368300" cy="322262"/>
          </a:xfrm>
        </p:spPr>
        <p:txBody>
          <a:bodyPr/>
          <a:lstStyle>
            <a:lvl1pPr marL="0" indent="0">
              <a:buNone/>
              <a:defRPr sz="100">
                <a:noFill/>
              </a:defRPr>
            </a:lvl1pPr>
          </a:lstStyle>
          <a:p>
            <a:r>
              <a:rPr lang="en-US"/>
              <a:t> </a:t>
            </a:r>
          </a:p>
        </p:txBody>
      </p:sp>
      <p:sp>
        <p:nvSpPr>
          <p:cNvPr id="19" name="Text Placeholder 4">
            <a:extLst>
              <a:ext uri="{FF2B5EF4-FFF2-40B4-BE49-F238E27FC236}">
                <a16:creationId xmlns:a16="http://schemas.microsoft.com/office/drawing/2014/main" id="{B53BC3F7-647F-2B0C-1430-9501CEDFD6FB}"/>
              </a:ext>
            </a:extLst>
          </p:cNvPr>
          <p:cNvSpPr>
            <a:spLocks noGrp="1"/>
          </p:cNvSpPr>
          <p:nvPr>
            <p:ph type="body" sz="quarter" idx="36"/>
          </p:nvPr>
        </p:nvSpPr>
        <p:spPr>
          <a:xfrm>
            <a:off x="9718604" y="2291557"/>
            <a:ext cx="2244723" cy="3949699"/>
          </a:xfrm>
          <a:prstGeom prst="roundRect">
            <a:avLst>
              <a:gd name="adj" fmla="val 7778"/>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8">
            <a:extLst>
              <a:ext uri="{FF2B5EF4-FFF2-40B4-BE49-F238E27FC236}">
                <a16:creationId xmlns:a16="http://schemas.microsoft.com/office/drawing/2014/main" id="{C1B8C500-6E42-26A0-F089-8F7D71F2C31F}"/>
              </a:ext>
            </a:extLst>
          </p:cNvPr>
          <p:cNvSpPr>
            <a:spLocks noGrp="1"/>
          </p:cNvSpPr>
          <p:nvPr>
            <p:ph type="pic" sz="quarter" idx="37" hasCustomPrompt="1"/>
          </p:nvPr>
        </p:nvSpPr>
        <p:spPr>
          <a:xfrm>
            <a:off x="9877425"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C1C40E7-498D-AB2A-267A-5E43D3E87CF5}"/>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1075328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Preamble w six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855787" cy="3949698"/>
          </a:xfrm>
          <a:prstGeom prst="roundRect">
            <a:avLst>
              <a:gd name="adj" fmla="val 9635"/>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C1B6CF7-24D4-4D80-8C01-03BEC835E4AC}"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2200276" y="2291558"/>
            <a:ext cx="1855787" cy="3949698"/>
          </a:xfrm>
          <a:prstGeom prst="roundRect">
            <a:avLst>
              <a:gd name="adj" fmla="val 9573"/>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2351881" y="2428876"/>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4178301" y="2291558"/>
            <a:ext cx="1855787" cy="3949698"/>
          </a:xfrm>
          <a:prstGeom prst="roundRect">
            <a:avLst>
              <a:gd name="adj" fmla="val 9423"/>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4329906" y="2428876"/>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6156326" y="2291558"/>
            <a:ext cx="1855787" cy="3949698"/>
          </a:xfrm>
          <a:prstGeom prst="roundRect">
            <a:avLst>
              <a:gd name="adj" fmla="val 9446"/>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6307931" y="2428876"/>
            <a:ext cx="368300" cy="322262"/>
          </a:xfrm>
        </p:spPr>
        <p:txBody>
          <a:bodyPr/>
          <a:lstStyle>
            <a:lvl1pPr marL="0" indent="0">
              <a:buNone/>
              <a:defRPr sz="100">
                <a:noFill/>
              </a:defRPr>
            </a:lvl1pPr>
          </a:lstStyle>
          <a:p>
            <a:r>
              <a:rPr lang="en-US"/>
              <a:t> </a:t>
            </a:r>
          </a:p>
        </p:txBody>
      </p:sp>
      <p:sp>
        <p:nvSpPr>
          <p:cNvPr id="19" name="Text Placeholder 4">
            <a:extLst>
              <a:ext uri="{FF2B5EF4-FFF2-40B4-BE49-F238E27FC236}">
                <a16:creationId xmlns:a16="http://schemas.microsoft.com/office/drawing/2014/main" id="{B53BC3F7-647F-2B0C-1430-9501CEDFD6FB}"/>
              </a:ext>
            </a:extLst>
          </p:cNvPr>
          <p:cNvSpPr>
            <a:spLocks noGrp="1"/>
          </p:cNvSpPr>
          <p:nvPr>
            <p:ph type="body" sz="quarter" idx="36"/>
          </p:nvPr>
        </p:nvSpPr>
        <p:spPr>
          <a:xfrm>
            <a:off x="8134351" y="2291558"/>
            <a:ext cx="1855787" cy="3949698"/>
          </a:xfrm>
          <a:prstGeom prst="roundRect">
            <a:avLst>
              <a:gd name="adj" fmla="val 957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8">
            <a:extLst>
              <a:ext uri="{FF2B5EF4-FFF2-40B4-BE49-F238E27FC236}">
                <a16:creationId xmlns:a16="http://schemas.microsoft.com/office/drawing/2014/main" id="{C1B8C500-6E42-26A0-F089-8F7D71F2C31F}"/>
              </a:ext>
            </a:extLst>
          </p:cNvPr>
          <p:cNvSpPr>
            <a:spLocks noGrp="1"/>
          </p:cNvSpPr>
          <p:nvPr>
            <p:ph type="pic" sz="quarter" idx="37" hasCustomPrompt="1"/>
          </p:nvPr>
        </p:nvSpPr>
        <p:spPr>
          <a:xfrm>
            <a:off x="8285956" y="2428876"/>
            <a:ext cx="368300" cy="322262"/>
          </a:xfrm>
        </p:spPr>
        <p:txBody>
          <a:bodyPr/>
          <a:lstStyle>
            <a:lvl1pPr marL="0" indent="0">
              <a:buNone/>
              <a:defRPr sz="100">
                <a:noFill/>
              </a:defRPr>
            </a:lvl1pPr>
          </a:lstStyle>
          <a:p>
            <a:r>
              <a:rPr lang="en-US"/>
              <a:t> </a:t>
            </a:r>
          </a:p>
        </p:txBody>
      </p:sp>
      <p:sp>
        <p:nvSpPr>
          <p:cNvPr id="14" name="Text Placeholder 4">
            <a:extLst>
              <a:ext uri="{FF2B5EF4-FFF2-40B4-BE49-F238E27FC236}">
                <a16:creationId xmlns:a16="http://schemas.microsoft.com/office/drawing/2014/main" id="{1FF6CCF0-D386-F814-6C6B-6B6F7C9F067D}"/>
              </a:ext>
            </a:extLst>
          </p:cNvPr>
          <p:cNvSpPr>
            <a:spLocks noGrp="1"/>
          </p:cNvSpPr>
          <p:nvPr>
            <p:ph type="body" sz="quarter" idx="38"/>
          </p:nvPr>
        </p:nvSpPr>
        <p:spPr>
          <a:xfrm>
            <a:off x="10112374" y="2291558"/>
            <a:ext cx="1855787" cy="3949698"/>
          </a:xfrm>
          <a:prstGeom prst="roundRect">
            <a:avLst>
              <a:gd name="adj" fmla="val 9446"/>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083BF74C-3F70-8B7D-301B-2B7E4E99B208}"/>
              </a:ext>
            </a:extLst>
          </p:cNvPr>
          <p:cNvSpPr>
            <a:spLocks noGrp="1"/>
          </p:cNvSpPr>
          <p:nvPr>
            <p:ph type="pic" sz="quarter" idx="39" hasCustomPrompt="1"/>
          </p:nvPr>
        </p:nvSpPr>
        <p:spPr>
          <a:xfrm>
            <a:off x="10263981" y="2428876"/>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205F3F93-915F-9EED-D042-42C71CD36486}"/>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4736606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text and free space">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2B439BE2-E138-1B77-9D13-011E23829F67}"/>
              </a:ext>
            </a:extLst>
          </p:cNvPr>
          <p:cNvSpPr/>
          <p:nvPr userDrawn="1"/>
        </p:nvSpPr>
        <p:spPr>
          <a:xfrm>
            <a:off x="222250" y="2224090"/>
            <a:ext cx="7789863" cy="4332284"/>
          </a:xfrm>
          <a:prstGeom prst="roundRect">
            <a:avLst>
              <a:gd name="adj" fmla="val 43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463DC29-86E6-40FC-93EC-650A9F42B107}"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8" name="Text Placeholder 2">
            <a:extLst>
              <a:ext uri="{FF2B5EF4-FFF2-40B4-BE49-F238E27FC236}">
                <a16:creationId xmlns:a16="http://schemas.microsoft.com/office/drawing/2014/main" id="{CE6165F3-3979-8925-A602-45520CEF892D}"/>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14">
            <a:extLst>
              <a:ext uri="{FF2B5EF4-FFF2-40B4-BE49-F238E27FC236}">
                <a16:creationId xmlns:a16="http://schemas.microsoft.com/office/drawing/2014/main" id="{7B8951E3-64A7-49FB-8FFD-DD82C1B3AA8F}"/>
              </a:ext>
            </a:extLst>
          </p:cNvPr>
          <p:cNvSpPr>
            <a:spLocks noGrp="1"/>
          </p:cNvSpPr>
          <p:nvPr>
            <p:ph type="body" sz="quarter" idx="20"/>
          </p:nvPr>
        </p:nvSpPr>
        <p:spPr>
          <a:xfrm>
            <a:off x="8134350" y="2383255"/>
            <a:ext cx="3833339" cy="4173117"/>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4">
            <a:extLst>
              <a:ext uri="{FF2B5EF4-FFF2-40B4-BE49-F238E27FC236}">
                <a16:creationId xmlns:a16="http://schemas.microsoft.com/office/drawing/2014/main" id="{9A7AB662-920A-A9C4-1F57-E08C2E84B953}"/>
              </a:ext>
            </a:extLst>
          </p:cNvPr>
          <p:cNvSpPr>
            <a:spLocks noGrp="1"/>
          </p:cNvSpPr>
          <p:nvPr>
            <p:ph type="body" sz="quarter" idx="17" hasCustomPrompt="1"/>
          </p:nvPr>
        </p:nvSpPr>
        <p:spPr>
          <a:xfrm>
            <a:off x="8134530" y="6194560"/>
            <a:ext cx="382964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99C5C98E-2802-03CB-A002-B7F631A8EFF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4618555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text and timeline">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D1208CE-B00B-425D-7C94-B423519E0BCB}"/>
              </a:ext>
            </a:extLst>
          </p:cNvPr>
          <p:cNvSpPr/>
          <p:nvPr userDrawn="1"/>
        </p:nvSpPr>
        <p:spPr>
          <a:xfrm>
            <a:off x="222250" y="2224090"/>
            <a:ext cx="7789863" cy="4332285"/>
          </a:xfrm>
          <a:prstGeom prst="roundRect">
            <a:avLst>
              <a:gd name="adj" fmla="val 43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110" name="Text Placeholder 63">
            <a:extLst>
              <a:ext uri="{FF2B5EF4-FFF2-40B4-BE49-F238E27FC236}">
                <a16:creationId xmlns:a16="http://schemas.microsoft.com/office/drawing/2014/main" id="{270E1E76-DEF0-9811-2C24-19BE2217135B}"/>
              </a:ext>
            </a:extLst>
          </p:cNvPr>
          <p:cNvSpPr>
            <a:spLocks noGrp="1"/>
          </p:cNvSpPr>
          <p:nvPr>
            <p:ph type="body" sz="quarter" idx="53" hasCustomPrompt="1"/>
          </p:nvPr>
        </p:nvSpPr>
        <p:spPr>
          <a:xfrm>
            <a:off x="49654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04" name="Text Placeholder 63">
            <a:extLst>
              <a:ext uri="{FF2B5EF4-FFF2-40B4-BE49-F238E27FC236}">
                <a16:creationId xmlns:a16="http://schemas.microsoft.com/office/drawing/2014/main" id="{40FBED91-900D-CBEA-722A-85464927495B}"/>
              </a:ext>
            </a:extLst>
          </p:cNvPr>
          <p:cNvSpPr>
            <a:spLocks noGrp="1"/>
          </p:cNvSpPr>
          <p:nvPr>
            <p:ph type="body" sz="quarter" idx="47" hasCustomPrompt="1"/>
          </p:nvPr>
        </p:nvSpPr>
        <p:spPr>
          <a:xfrm>
            <a:off x="2863671"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92" name="Text Placeholder 63">
            <a:extLst>
              <a:ext uri="{FF2B5EF4-FFF2-40B4-BE49-F238E27FC236}">
                <a16:creationId xmlns:a16="http://schemas.microsoft.com/office/drawing/2014/main" id="{5D3A123A-A754-BDFD-8E1A-E5916BF12931}"/>
              </a:ext>
            </a:extLst>
          </p:cNvPr>
          <p:cNvSpPr>
            <a:spLocks noGrp="1"/>
          </p:cNvSpPr>
          <p:nvPr>
            <p:ph type="body" sz="quarter" idx="35" hasCustomPrompt="1"/>
          </p:nvPr>
        </p:nvSpPr>
        <p:spPr>
          <a:xfrm>
            <a:off x="58945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86" name="Text Placeholder 63">
            <a:extLst>
              <a:ext uri="{FF2B5EF4-FFF2-40B4-BE49-F238E27FC236}">
                <a16:creationId xmlns:a16="http://schemas.microsoft.com/office/drawing/2014/main" id="{0AB5EFB5-A132-8CD0-5CFE-E5E1E8097F7D}"/>
              </a:ext>
            </a:extLst>
          </p:cNvPr>
          <p:cNvSpPr>
            <a:spLocks noGrp="1"/>
          </p:cNvSpPr>
          <p:nvPr>
            <p:ph type="body" sz="quarter" idx="29" hasCustomPrompt="1"/>
          </p:nvPr>
        </p:nvSpPr>
        <p:spPr>
          <a:xfrm>
            <a:off x="3976238"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7CA475E-D7F1-4BD4-918D-A7449658628B}"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8" name="Text Placeholder 2">
            <a:extLst>
              <a:ext uri="{FF2B5EF4-FFF2-40B4-BE49-F238E27FC236}">
                <a16:creationId xmlns:a16="http://schemas.microsoft.com/office/drawing/2014/main" id="{CE6165F3-3979-8925-A602-45520CEF892D}"/>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14">
            <a:extLst>
              <a:ext uri="{FF2B5EF4-FFF2-40B4-BE49-F238E27FC236}">
                <a16:creationId xmlns:a16="http://schemas.microsoft.com/office/drawing/2014/main" id="{7B8951E3-64A7-49FB-8FFD-DD82C1B3AA8F}"/>
              </a:ext>
            </a:extLst>
          </p:cNvPr>
          <p:cNvSpPr>
            <a:spLocks noGrp="1"/>
          </p:cNvSpPr>
          <p:nvPr>
            <p:ph type="body" sz="quarter" idx="20"/>
          </p:nvPr>
        </p:nvSpPr>
        <p:spPr>
          <a:xfrm>
            <a:off x="8134350" y="2383255"/>
            <a:ext cx="3833339" cy="4173119"/>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4">
            <a:extLst>
              <a:ext uri="{FF2B5EF4-FFF2-40B4-BE49-F238E27FC236}">
                <a16:creationId xmlns:a16="http://schemas.microsoft.com/office/drawing/2014/main" id="{9A7AB662-920A-A9C4-1F57-E08C2E84B953}"/>
              </a:ext>
            </a:extLst>
          </p:cNvPr>
          <p:cNvSpPr>
            <a:spLocks noGrp="1"/>
          </p:cNvSpPr>
          <p:nvPr>
            <p:ph type="body" sz="quarter" idx="17" hasCustomPrompt="1"/>
          </p:nvPr>
        </p:nvSpPr>
        <p:spPr>
          <a:xfrm>
            <a:off x="8134530" y="6194559"/>
            <a:ext cx="382964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74" name="Text Placeholder 73">
            <a:extLst>
              <a:ext uri="{FF2B5EF4-FFF2-40B4-BE49-F238E27FC236}">
                <a16:creationId xmlns:a16="http://schemas.microsoft.com/office/drawing/2014/main" id="{D07BBB28-BCAA-3ABB-B6A2-6367642BA1B6}"/>
              </a:ext>
            </a:extLst>
          </p:cNvPr>
          <p:cNvSpPr>
            <a:spLocks noGrp="1"/>
          </p:cNvSpPr>
          <p:nvPr>
            <p:ph type="body" sz="quarter" idx="22" hasCustomPrompt="1"/>
          </p:nvPr>
        </p:nvSpPr>
        <p:spPr>
          <a:xfrm>
            <a:off x="1300518"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64" name="Text Placeholder 63">
            <a:extLst>
              <a:ext uri="{FF2B5EF4-FFF2-40B4-BE49-F238E27FC236}">
                <a16:creationId xmlns:a16="http://schemas.microsoft.com/office/drawing/2014/main" id="{718BA4F9-659C-C001-324A-E367CAB27344}"/>
              </a:ext>
            </a:extLst>
          </p:cNvPr>
          <p:cNvSpPr>
            <a:spLocks noGrp="1"/>
          </p:cNvSpPr>
          <p:nvPr>
            <p:ph type="body" sz="quarter" idx="23" hasCustomPrompt="1"/>
          </p:nvPr>
        </p:nvSpPr>
        <p:spPr>
          <a:xfrm>
            <a:off x="1297497"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66" name="Text Placeholder 65">
            <a:extLst>
              <a:ext uri="{FF2B5EF4-FFF2-40B4-BE49-F238E27FC236}">
                <a16:creationId xmlns:a16="http://schemas.microsoft.com/office/drawing/2014/main" id="{7F28D131-5336-3E50-87CC-769E61F18FFA}"/>
              </a:ext>
            </a:extLst>
          </p:cNvPr>
          <p:cNvSpPr>
            <a:spLocks noGrp="1"/>
          </p:cNvSpPr>
          <p:nvPr>
            <p:ph type="body" sz="quarter" idx="24" hasCustomPrompt="1"/>
          </p:nvPr>
        </p:nvSpPr>
        <p:spPr>
          <a:xfrm>
            <a:off x="120474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71" name="Picture Placeholder 70">
            <a:extLst>
              <a:ext uri="{FF2B5EF4-FFF2-40B4-BE49-F238E27FC236}">
                <a16:creationId xmlns:a16="http://schemas.microsoft.com/office/drawing/2014/main" id="{2B8F448B-C7D7-91DA-D43E-206E8AE8D14B}"/>
              </a:ext>
            </a:extLst>
          </p:cNvPr>
          <p:cNvSpPr>
            <a:spLocks noGrp="1"/>
          </p:cNvSpPr>
          <p:nvPr>
            <p:ph type="pic" sz="quarter" idx="25"/>
          </p:nvPr>
        </p:nvSpPr>
        <p:spPr>
          <a:xfrm>
            <a:off x="1434486" y="2893858"/>
            <a:ext cx="368300" cy="322262"/>
          </a:xfrm>
        </p:spPr>
        <p:txBody>
          <a:bodyPr/>
          <a:lstStyle>
            <a:lvl1pPr>
              <a:defRPr sz="100">
                <a:noFill/>
              </a:defRPr>
            </a:lvl1pPr>
          </a:lstStyle>
          <a:p>
            <a:r>
              <a:rPr lang="en-US"/>
              <a:t>Click icon to add picture</a:t>
            </a:r>
          </a:p>
        </p:txBody>
      </p:sp>
      <p:sp>
        <p:nvSpPr>
          <p:cNvPr id="72" name="Picture Placeholder 70">
            <a:extLst>
              <a:ext uri="{FF2B5EF4-FFF2-40B4-BE49-F238E27FC236}">
                <a16:creationId xmlns:a16="http://schemas.microsoft.com/office/drawing/2014/main" id="{05DFC42A-10E0-F52B-5175-17BAE71C97DA}"/>
              </a:ext>
            </a:extLst>
          </p:cNvPr>
          <p:cNvSpPr>
            <a:spLocks noGrp="1"/>
          </p:cNvSpPr>
          <p:nvPr>
            <p:ph type="pic" sz="quarter" idx="26"/>
          </p:nvPr>
        </p:nvSpPr>
        <p:spPr>
          <a:xfrm>
            <a:off x="1809122" y="2893858"/>
            <a:ext cx="368300" cy="322262"/>
          </a:xfrm>
        </p:spPr>
        <p:txBody>
          <a:bodyPr/>
          <a:lstStyle>
            <a:lvl1pPr>
              <a:defRPr sz="100">
                <a:noFill/>
              </a:defRPr>
            </a:lvl1pPr>
          </a:lstStyle>
          <a:p>
            <a:r>
              <a:rPr lang="en-US"/>
              <a:t>Click icon to add picture</a:t>
            </a:r>
          </a:p>
        </p:txBody>
      </p:sp>
      <p:sp>
        <p:nvSpPr>
          <p:cNvPr id="73" name="Picture Placeholder 70">
            <a:extLst>
              <a:ext uri="{FF2B5EF4-FFF2-40B4-BE49-F238E27FC236}">
                <a16:creationId xmlns:a16="http://schemas.microsoft.com/office/drawing/2014/main" id="{8474B042-7C7F-BFD9-EAEF-5703B9BB5002}"/>
              </a:ext>
            </a:extLst>
          </p:cNvPr>
          <p:cNvSpPr>
            <a:spLocks noGrp="1"/>
          </p:cNvSpPr>
          <p:nvPr>
            <p:ph type="pic" sz="quarter" idx="27"/>
          </p:nvPr>
        </p:nvSpPr>
        <p:spPr>
          <a:xfrm>
            <a:off x="2183758" y="2893858"/>
            <a:ext cx="368300" cy="322262"/>
          </a:xfrm>
        </p:spPr>
        <p:txBody>
          <a:bodyPr/>
          <a:lstStyle>
            <a:lvl1pPr>
              <a:defRPr sz="100">
                <a:noFill/>
              </a:defRPr>
            </a:lvl1pPr>
          </a:lstStyle>
          <a:p>
            <a:r>
              <a:rPr lang="en-US"/>
              <a:t>Click icon to add picture</a:t>
            </a:r>
          </a:p>
        </p:txBody>
      </p:sp>
      <p:sp>
        <p:nvSpPr>
          <p:cNvPr id="85" name="Text Placeholder 73">
            <a:extLst>
              <a:ext uri="{FF2B5EF4-FFF2-40B4-BE49-F238E27FC236}">
                <a16:creationId xmlns:a16="http://schemas.microsoft.com/office/drawing/2014/main" id="{449D7F55-CF4E-5BEB-4706-0081A9E47E40}"/>
              </a:ext>
            </a:extLst>
          </p:cNvPr>
          <p:cNvSpPr>
            <a:spLocks noGrp="1"/>
          </p:cNvSpPr>
          <p:nvPr>
            <p:ph type="body" sz="quarter" idx="28" hasCustomPrompt="1"/>
          </p:nvPr>
        </p:nvSpPr>
        <p:spPr>
          <a:xfrm>
            <a:off x="3986402"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87" name="Text Placeholder 86">
            <a:extLst>
              <a:ext uri="{FF2B5EF4-FFF2-40B4-BE49-F238E27FC236}">
                <a16:creationId xmlns:a16="http://schemas.microsoft.com/office/drawing/2014/main" id="{4D173A86-3020-6E78-DC29-3D08D4120B0C}"/>
              </a:ext>
            </a:extLst>
          </p:cNvPr>
          <p:cNvSpPr>
            <a:spLocks noGrp="1"/>
          </p:cNvSpPr>
          <p:nvPr>
            <p:ph type="body" sz="quarter" idx="30" hasCustomPrompt="1"/>
          </p:nvPr>
        </p:nvSpPr>
        <p:spPr>
          <a:xfrm>
            <a:off x="3883489"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88" name="Picture Placeholder 70">
            <a:extLst>
              <a:ext uri="{FF2B5EF4-FFF2-40B4-BE49-F238E27FC236}">
                <a16:creationId xmlns:a16="http://schemas.microsoft.com/office/drawing/2014/main" id="{CAC7F1A9-B5B1-EC45-3DBF-53D6D8A3686E}"/>
              </a:ext>
            </a:extLst>
          </p:cNvPr>
          <p:cNvSpPr>
            <a:spLocks noGrp="1"/>
          </p:cNvSpPr>
          <p:nvPr>
            <p:ph type="pic" sz="quarter" idx="31"/>
          </p:nvPr>
        </p:nvSpPr>
        <p:spPr>
          <a:xfrm>
            <a:off x="4120370" y="2893858"/>
            <a:ext cx="368300" cy="322262"/>
          </a:xfrm>
        </p:spPr>
        <p:txBody>
          <a:bodyPr/>
          <a:lstStyle>
            <a:lvl1pPr>
              <a:defRPr sz="100">
                <a:noFill/>
              </a:defRPr>
            </a:lvl1pPr>
          </a:lstStyle>
          <a:p>
            <a:r>
              <a:rPr lang="en-US"/>
              <a:t>Click icon to add picture</a:t>
            </a:r>
          </a:p>
        </p:txBody>
      </p:sp>
      <p:sp>
        <p:nvSpPr>
          <p:cNvPr id="89" name="Picture Placeholder 70">
            <a:extLst>
              <a:ext uri="{FF2B5EF4-FFF2-40B4-BE49-F238E27FC236}">
                <a16:creationId xmlns:a16="http://schemas.microsoft.com/office/drawing/2014/main" id="{32FC1851-6F20-9E9A-07AC-B6BFB6C4E9F5}"/>
              </a:ext>
            </a:extLst>
          </p:cNvPr>
          <p:cNvSpPr>
            <a:spLocks noGrp="1"/>
          </p:cNvSpPr>
          <p:nvPr>
            <p:ph type="pic" sz="quarter" idx="32"/>
          </p:nvPr>
        </p:nvSpPr>
        <p:spPr>
          <a:xfrm>
            <a:off x="4495006" y="2893858"/>
            <a:ext cx="368300" cy="322262"/>
          </a:xfrm>
        </p:spPr>
        <p:txBody>
          <a:bodyPr/>
          <a:lstStyle>
            <a:lvl1pPr>
              <a:defRPr sz="100">
                <a:noFill/>
              </a:defRPr>
            </a:lvl1pPr>
          </a:lstStyle>
          <a:p>
            <a:r>
              <a:rPr lang="en-US"/>
              <a:t>Click icon to add picture</a:t>
            </a:r>
          </a:p>
        </p:txBody>
      </p:sp>
      <p:sp>
        <p:nvSpPr>
          <p:cNvPr id="90" name="Picture Placeholder 70">
            <a:extLst>
              <a:ext uri="{FF2B5EF4-FFF2-40B4-BE49-F238E27FC236}">
                <a16:creationId xmlns:a16="http://schemas.microsoft.com/office/drawing/2014/main" id="{5C0F8ED0-A85B-F4E3-3E60-BCF5A410A0A6}"/>
              </a:ext>
            </a:extLst>
          </p:cNvPr>
          <p:cNvSpPr>
            <a:spLocks noGrp="1"/>
          </p:cNvSpPr>
          <p:nvPr>
            <p:ph type="pic" sz="quarter" idx="33"/>
          </p:nvPr>
        </p:nvSpPr>
        <p:spPr>
          <a:xfrm>
            <a:off x="4869642" y="2893858"/>
            <a:ext cx="368300" cy="322262"/>
          </a:xfrm>
        </p:spPr>
        <p:txBody>
          <a:bodyPr/>
          <a:lstStyle>
            <a:lvl1pPr>
              <a:defRPr sz="100">
                <a:noFill/>
              </a:defRPr>
            </a:lvl1pPr>
          </a:lstStyle>
          <a:p>
            <a:r>
              <a:rPr lang="en-US"/>
              <a:t>Click icon to add picture</a:t>
            </a:r>
          </a:p>
        </p:txBody>
      </p:sp>
      <p:sp>
        <p:nvSpPr>
          <p:cNvPr id="91" name="Text Placeholder 73">
            <a:extLst>
              <a:ext uri="{FF2B5EF4-FFF2-40B4-BE49-F238E27FC236}">
                <a16:creationId xmlns:a16="http://schemas.microsoft.com/office/drawing/2014/main" id="{9A75EE78-B762-A103-24D1-EA89C072121C}"/>
              </a:ext>
            </a:extLst>
          </p:cNvPr>
          <p:cNvSpPr>
            <a:spLocks noGrp="1"/>
          </p:cNvSpPr>
          <p:nvPr>
            <p:ph type="body" sz="quarter" idx="34" hasCustomPrompt="1"/>
          </p:nvPr>
        </p:nvSpPr>
        <p:spPr>
          <a:xfrm>
            <a:off x="5907100"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93" name="Text Placeholder 92">
            <a:extLst>
              <a:ext uri="{FF2B5EF4-FFF2-40B4-BE49-F238E27FC236}">
                <a16:creationId xmlns:a16="http://schemas.microsoft.com/office/drawing/2014/main" id="{8F635ECE-DAEE-8F48-781B-6A0616DAE4ED}"/>
              </a:ext>
            </a:extLst>
          </p:cNvPr>
          <p:cNvSpPr>
            <a:spLocks noGrp="1"/>
          </p:cNvSpPr>
          <p:nvPr>
            <p:ph type="body" sz="quarter" idx="36" hasCustomPrompt="1"/>
          </p:nvPr>
        </p:nvSpPr>
        <p:spPr>
          <a:xfrm>
            <a:off x="58018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94" name="Picture Placeholder 70">
            <a:extLst>
              <a:ext uri="{FF2B5EF4-FFF2-40B4-BE49-F238E27FC236}">
                <a16:creationId xmlns:a16="http://schemas.microsoft.com/office/drawing/2014/main" id="{EF25585A-0AC2-E4CA-B827-4E647F68A865}"/>
              </a:ext>
            </a:extLst>
          </p:cNvPr>
          <p:cNvSpPr>
            <a:spLocks noGrp="1"/>
          </p:cNvSpPr>
          <p:nvPr>
            <p:ph type="pic" sz="quarter" idx="37"/>
          </p:nvPr>
        </p:nvSpPr>
        <p:spPr>
          <a:xfrm>
            <a:off x="6041068" y="2893858"/>
            <a:ext cx="368300" cy="322262"/>
          </a:xfrm>
        </p:spPr>
        <p:txBody>
          <a:bodyPr/>
          <a:lstStyle>
            <a:lvl1pPr>
              <a:defRPr sz="100">
                <a:noFill/>
              </a:defRPr>
            </a:lvl1pPr>
          </a:lstStyle>
          <a:p>
            <a:r>
              <a:rPr lang="en-US"/>
              <a:t>Click icon to add picture</a:t>
            </a:r>
          </a:p>
        </p:txBody>
      </p:sp>
      <p:sp>
        <p:nvSpPr>
          <p:cNvPr id="95" name="Picture Placeholder 70">
            <a:extLst>
              <a:ext uri="{FF2B5EF4-FFF2-40B4-BE49-F238E27FC236}">
                <a16:creationId xmlns:a16="http://schemas.microsoft.com/office/drawing/2014/main" id="{5BEC435E-A74D-1E15-26A5-DECF5F113E5F}"/>
              </a:ext>
            </a:extLst>
          </p:cNvPr>
          <p:cNvSpPr>
            <a:spLocks noGrp="1"/>
          </p:cNvSpPr>
          <p:nvPr>
            <p:ph type="pic" sz="quarter" idx="38"/>
          </p:nvPr>
        </p:nvSpPr>
        <p:spPr>
          <a:xfrm>
            <a:off x="6415704" y="2893858"/>
            <a:ext cx="368300" cy="322262"/>
          </a:xfrm>
        </p:spPr>
        <p:txBody>
          <a:bodyPr/>
          <a:lstStyle>
            <a:lvl1pPr>
              <a:defRPr sz="100">
                <a:noFill/>
              </a:defRPr>
            </a:lvl1pPr>
          </a:lstStyle>
          <a:p>
            <a:r>
              <a:rPr lang="en-US"/>
              <a:t>Click icon to add picture</a:t>
            </a:r>
          </a:p>
        </p:txBody>
      </p:sp>
      <p:sp>
        <p:nvSpPr>
          <p:cNvPr id="96" name="Picture Placeholder 70">
            <a:extLst>
              <a:ext uri="{FF2B5EF4-FFF2-40B4-BE49-F238E27FC236}">
                <a16:creationId xmlns:a16="http://schemas.microsoft.com/office/drawing/2014/main" id="{16D09AFD-AA41-1D51-D6C8-05234E225F37}"/>
              </a:ext>
            </a:extLst>
          </p:cNvPr>
          <p:cNvSpPr>
            <a:spLocks noGrp="1"/>
          </p:cNvSpPr>
          <p:nvPr>
            <p:ph type="pic" sz="quarter" idx="39"/>
          </p:nvPr>
        </p:nvSpPr>
        <p:spPr>
          <a:xfrm>
            <a:off x="6790340" y="2893858"/>
            <a:ext cx="368300" cy="322262"/>
          </a:xfrm>
        </p:spPr>
        <p:txBody>
          <a:bodyPr/>
          <a:lstStyle>
            <a:lvl1pPr>
              <a:defRPr sz="100">
                <a:noFill/>
              </a:defRPr>
            </a:lvl1pPr>
          </a:lstStyle>
          <a:p>
            <a:r>
              <a:rPr lang="en-US"/>
              <a:t>Click icon to add picture</a:t>
            </a:r>
          </a:p>
        </p:txBody>
      </p:sp>
      <p:sp>
        <p:nvSpPr>
          <p:cNvPr id="97" name="Text Placeholder 73">
            <a:extLst>
              <a:ext uri="{FF2B5EF4-FFF2-40B4-BE49-F238E27FC236}">
                <a16:creationId xmlns:a16="http://schemas.microsoft.com/office/drawing/2014/main" id="{2338A3FF-00EA-28A7-7E79-E8EBBEF0F65F}"/>
              </a:ext>
            </a:extLst>
          </p:cNvPr>
          <p:cNvSpPr>
            <a:spLocks noGrp="1"/>
          </p:cNvSpPr>
          <p:nvPr>
            <p:ph type="body" sz="quarter" idx="40" hasCustomPrompt="1"/>
          </p:nvPr>
        </p:nvSpPr>
        <p:spPr>
          <a:xfrm>
            <a:off x="798868"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98" name="Text Placeholder 63">
            <a:extLst>
              <a:ext uri="{FF2B5EF4-FFF2-40B4-BE49-F238E27FC236}">
                <a16:creationId xmlns:a16="http://schemas.microsoft.com/office/drawing/2014/main" id="{112F7996-7D49-498C-C02E-10D7497ACF87}"/>
              </a:ext>
            </a:extLst>
          </p:cNvPr>
          <p:cNvSpPr>
            <a:spLocks noGrp="1"/>
          </p:cNvSpPr>
          <p:nvPr>
            <p:ph type="body" sz="quarter" idx="41" hasCustomPrompt="1"/>
          </p:nvPr>
        </p:nvSpPr>
        <p:spPr>
          <a:xfrm flipH="1">
            <a:off x="776056" y="4441309"/>
            <a:ext cx="0" cy="1525168"/>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99" name="Text Placeholder 98">
            <a:extLst>
              <a:ext uri="{FF2B5EF4-FFF2-40B4-BE49-F238E27FC236}">
                <a16:creationId xmlns:a16="http://schemas.microsoft.com/office/drawing/2014/main" id="{22AE322C-290B-81EF-7928-5966FE8D6076}"/>
              </a:ext>
            </a:extLst>
          </p:cNvPr>
          <p:cNvSpPr>
            <a:spLocks noGrp="1"/>
          </p:cNvSpPr>
          <p:nvPr>
            <p:ph type="body" sz="quarter" idx="42" hasCustomPrompt="1"/>
          </p:nvPr>
        </p:nvSpPr>
        <p:spPr>
          <a:xfrm>
            <a:off x="68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00" name="Picture Placeholder 70">
            <a:extLst>
              <a:ext uri="{FF2B5EF4-FFF2-40B4-BE49-F238E27FC236}">
                <a16:creationId xmlns:a16="http://schemas.microsoft.com/office/drawing/2014/main" id="{612C68C7-24C6-CDF2-13B9-003C2D25A424}"/>
              </a:ext>
            </a:extLst>
          </p:cNvPr>
          <p:cNvSpPr>
            <a:spLocks noGrp="1"/>
          </p:cNvSpPr>
          <p:nvPr>
            <p:ph type="pic" sz="quarter" idx="43"/>
          </p:nvPr>
        </p:nvSpPr>
        <p:spPr>
          <a:xfrm>
            <a:off x="932836" y="5557306"/>
            <a:ext cx="368300" cy="322262"/>
          </a:xfrm>
        </p:spPr>
        <p:txBody>
          <a:bodyPr/>
          <a:lstStyle>
            <a:lvl1pPr>
              <a:defRPr sz="100">
                <a:noFill/>
              </a:defRPr>
            </a:lvl1pPr>
          </a:lstStyle>
          <a:p>
            <a:r>
              <a:rPr lang="en-US"/>
              <a:t>Click icon to add picture</a:t>
            </a:r>
          </a:p>
        </p:txBody>
      </p:sp>
      <p:sp>
        <p:nvSpPr>
          <p:cNvPr id="101" name="Picture Placeholder 70">
            <a:extLst>
              <a:ext uri="{FF2B5EF4-FFF2-40B4-BE49-F238E27FC236}">
                <a16:creationId xmlns:a16="http://schemas.microsoft.com/office/drawing/2014/main" id="{F0823283-8D49-E42B-2993-F4356CCCA984}"/>
              </a:ext>
            </a:extLst>
          </p:cNvPr>
          <p:cNvSpPr>
            <a:spLocks noGrp="1"/>
          </p:cNvSpPr>
          <p:nvPr>
            <p:ph type="pic" sz="quarter" idx="44"/>
          </p:nvPr>
        </p:nvSpPr>
        <p:spPr>
          <a:xfrm>
            <a:off x="1307472" y="5557306"/>
            <a:ext cx="368300" cy="322262"/>
          </a:xfrm>
        </p:spPr>
        <p:txBody>
          <a:bodyPr/>
          <a:lstStyle>
            <a:lvl1pPr>
              <a:defRPr sz="100">
                <a:noFill/>
              </a:defRPr>
            </a:lvl1pPr>
          </a:lstStyle>
          <a:p>
            <a:r>
              <a:rPr lang="en-US"/>
              <a:t>Click icon to add picture</a:t>
            </a:r>
          </a:p>
        </p:txBody>
      </p:sp>
      <p:sp>
        <p:nvSpPr>
          <p:cNvPr id="102" name="Picture Placeholder 70">
            <a:extLst>
              <a:ext uri="{FF2B5EF4-FFF2-40B4-BE49-F238E27FC236}">
                <a16:creationId xmlns:a16="http://schemas.microsoft.com/office/drawing/2014/main" id="{01D2411B-CF59-A280-DED7-EA3B777E74CE}"/>
              </a:ext>
            </a:extLst>
          </p:cNvPr>
          <p:cNvSpPr>
            <a:spLocks noGrp="1"/>
          </p:cNvSpPr>
          <p:nvPr>
            <p:ph type="pic" sz="quarter" idx="45"/>
          </p:nvPr>
        </p:nvSpPr>
        <p:spPr>
          <a:xfrm>
            <a:off x="1682108" y="5557306"/>
            <a:ext cx="368300" cy="322262"/>
          </a:xfrm>
        </p:spPr>
        <p:txBody>
          <a:bodyPr/>
          <a:lstStyle>
            <a:lvl1pPr>
              <a:defRPr sz="100">
                <a:noFill/>
              </a:defRPr>
            </a:lvl1pPr>
          </a:lstStyle>
          <a:p>
            <a:r>
              <a:rPr lang="en-US"/>
              <a:t>Click icon to add picture</a:t>
            </a:r>
          </a:p>
        </p:txBody>
      </p:sp>
      <p:sp>
        <p:nvSpPr>
          <p:cNvPr id="103" name="Text Placeholder 73">
            <a:extLst>
              <a:ext uri="{FF2B5EF4-FFF2-40B4-BE49-F238E27FC236}">
                <a16:creationId xmlns:a16="http://schemas.microsoft.com/office/drawing/2014/main" id="{05FD2690-CD3A-5B20-6EC6-2BEB7ED9CA66}"/>
              </a:ext>
            </a:extLst>
          </p:cNvPr>
          <p:cNvSpPr>
            <a:spLocks noGrp="1"/>
          </p:cNvSpPr>
          <p:nvPr>
            <p:ph type="body" sz="quarter" idx="46" hasCustomPrompt="1"/>
          </p:nvPr>
        </p:nvSpPr>
        <p:spPr>
          <a:xfrm>
            <a:off x="2869073" y="4640548"/>
            <a:ext cx="1238238"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05" name="Text Placeholder 104">
            <a:extLst>
              <a:ext uri="{FF2B5EF4-FFF2-40B4-BE49-F238E27FC236}">
                <a16:creationId xmlns:a16="http://schemas.microsoft.com/office/drawing/2014/main" id="{FEE29DA2-CD4D-2FFC-8B58-A33AA09294A6}"/>
              </a:ext>
            </a:extLst>
          </p:cNvPr>
          <p:cNvSpPr>
            <a:spLocks noGrp="1"/>
          </p:cNvSpPr>
          <p:nvPr>
            <p:ph type="body" sz="quarter" idx="48" hasCustomPrompt="1"/>
          </p:nvPr>
        </p:nvSpPr>
        <p:spPr>
          <a:xfrm>
            <a:off x="277017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06" name="Picture Placeholder 70">
            <a:extLst>
              <a:ext uri="{FF2B5EF4-FFF2-40B4-BE49-F238E27FC236}">
                <a16:creationId xmlns:a16="http://schemas.microsoft.com/office/drawing/2014/main" id="{0A32F383-822C-4101-7607-9ECD615D34BB}"/>
              </a:ext>
            </a:extLst>
          </p:cNvPr>
          <p:cNvSpPr>
            <a:spLocks noGrp="1"/>
          </p:cNvSpPr>
          <p:nvPr>
            <p:ph type="pic" sz="quarter" idx="49"/>
          </p:nvPr>
        </p:nvSpPr>
        <p:spPr>
          <a:xfrm>
            <a:off x="3019708" y="5557306"/>
            <a:ext cx="368300" cy="322262"/>
          </a:xfrm>
        </p:spPr>
        <p:txBody>
          <a:bodyPr/>
          <a:lstStyle>
            <a:lvl1pPr>
              <a:defRPr sz="100">
                <a:noFill/>
              </a:defRPr>
            </a:lvl1pPr>
          </a:lstStyle>
          <a:p>
            <a:r>
              <a:rPr lang="en-US"/>
              <a:t>Click icon to add picture</a:t>
            </a:r>
          </a:p>
        </p:txBody>
      </p:sp>
      <p:sp>
        <p:nvSpPr>
          <p:cNvPr id="107" name="Picture Placeholder 70">
            <a:extLst>
              <a:ext uri="{FF2B5EF4-FFF2-40B4-BE49-F238E27FC236}">
                <a16:creationId xmlns:a16="http://schemas.microsoft.com/office/drawing/2014/main" id="{1EA2402B-ABBB-78C3-B199-99D3F6B305A6}"/>
              </a:ext>
            </a:extLst>
          </p:cNvPr>
          <p:cNvSpPr>
            <a:spLocks noGrp="1"/>
          </p:cNvSpPr>
          <p:nvPr>
            <p:ph type="pic" sz="quarter" idx="50"/>
          </p:nvPr>
        </p:nvSpPr>
        <p:spPr>
          <a:xfrm>
            <a:off x="3394344" y="5557306"/>
            <a:ext cx="368300" cy="322262"/>
          </a:xfrm>
        </p:spPr>
        <p:txBody>
          <a:bodyPr/>
          <a:lstStyle>
            <a:lvl1pPr>
              <a:defRPr sz="100">
                <a:noFill/>
              </a:defRPr>
            </a:lvl1pPr>
          </a:lstStyle>
          <a:p>
            <a:r>
              <a:rPr lang="en-US"/>
              <a:t>Click icon to add picture</a:t>
            </a:r>
          </a:p>
        </p:txBody>
      </p:sp>
      <p:sp>
        <p:nvSpPr>
          <p:cNvPr id="108" name="Picture Placeholder 70">
            <a:extLst>
              <a:ext uri="{FF2B5EF4-FFF2-40B4-BE49-F238E27FC236}">
                <a16:creationId xmlns:a16="http://schemas.microsoft.com/office/drawing/2014/main" id="{2B0894B0-EBA8-44DD-7C75-7B856B892E64}"/>
              </a:ext>
            </a:extLst>
          </p:cNvPr>
          <p:cNvSpPr>
            <a:spLocks noGrp="1"/>
          </p:cNvSpPr>
          <p:nvPr>
            <p:ph type="pic" sz="quarter" idx="51"/>
          </p:nvPr>
        </p:nvSpPr>
        <p:spPr>
          <a:xfrm>
            <a:off x="3768980" y="5557306"/>
            <a:ext cx="368300" cy="322262"/>
          </a:xfrm>
        </p:spPr>
        <p:txBody>
          <a:bodyPr/>
          <a:lstStyle>
            <a:lvl1pPr>
              <a:defRPr sz="100">
                <a:noFill/>
              </a:defRPr>
            </a:lvl1pPr>
          </a:lstStyle>
          <a:p>
            <a:r>
              <a:rPr lang="en-US"/>
              <a:t>Click icon to add picture</a:t>
            </a:r>
          </a:p>
        </p:txBody>
      </p:sp>
      <p:sp>
        <p:nvSpPr>
          <p:cNvPr id="109" name="Text Placeholder 73">
            <a:extLst>
              <a:ext uri="{FF2B5EF4-FFF2-40B4-BE49-F238E27FC236}">
                <a16:creationId xmlns:a16="http://schemas.microsoft.com/office/drawing/2014/main" id="{6F49173A-A1D1-14B0-91C2-DE577013B54A}"/>
              </a:ext>
            </a:extLst>
          </p:cNvPr>
          <p:cNvSpPr>
            <a:spLocks noGrp="1"/>
          </p:cNvSpPr>
          <p:nvPr>
            <p:ph type="body" sz="quarter" idx="52" hasCustomPrompt="1"/>
          </p:nvPr>
        </p:nvSpPr>
        <p:spPr>
          <a:xfrm>
            <a:off x="4970856"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11" name="Text Placeholder 110">
            <a:extLst>
              <a:ext uri="{FF2B5EF4-FFF2-40B4-BE49-F238E27FC236}">
                <a16:creationId xmlns:a16="http://schemas.microsoft.com/office/drawing/2014/main" id="{4BC69B34-7C2B-E89E-268F-40EF4BB799EB}"/>
              </a:ext>
            </a:extLst>
          </p:cNvPr>
          <p:cNvSpPr>
            <a:spLocks noGrp="1"/>
          </p:cNvSpPr>
          <p:nvPr>
            <p:ph type="body" sz="quarter" idx="54" hasCustomPrompt="1"/>
          </p:nvPr>
        </p:nvSpPr>
        <p:spPr>
          <a:xfrm>
            <a:off x="48719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12" name="Picture Placeholder 70">
            <a:extLst>
              <a:ext uri="{FF2B5EF4-FFF2-40B4-BE49-F238E27FC236}">
                <a16:creationId xmlns:a16="http://schemas.microsoft.com/office/drawing/2014/main" id="{B16760DA-251C-CA83-3F4D-460C2ACCA75B}"/>
              </a:ext>
            </a:extLst>
          </p:cNvPr>
          <p:cNvSpPr>
            <a:spLocks noGrp="1"/>
          </p:cNvSpPr>
          <p:nvPr>
            <p:ph type="pic" sz="quarter" idx="55"/>
          </p:nvPr>
        </p:nvSpPr>
        <p:spPr>
          <a:xfrm>
            <a:off x="5104824" y="5557306"/>
            <a:ext cx="368300" cy="322262"/>
          </a:xfrm>
        </p:spPr>
        <p:txBody>
          <a:bodyPr/>
          <a:lstStyle>
            <a:lvl1pPr>
              <a:defRPr sz="100">
                <a:noFill/>
              </a:defRPr>
            </a:lvl1pPr>
          </a:lstStyle>
          <a:p>
            <a:r>
              <a:rPr lang="en-US"/>
              <a:t>Click icon to add picture</a:t>
            </a:r>
          </a:p>
        </p:txBody>
      </p:sp>
      <p:sp>
        <p:nvSpPr>
          <p:cNvPr id="113" name="Picture Placeholder 70">
            <a:extLst>
              <a:ext uri="{FF2B5EF4-FFF2-40B4-BE49-F238E27FC236}">
                <a16:creationId xmlns:a16="http://schemas.microsoft.com/office/drawing/2014/main" id="{BCB62632-340D-7CEB-E473-35A20F01850C}"/>
              </a:ext>
            </a:extLst>
          </p:cNvPr>
          <p:cNvSpPr>
            <a:spLocks noGrp="1"/>
          </p:cNvSpPr>
          <p:nvPr>
            <p:ph type="pic" sz="quarter" idx="56"/>
          </p:nvPr>
        </p:nvSpPr>
        <p:spPr>
          <a:xfrm>
            <a:off x="5479460" y="5557306"/>
            <a:ext cx="368300" cy="322262"/>
          </a:xfrm>
        </p:spPr>
        <p:txBody>
          <a:bodyPr/>
          <a:lstStyle>
            <a:lvl1pPr>
              <a:defRPr sz="100">
                <a:noFill/>
              </a:defRPr>
            </a:lvl1pPr>
          </a:lstStyle>
          <a:p>
            <a:r>
              <a:rPr lang="en-US"/>
              <a:t>Click icon to add picture</a:t>
            </a:r>
          </a:p>
        </p:txBody>
      </p:sp>
      <p:sp>
        <p:nvSpPr>
          <p:cNvPr id="114" name="Picture Placeholder 70">
            <a:extLst>
              <a:ext uri="{FF2B5EF4-FFF2-40B4-BE49-F238E27FC236}">
                <a16:creationId xmlns:a16="http://schemas.microsoft.com/office/drawing/2014/main" id="{717A2F42-F09C-91A4-B85F-F9EFE17F55E2}"/>
              </a:ext>
            </a:extLst>
          </p:cNvPr>
          <p:cNvSpPr>
            <a:spLocks noGrp="1"/>
          </p:cNvSpPr>
          <p:nvPr>
            <p:ph type="pic" sz="quarter" idx="57"/>
          </p:nvPr>
        </p:nvSpPr>
        <p:spPr>
          <a:xfrm>
            <a:off x="5854096" y="5557306"/>
            <a:ext cx="368300" cy="322262"/>
          </a:xfrm>
        </p:spPr>
        <p:txBody>
          <a:bodyPr/>
          <a:lstStyle>
            <a:lvl1pPr>
              <a:defRPr sz="100">
                <a:noFill/>
              </a:defRPr>
            </a:lvl1pPr>
          </a:lstStyle>
          <a:p>
            <a:r>
              <a:rPr lang="en-US"/>
              <a:t>Click icon to add picture</a:t>
            </a:r>
          </a:p>
        </p:txBody>
      </p:sp>
      <p:sp>
        <p:nvSpPr>
          <p:cNvPr id="152" name="Text Placeholder 63">
            <a:extLst>
              <a:ext uri="{FF2B5EF4-FFF2-40B4-BE49-F238E27FC236}">
                <a16:creationId xmlns:a16="http://schemas.microsoft.com/office/drawing/2014/main" id="{70750E96-A4EF-C9D7-1724-D3A832490023}"/>
              </a:ext>
            </a:extLst>
          </p:cNvPr>
          <p:cNvSpPr>
            <a:spLocks noGrp="1"/>
          </p:cNvSpPr>
          <p:nvPr>
            <p:ph type="body" sz="quarter" idx="58" hasCustomPrompt="1"/>
          </p:nvPr>
        </p:nvSpPr>
        <p:spPr>
          <a:xfrm>
            <a:off x="837059" y="4381500"/>
            <a:ext cx="6544800" cy="0"/>
          </a:xfrm>
          <a:custGeom>
            <a:avLst/>
            <a:gdLst>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0 w 3600000"/>
              <a:gd name="connsiteY4" fmla="*/ 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91440 w 3600000"/>
              <a:gd name="connsiteY4" fmla="*/ 9144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0" fmla="*/ 3600000 w 3600000"/>
              <a:gd name="connsiteY0" fmla="*/ 0 h 3600000"/>
              <a:gd name="connsiteX1" fmla="*/ 3600000 w 3600000"/>
              <a:gd name="connsiteY1" fmla="*/ 3600000 h 3600000"/>
              <a:gd name="connsiteX2" fmla="*/ 0 w 3600000"/>
              <a:gd name="connsiteY2" fmla="*/ 3600000 h 3600000"/>
              <a:gd name="connsiteX0" fmla="*/ 3600000 w 3600000"/>
              <a:gd name="connsiteY0" fmla="*/ 0 h 0"/>
              <a:gd name="connsiteX1" fmla="*/ 0 w 3600000"/>
              <a:gd name="connsiteY1" fmla="*/ 0 h 0"/>
            </a:gdLst>
            <a:ahLst/>
            <a:cxnLst>
              <a:cxn ang="0">
                <a:pos x="connsiteX0" y="connsiteY0"/>
              </a:cxn>
              <a:cxn ang="0">
                <a:pos x="connsiteX1" y="connsiteY1"/>
              </a:cxn>
            </a:cxnLst>
            <a:rect l="l" t="t" r="r" b="b"/>
            <a:pathLst>
              <a:path w="3600000">
                <a:moveTo>
                  <a:pt x="3600000" y="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2" name="Text Placeholder 4">
            <a:extLst>
              <a:ext uri="{FF2B5EF4-FFF2-40B4-BE49-F238E27FC236}">
                <a16:creationId xmlns:a16="http://schemas.microsoft.com/office/drawing/2014/main" id="{B9EA93A2-F59E-C84F-EBF3-55DD9B18FDBD}"/>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336229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arge free space">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222251" y="2224090"/>
            <a:ext cx="11745911" cy="4330697"/>
          </a:xfrm>
          <a:prstGeom prst="roundRect">
            <a:avLst>
              <a:gd name="adj" fmla="val 4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E88BD13F-8237-475D-8509-BE3DB5F43420}"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3" name="Text Placeholder 2">
            <a:extLst>
              <a:ext uri="{FF2B5EF4-FFF2-40B4-BE49-F238E27FC236}">
                <a16:creationId xmlns:a16="http://schemas.microsoft.com/office/drawing/2014/main" id="{EE7B54F1-D25D-27CD-F162-6E3C35AD8BDE}"/>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4">
            <a:extLst>
              <a:ext uri="{FF2B5EF4-FFF2-40B4-BE49-F238E27FC236}">
                <a16:creationId xmlns:a16="http://schemas.microsoft.com/office/drawing/2014/main" id="{3EF9D4E6-506C-AAB4-632A-12465CCAE073}"/>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166398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0EDC2E9-B2B3-66BD-1040-AC4A85D6F492}"/>
              </a:ext>
            </a:extLst>
          </p:cNvPr>
          <p:cNvSpPr/>
          <p:nvPr userDrawn="1"/>
        </p:nvSpPr>
        <p:spPr>
          <a:xfrm>
            <a:off x="222250" y="2224090"/>
            <a:ext cx="11745912" cy="4330698"/>
          </a:xfrm>
          <a:prstGeom prst="roundRect">
            <a:avLst>
              <a:gd name="adj" fmla="val 4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83E296E-0988-4CCD-B0C7-C401BB450C76}"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8" name="Text Placeholder 2">
            <a:extLst>
              <a:ext uri="{FF2B5EF4-FFF2-40B4-BE49-F238E27FC236}">
                <a16:creationId xmlns:a16="http://schemas.microsoft.com/office/drawing/2014/main" id="{7A7C11F7-F58D-3D98-F4AA-F4E7ACCBEF2A}"/>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9" name="Text Placeholder 63">
            <a:extLst>
              <a:ext uri="{FF2B5EF4-FFF2-40B4-BE49-F238E27FC236}">
                <a16:creationId xmlns:a16="http://schemas.microsoft.com/office/drawing/2014/main" id="{C8E0A4C6-2C48-B0FB-2F97-DB44F940771E}"/>
              </a:ext>
            </a:extLst>
          </p:cNvPr>
          <p:cNvSpPr>
            <a:spLocks noGrp="1"/>
          </p:cNvSpPr>
          <p:nvPr>
            <p:ph type="body" sz="quarter" idx="53" hasCustomPrompt="1"/>
          </p:nvPr>
        </p:nvSpPr>
        <p:spPr>
          <a:xfrm>
            <a:off x="49654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0" name="Text Placeholder 63">
            <a:extLst>
              <a:ext uri="{FF2B5EF4-FFF2-40B4-BE49-F238E27FC236}">
                <a16:creationId xmlns:a16="http://schemas.microsoft.com/office/drawing/2014/main" id="{5D1FEF6E-0922-6540-C9CA-5AF3C4A34E78}"/>
              </a:ext>
            </a:extLst>
          </p:cNvPr>
          <p:cNvSpPr>
            <a:spLocks noGrp="1"/>
          </p:cNvSpPr>
          <p:nvPr>
            <p:ph type="body" sz="quarter" idx="47" hasCustomPrompt="1"/>
          </p:nvPr>
        </p:nvSpPr>
        <p:spPr>
          <a:xfrm>
            <a:off x="2863671"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1" name="Text Placeholder 63">
            <a:extLst>
              <a:ext uri="{FF2B5EF4-FFF2-40B4-BE49-F238E27FC236}">
                <a16:creationId xmlns:a16="http://schemas.microsoft.com/office/drawing/2014/main" id="{3FDD0A1D-864B-3A26-38AC-F4EC56859203}"/>
              </a:ext>
            </a:extLst>
          </p:cNvPr>
          <p:cNvSpPr>
            <a:spLocks noGrp="1"/>
          </p:cNvSpPr>
          <p:nvPr>
            <p:ph type="body" sz="quarter" idx="35" hasCustomPrompt="1"/>
          </p:nvPr>
        </p:nvSpPr>
        <p:spPr>
          <a:xfrm>
            <a:off x="58945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2" name="Text Placeholder 63">
            <a:extLst>
              <a:ext uri="{FF2B5EF4-FFF2-40B4-BE49-F238E27FC236}">
                <a16:creationId xmlns:a16="http://schemas.microsoft.com/office/drawing/2014/main" id="{DBA0261F-8BE0-0DFE-7DEB-EBB0388A5890}"/>
              </a:ext>
            </a:extLst>
          </p:cNvPr>
          <p:cNvSpPr>
            <a:spLocks noGrp="1"/>
          </p:cNvSpPr>
          <p:nvPr>
            <p:ph type="body" sz="quarter" idx="29" hasCustomPrompt="1"/>
          </p:nvPr>
        </p:nvSpPr>
        <p:spPr>
          <a:xfrm>
            <a:off x="3976238"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4" name="Text Placeholder 63">
            <a:extLst>
              <a:ext uri="{FF2B5EF4-FFF2-40B4-BE49-F238E27FC236}">
                <a16:creationId xmlns:a16="http://schemas.microsoft.com/office/drawing/2014/main" id="{D31FBDF3-FA93-45A9-70CE-F44579BF8DBF}"/>
              </a:ext>
            </a:extLst>
          </p:cNvPr>
          <p:cNvSpPr>
            <a:spLocks noGrp="1"/>
          </p:cNvSpPr>
          <p:nvPr>
            <p:ph type="body" sz="quarter" idx="23" hasCustomPrompt="1"/>
          </p:nvPr>
        </p:nvSpPr>
        <p:spPr>
          <a:xfrm>
            <a:off x="1297497"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5" name="Text Placeholder 65">
            <a:extLst>
              <a:ext uri="{FF2B5EF4-FFF2-40B4-BE49-F238E27FC236}">
                <a16:creationId xmlns:a16="http://schemas.microsoft.com/office/drawing/2014/main" id="{10F36EFB-7305-379C-7E50-7B54AE5A955A}"/>
              </a:ext>
            </a:extLst>
          </p:cNvPr>
          <p:cNvSpPr>
            <a:spLocks noGrp="1"/>
          </p:cNvSpPr>
          <p:nvPr>
            <p:ph type="body" sz="quarter" idx="24" hasCustomPrompt="1"/>
          </p:nvPr>
        </p:nvSpPr>
        <p:spPr>
          <a:xfrm>
            <a:off x="120474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29" name="Text Placeholder 86">
            <a:extLst>
              <a:ext uri="{FF2B5EF4-FFF2-40B4-BE49-F238E27FC236}">
                <a16:creationId xmlns:a16="http://schemas.microsoft.com/office/drawing/2014/main" id="{C85A0617-C48A-B93B-10D6-FBC8538CE917}"/>
              </a:ext>
            </a:extLst>
          </p:cNvPr>
          <p:cNvSpPr>
            <a:spLocks noGrp="1"/>
          </p:cNvSpPr>
          <p:nvPr>
            <p:ph type="body" sz="quarter" idx="30" hasCustomPrompt="1"/>
          </p:nvPr>
        </p:nvSpPr>
        <p:spPr>
          <a:xfrm>
            <a:off x="3883489"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34" name="Text Placeholder 92">
            <a:extLst>
              <a:ext uri="{FF2B5EF4-FFF2-40B4-BE49-F238E27FC236}">
                <a16:creationId xmlns:a16="http://schemas.microsoft.com/office/drawing/2014/main" id="{7D125160-4900-2D08-AE63-05DF645DA545}"/>
              </a:ext>
            </a:extLst>
          </p:cNvPr>
          <p:cNvSpPr>
            <a:spLocks noGrp="1"/>
          </p:cNvSpPr>
          <p:nvPr>
            <p:ph type="body" sz="quarter" idx="36" hasCustomPrompt="1"/>
          </p:nvPr>
        </p:nvSpPr>
        <p:spPr>
          <a:xfrm>
            <a:off x="58018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39" name="Text Placeholder 63">
            <a:extLst>
              <a:ext uri="{FF2B5EF4-FFF2-40B4-BE49-F238E27FC236}">
                <a16:creationId xmlns:a16="http://schemas.microsoft.com/office/drawing/2014/main" id="{7859AD81-6371-7530-2375-F30FC942EACD}"/>
              </a:ext>
            </a:extLst>
          </p:cNvPr>
          <p:cNvSpPr>
            <a:spLocks noGrp="1"/>
          </p:cNvSpPr>
          <p:nvPr>
            <p:ph type="body" sz="quarter" idx="41" hasCustomPrompt="1"/>
          </p:nvPr>
        </p:nvSpPr>
        <p:spPr>
          <a:xfrm flipH="1">
            <a:off x="776056" y="4441309"/>
            <a:ext cx="0" cy="1525168"/>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40" name="Text Placeholder 98">
            <a:extLst>
              <a:ext uri="{FF2B5EF4-FFF2-40B4-BE49-F238E27FC236}">
                <a16:creationId xmlns:a16="http://schemas.microsoft.com/office/drawing/2014/main" id="{D1F0ABEC-D4D0-693D-F231-F0F50DA13FC0}"/>
              </a:ext>
            </a:extLst>
          </p:cNvPr>
          <p:cNvSpPr>
            <a:spLocks noGrp="1"/>
          </p:cNvSpPr>
          <p:nvPr>
            <p:ph type="body" sz="quarter" idx="42" hasCustomPrompt="1"/>
          </p:nvPr>
        </p:nvSpPr>
        <p:spPr>
          <a:xfrm>
            <a:off x="68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45" name="Text Placeholder 104">
            <a:extLst>
              <a:ext uri="{FF2B5EF4-FFF2-40B4-BE49-F238E27FC236}">
                <a16:creationId xmlns:a16="http://schemas.microsoft.com/office/drawing/2014/main" id="{0216E0BF-0451-61F2-54CD-89F8E797E194}"/>
              </a:ext>
            </a:extLst>
          </p:cNvPr>
          <p:cNvSpPr>
            <a:spLocks noGrp="1"/>
          </p:cNvSpPr>
          <p:nvPr>
            <p:ph type="body" sz="quarter" idx="48" hasCustomPrompt="1"/>
          </p:nvPr>
        </p:nvSpPr>
        <p:spPr>
          <a:xfrm>
            <a:off x="277017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50" name="Text Placeholder 110">
            <a:extLst>
              <a:ext uri="{FF2B5EF4-FFF2-40B4-BE49-F238E27FC236}">
                <a16:creationId xmlns:a16="http://schemas.microsoft.com/office/drawing/2014/main" id="{62FB165F-4533-B057-FD41-A0A0243D716F}"/>
              </a:ext>
            </a:extLst>
          </p:cNvPr>
          <p:cNvSpPr>
            <a:spLocks noGrp="1"/>
          </p:cNvSpPr>
          <p:nvPr>
            <p:ph type="body" sz="quarter" idx="54" hasCustomPrompt="1"/>
          </p:nvPr>
        </p:nvSpPr>
        <p:spPr>
          <a:xfrm>
            <a:off x="48719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54" name="Text Placeholder 63">
            <a:extLst>
              <a:ext uri="{FF2B5EF4-FFF2-40B4-BE49-F238E27FC236}">
                <a16:creationId xmlns:a16="http://schemas.microsoft.com/office/drawing/2014/main" id="{3F0E2745-06C7-7BD6-21A7-86B519B0C804}"/>
              </a:ext>
            </a:extLst>
          </p:cNvPr>
          <p:cNvSpPr>
            <a:spLocks noGrp="1"/>
          </p:cNvSpPr>
          <p:nvPr>
            <p:ph type="body" sz="quarter" idx="58" hasCustomPrompt="1"/>
          </p:nvPr>
        </p:nvSpPr>
        <p:spPr>
          <a:xfrm>
            <a:off x="837059" y="4381500"/>
            <a:ext cx="10569600" cy="0"/>
          </a:xfrm>
          <a:custGeom>
            <a:avLst/>
            <a:gdLst>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0 w 3600000"/>
              <a:gd name="connsiteY4" fmla="*/ 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91440 w 3600000"/>
              <a:gd name="connsiteY4" fmla="*/ 9144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0" fmla="*/ 3600000 w 3600000"/>
              <a:gd name="connsiteY0" fmla="*/ 0 h 3600000"/>
              <a:gd name="connsiteX1" fmla="*/ 3600000 w 3600000"/>
              <a:gd name="connsiteY1" fmla="*/ 3600000 h 3600000"/>
              <a:gd name="connsiteX2" fmla="*/ 0 w 3600000"/>
              <a:gd name="connsiteY2" fmla="*/ 3600000 h 3600000"/>
              <a:gd name="connsiteX0" fmla="*/ 3600000 w 3600000"/>
              <a:gd name="connsiteY0" fmla="*/ 0 h 0"/>
              <a:gd name="connsiteX1" fmla="*/ 0 w 3600000"/>
              <a:gd name="connsiteY1" fmla="*/ 0 h 0"/>
            </a:gdLst>
            <a:ahLst/>
            <a:cxnLst>
              <a:cxn ang="0">
                <a:pos x="connsiteX0" y="connsiteY0"/>
              </a:cxn>
              <a:cxn ang="0">
                <a:pos x="connsiteX1" y="connsiteY1"/>
              </a:cxn>
            </a:cxnLst>
            <a:rect l="l" t="t" r="r" b="b"/>
            <a:pathLst>
              <a:path w="3600000">
                <a:moveTo>
                  <a:pt x="3600000" y="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55" name="Text Placeholder 63">
            <a:extLst>
              <a:ext uri="{FF2B5EF4-FFF2-40B4-BE49-F238E27FC236}">
                <a16:creationId xmlns:a16="http://schemas.microsoft.com/office/drawing/2014/main" id="{60C652AD-D726-1127-010C-3B5C46CD77D0}"/>
              </a:ext>
            </a:extLst>
          </p:cNvPr>
          <p:cNvSpPr>
            <a:spLocks noGrp="1"/>
          </p:cNvSpPr>
          <p:nvPr>
            <p:ph type="body" sz="quarter" idx="59" hasCustomPrompt="1"/>
          </p:nvPr>
        </p:nvSpPr>
        <p:spPr>
          <a:xfrm>
            <a:off x="75816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56" name="Text Placeholder 73">
            <a:extLst>
              <a:ext uri="{FF2B5EF4-FFF2-40B4-BE49-F238E27FC236}">
                <a16:creationId xmlns:a16="http://schemas.microsoft.com/office/drawing/2014/main" id="{3DB0D969-731D-F46D-BB96-5F2D88F6E8CB}"/>
              </a:ext>
            </a:extLst>
          </p:cNvPr>
          <p:cNvSpPr>
            <a:spLocks noGrp="1"/>
          </p:cNvSpPr>
          <p:nvPr>
            <p:ph type="body" sz="quarter" idx="60" hasCustomPrompt="1"/>
          </p:nvPr>
        </p:nvSpPr>
        <p:spPr>
          <a:xfrm>
            <a:off x="7580326"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57" name="Text Placeholder 110">
            <a:extLst>
              <a:ext uri="{FF2B5EF4-FFF2-40B4-BE49-F238E27FC236}">
                <a16:creationId xmlns:a16="http://schemas.microsoft.com/office/drawing/2014/main" id="{949F1CA0-E8CC-F418-3C62-0FD14229C25A}"/>
              </a:ext>
            </a:extLst>
          </p:cNvPr>
          <p:cNvSpPr>
            <a:spLocks noGrp="1"/>
          </p:cNvSpPr>
          <p:nvPr>
            <p:ph type="body" sz="quarter" idx="61" hasCustomPrompt="1"/>
          </p:nvPr>
        </p:nvSpPr>
        <p:spPr>
          <a:xfrm>
            <a:off x="74881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61" name="Text Placeholder 63">
            <a:extLst>
              <a:ext uri="{FF2B5EF4-FFF2-40B4-BE49-F238E27FC236}">
                <a16:creationId xmlns:a16="http://schemas.microsoft.com/office/drawing/2014/main" id="{1D87002D-A76E-B0E6-EEC2-3D5E6B0BCD22}"/>
              </a:ext>
            </a:extLst>
          </p:cNvPr>
          <p:cNvSpPr>
            <a:spLocks noGrp="1"/>
          </p:cNvSpPr>
          <p:nvPr>
            <p:ph type="body" sz="quarter" idx="65" hasCustomPrompt="1"/>
          </p:nvPr>
        </p:nvSpPr>
        <p:spPr>
          <a:xfrm>
            <a:off x="90060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62" name="Text Placeholder 73">
            <a:extLst>
              <a:ext uri="{FF2B5EF4-FFF2-40B4-BE49-F238E27FC236}">
                <a16:creationId xmlns:a16="http://schemas.microsoft.com/office/drawing/2014/main" id="{48501C70-950B-545D-60C3-F035A8574885}"/>
              </a:ext>
            </a:extLst>
          </p:cNvPr>
          <p:cNvSpPr>
            <a:spLocks noGrp="1"/>
          </p:cNvSpPr>
          <p:nvPr>
            <p:ph type="body" sz="quarter" idx="66" hasCustomPrompt="1"/>
          </p:nvPr>
        </p:nvSpPr>
        <p:spPr>
          <a:xfrm>
            <a:off x="9011870"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63" name="Text Placeholder 92">
            <a:extLst>
              <a:ext uri="{FF2B5EF4-FFF2-40B4-BE49-F238E27FC236}">
                <a16:creationId xmlns:a16="http://schemas.microsoft.com/office/drawing/2014/main" id="{76CA390C-2669-54A9-4585-5791957875EB}"/>
              </a:ext>
            </a:extLst>
          </p:cNvPr>
          <p:cNvSpPr>
            <a:spLocks noGrp="1"/>
          </p:cNvSpPr>
          <p:nvPr>
            <p:ph type="body" sz="quarter" idx="67" hasCustomPrompt="1"/>
          </p:nvPr>
        </p:nvSpPr>
        <p:spPr>
          <a:xfrm>
            <a:off x="891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0" name="Text Placeholder 73">
            <a:extLst>
              <a:ext uri="{FF2B5EF4-FFF2-40B4-BE49-F238E27FC236}">
                <a16:creationId xmlns:a16="http://schemas.microsoft.com/office/drawing/2014/main" id="{6C827E13-6FD6-55B4-D9C0-F923D14991BF}"/>
              </a:ext>
            </a:extLst>
          </p:cNvPr>
          <p:cNvSpPr>
            <a:spLocks noGrp="1"/>
          </p:cNvSpPr>
          <p:nvPr>
            <p:ph type="body" sz="quarter" idx="22" hasCustomPrompt="1"/>
          </p:nvPr>
        </p:nvSpPr>
        <p:spPr>
          <a:xfrm>
            <a:off x="1300518"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4" name="Text Placeholder 73">
            <a:extLst>
              <a:ext uri="{FF2B5EF4-FFF2-40B4-BE49-F238E27FC236}">
                <a16:creationId xmlns:a16="http://schemas.microsoft.com/office/drawing/2014/main" id="{1BBED74B-9757-7E8E-C96C-6B03C32C0AA3}"/>
              </a:ext>
            </a:extLst>
          </p:cNvPr>
          <p:cNvSpPr>
            <a:spLocks noGrp="1"/>
          </p:cNvSpPr>
          <p:nvPr>
            <p:ph type="body" sz="quarter" idx="28" hasCustomPrompt="1"/>
          </p:nvPr>
        </p:nvSpPr>
        <p:spPr>
          <a:xfrm>
            <a:off x="3986402"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5" name="Text Placeholder 73">
            <a:extLst>
              <a:ext uri="{FF2B5EF4-FFF2-40B4-BE49-F238E27FC236}">
                <a16:creationId xmlns:a16="http://schemas.microsoft.com/office/drawing/2014/main" id="{C171EFCF-35AD-18BE-FA2C-5253EACCCCB4}"/>
              </a:ext>
            </a:extLst>
          </p:cNvPr>
          <p:cNvSpPr>
            <a:spLocks noGrp="1"/>
          </p:cNvSpPr>
          <p:nvPr>
            <p:ph type="body" sz="quarter" idx="34" hasCustomPrompt="1"/>
          </p:nvPr>
        </p:nvSpPr>
        <p:spPr>
          <a:xfrm>
            <a:off x="5907100"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6" name="Text Placeholder 73">
            <a:extLst>
              <a:ext uri="{FF2B5EF4-FFF2-40B4-BE49-F238E27FC236}">
                <a16:creationId xmlns:a16="http://schemas.microsoft.com/office/drawing/2014/main" id="{0F437FCB-51BC-4310-4B6C-84D2338A2A26}"/>
              </a:ext>
            </a:extLst>
          </p:cNvPr>
          <p:cNvSpPr>
            <a:spLocks noGrp="1"/>
          </p:cNvSpPr>
          <p:nvPr>
            <p:ph type="body" sz="quarter" idx="40" hasCustomPrompt="1"/>
          </p:nvPr>
        </p:nvSpPr>
        <p:spPr>
          <a:xfrm>
            <a:off x="798868"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7" name="Text Placeholder 73">
            <a:extLst>
              <a:ext uri="{FF2B5EF4-FFF2-40B4-BE49-F238E27FC236}">
                <a16:creationId xmlns:a16="http://schemas.microsoft.com/office/drawing/2014/main" id="{22209491-ABD8-C392-D3CA-B87099554F19}"/>
              </a:ext>
            </a:extLst>
          </p:cNvPr>
          <p:cNvSpPr>
            <a:spLocks noGrp="1"/>
          </p:cNvSpPr>
          <p:nvPr>
            <p:ph type="body" sz="quarter" idx="46" hasCustomPrompt="1"/>
          </p:nvPr>
        </p:nvSpPr>
        <p:spPr>
          <a:xfrm>
            <a:off x="2869073" y="4640548"/>
            <a:ext cx="1238238"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8" name="Text Placeholder 73">
            <a:extLst>
              <a:ext uri="{FF2B5EF4-FFF2-40B4-BE49-F238E27FC236}">
                <a16:creationId xmlns:a16="http://schemas.microsoft.com/office/drawing/2014/main" id="{CB5D7A03-D395-06EA-BB71-8340770E4AB1}"/>
              </a:ext>
            </a:extLst>
          </p:cNvPr>
          <p:cNvSpPr>
            <a:spLocks noGrp="1"/>
          </p:cNvSpPr>
          <p:nvPr>
            <p:ph type="body" sz="quarter" idx="52" hasCustomPrompt="1"/>
          </p:nvPr>
        </p:nvSpPr>
        <p:spPr>
          <a:xfrm>
            <a:off x="4970856"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2" name="Text Placeholder 4">
            <a:extLst>
              <a:ext uri="{FF2B5EF4-FFF2-40B4-BE49-F238E27FC236}">
                <a16:creationId xmlns:a16="http://schemas.microsoft.com/office/drawing/2014/main" id="{DC00161D-8FDB-548B-8CB9-B4EC25B9FB5E}"/>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4" name="Picture Placeholder 70">
            <a:extLst>
              <a:ext uri="{FF2B5EF4-FFF2-40B4-BE49-F238E27FC236}">
                <a16:creationId xmlns:a16="http://schemas.microsoft.com/office/drawing/2014/main" id="{928FD2DB-0475-0A98-5421-5FE1DE9B65D9}"/>
              </a:ext>
            </a:extLst>
          </p:cNvPr>
          <p:cNvSpPr>
            <a:spLocks noGrp="1"/>
          </p:cNvSpPr>
          <p:nvPr>
            <p:ph type="pic" sz="quarter" idx="25"/>
          </p:nvPr>
        </p:nvSpPr>
        <p:spPr>
          <a:xfrm>
            <a:off x="1434486" y="2893858"/>
            <a:ext cx="368300" cy="322262"/>
          </a:xfrm>
        </p:spPr>
        <p:txBody>
          <a:bodyPr/>
          <a:lstStyle>
            <a:lvl1pPr>
              <a:defRPr sz="100">
                <a:noFill/>
              </a:defRPr>
            </a:lvl1pPr>
          </a:lstStyle>
          <a:p>
            <a:r>
              <a:rPr lang="en-US"/>
              <a:t>Click icon to add picture</a:t>
            </a:r>
          </a:p>
        </p:txBody>
      </p:sp>
      <p:sp>
        <p:nvSpPr>
          <p:cNvPr id="5" name="Picture Placeholder 70">
            <a:extLst>
              <a:ext uri="{FF2B5EF4-FFF2-40B4-BE49-F238E27FC236}">
                <a16:creationId xmlns:a16="http://schemas.microsoft.com/office/drawing/2014/main" id="{2DC350DC-A15F-E09E-37E6-9154D49E74FD}"/>
              </a:ext>
            </a:extLst>
          </p:cNvPr>
          <p:cNvSpPr>
            <a:spLocks noGrp="1"/>
          </p:cNvSpPr>
          <p:nvPr>
            <p:ph type="pic" sz="quarter" idx="26"/>
          </p:nvPr>
        </p:nvSpPr>
        <p:spPr>
          <a:xfrm>
            <a:off x="1809122" y="2893858"/>
            <a:ext cx="368300" cy="322262"/>
          </a:xfrm>
        </p:spPr>
        <p:txBody>
          <a:bodyPr/>
          <a:lstStyle>
            <a:lvl1pPr>
              <a:defRPr sz="100">
                <a:noFill/>
              </a:defRPr>
            </a:lvl1pPr>
          </a:lstStyle>
          <a:p>
            <a:r>
              <a:rPr lang="en-US"/>
              <a:t>Click icon to add picture</a:t>
            </a:r>
          </a:p>
        </p:txBody>
      </p:sp>
      <p:sp>
        <p:nvSpPr>
          <p:cNvPr id="6" name="Picture Placeholder 70">
            <a:extLst>
              <a:ext uri="{FF2B5EF4-FFF2-40B4-BE49-F238E27FC236}">
                <a16:creationId xmlns:a16="http://schemas.microsoft.com/office/drawing/2014/main" id="{B7DCCEF6-FD5C-C909-4BFF-70217356046B}"/>
              </a:ext>
            </a:extLst>
          </p:cNvPr>
          <p:cNvSpPr>
            <a:spLocks noGrp="1"/>
          </p:cNvSpPr>
          <p:nvPr>
            <p:ph type="pic" sz="quarter" idx="27"/>
          </p:nvPr>
        </p:nvSpPr>
        <p:spPr>
          <a:xfrm>
            <a:off x="2183758" y="2893858"/>
            <a:ext cx="368300" cy="322262"/>
          </a:xfrm>
        </p:spPr>
        <p:txBody>
          <a:bodyPr/>
          <a:lstStyle>
            <a:lvl1pPr>
              <a:defRPr sz="100">
                <a:noFill/>
              </a:defRPr>
            </a:lvl1pPr>
          </a:lstStyle>
          <a:p>
            <a:r>
              <a:rPr lang="en-US"/>
              <a:t>Click icon to add picture</a:t>
            </a:r>
          </a:p>
        </p:txBody>
      </p:sp>
      <p:sp>
        <p:nvSpPr>
          <p:cNvPr id="7" name="Picture Placeholder 70">
            <a:extLst>
              <a:ext uri="{FF2B5EF4-FFF2-40B4-BE49-F238E27FC236}">
                <a16:creationId xmlns:a16="http://schemas.microsoft.com/office/drawing/2014/main" id="{AF4E8549-125F-EBD7-47D4-DC82A6842983}"/>
              </a:ext>
            </a:extLst>
          </p:cNvPr>
          <p:cNvSpPr>
            <a:spLocks noGrp="1"/>
          </p:cNvSpPr>
          <p:nvPr>
            <p:ph type="pic" sz="quarter" idx="31"/>
          </p:nvPr>
        </p:nvSpPr>
        <p:spPr>
          <a:xfrm>
            <a:off x="4120370" y="2893858"/>
            <a:ext cx="368300" cy="322262"/>
          </a:xfrm>
        </p:spPr>
        <p:txBody>
          <a:bodyPr/>
          <a:lstStyle>
            <a:lvl1pPr>
              <a:defRPr sz="100">
                <a:noFill/>
              </a:defRPr>
            </a:lvl1pPr>
          </a:lstStyle>
          <a:p>
            <a:r>
              <a:rPr lang="en-US"/>
              <a:t>Click icon to add picture</a:t>
            </a:r>
          </a:p>
        </p:txBody>
      </p:sp>
      <p:sp>
        <p:nvSpPr>
          <p:cNvPr id="8" name="Picture Placeholder 70">
            <a:extLst>
              <a:ext uri="{FF2B5EF4-FFF2-40B4-BE49-F238E27FC236}">
                <a16:creationId xmlns:a16="http://schemas.microsoft.com/office/drawing/2014/main" id="{E0C005B9-8945-AC14-6EFF-0613C72B51AC}"/>
              </a:ext>
            </a:extLst>
          </p:cNvPr>
          <p:cNvSpPr>
            <a:spLocks noGrp="1"/>
          </p:cNvSpPr>
          <p:nvPr>
            <p:ph type="pic" sz="quarter" idx="32"/>
          </p:nvPr>
        </p:nvSpPr>
        <p:spPr>
          <a:xfrm>
            <a:off x="4495006" y="2893858"/>
            <a:ext cx="368300" cy="322262"/>
          </a:xfrm>
        </p:spPr>
        <p:txBody>
          <a:bodyPr/>
          <a:lstStyle>
            <a:lvl1pPr>
              <a:defRPr sz="100">
                <a:noFill/>
              </a:defRPr>
            </a:lvl1pPr>
          </a:lstStyle>
          <a:p>
            <a:r>
              <a:rPr lang="en-US"/>
              <a:t>Click icon to add picture</a:t>
            </a:r>
          </a:p>
        </p:txBody>
      </p:sp>
      <p:sp>
        <p:nvSpPr>
          <p:cNvPr id="9" name="Picture Placeholder 70">
            <a:extLst>
              <a:ext uri="{FF2B5EF4-FFF2-40B4-BE49-F238E27FC236}">
                <a16:creationId xmlns:a16="http://schemas.microsoft.com/office/drawing/2014/main" id="{F605F6C0-3C8F-FE67-C67D-17FA657AAE7C}"/>
              </a:ext>
            </a:extLst>
          </p:cNvPr>
          <p:cNvSpPr>
            <a:spLocks noGrp="1"/>
          </p:cNvSpPr>
          <p:nvPr>
            <p:ph type="pic" sz="quarter" idx="33"/>
          </p:nvPr>
        </p:nvSpPr>
        <p:spPr>
          <a:xfrm>
            <a:off x="4869642" y="2893858"/>
            <a:ext cx="368300" cy="322262"/>
          </a:xfrm>
        </p:spPr>
        <p:txBody>
          <a:bodyPr/>
          <a:lstStyle>
            <a:lvl1pPr>
              <a:defRPr sz="100">
                <a:noFill/>
              </a:defRPr>
            </a:lvl1pPr>
          </a:lstStyle>
          <a:p>
            <a:r>
              <a:rPr lang="en-US"/>
              <a:t>Click icon to add picture</a:t>
            </a:r>
          </a:p>
        </p:txBody>
      </p:sp>
      <p:sp>
        <p:nvSpPr>
          <p:cNvPr id="19" name="Picture Placeholder 70">
            <a:extLst>
              <a:ext uri="{FF2B5EF4-FFF2-40B4-BE49-F238E27FC236}">
                <a16:creationId xmlns:a16="http://schemas.microsoft.com/office/drawing/2014/main" id="{4F596B29-BA22-1B9C-A079-BA8D182743BA}"/>
              </a:ext>
            </a:extLst>
          </p:cNvPr>
          <p:cNvSpPr>
            <a:spLocks noGrp="1"/>
          </p:cNvSpPr>
          <p:nvPr>
            <p:ph type="pic" sz="quarter" idx="37"/>
          </p:nvPr>
        </p:nvSpPr>
        <p:spPr>
          <a:xfrm>
            <a:off x="6041068" y="2893858"/>
            <a:ext cx="368300" cy="322262"/>
          </a:xfrm>
        </p:spPr>
        <p:txBody>
          <a:bodyPr/>
          <a:lstStyle>
            <a:lvl1pPr>
              <a:defRPr sz="100">
                <a:noFill/>
              </a:defRPr>
            </a:lvl1pPr>
          </a:lstStyle>
          <a:p>
            <a:r>
              <a:rPr lang="en-US"/>
              <a:t>Click icon to add picture</a:t>
            </a:r>
          </a:p>
        </p:txBody>
      </p:sp>
      <p:sp>
        <p:nvSpPr>
          <p:cNvPr id="20" name="Picture Placeholder 70">
            <a:extLst>
              <a:ext uri="{FF2B5EF4-FFF2-40B4-BE49-F238E27FC236}">
                <a16:creationId xmlns:a16="http://schemas.microsoft.com/office/drawing/2014/main" id="{E6E52534-1A6E-C0BA-86BB-E1F7CD87EE80}"/>
              </a:ext>
            </a:extLst>
          </p:cNvPr>
          <p:cNvSpPr>
            <a:spLocks noGrp="1"/>
          </p:cNvSpPr>
          <p:nvPr>
            <p:ph type="pic" sz="quarter" idx="38"/>
          </p:nvPr>
        </p:nvSpPr>
        <p:spPr>
          <a:xfrm>
            <a:off x="6415704" y="2893858"/>
            <a:ext cx="368300" cy="322262"/>
          </a:xfrm>
        </p:spPr>
        <p:txBody>
          <a:bodyPr/>
          <a:lstStyle>
            <a:lvl1pPr>
              <a:defRPr sz="100">
                <a:noFill/>
              </a:defRPr>
            </a:lvl1pPr>
          </a:lstStyle>
          <a:p>
            <a:r>
              <a:rPr lang="en-US"/>
              <a:t>Click icon to add picture</a:t>
            </a:r>
          </a:p>
        </p:txBody>
      </p:sp>
      <p:sp>
        <p:nvSpPr>
          <p:cNvPr id="21" name="Picture Placeholder 70">
            <a:extLst>
              <a:ext uri="{FF2B5EF4-FFF2-40B4-BE49-F238E27FC236}">
                <a16:creationId xmlns:a16="http://schemas.microsoft.com/office/drawing/2014/main" id="{A5760EA5-5B84-D401-FF5F-2A9CD3C4449E}"/>
              </a:ext>
            </a:extLst>
          </p:cNvPr>
          <p:cNvSpPr>
            <a:spLocks noGrp="1"/>
          </p:cNvSpPr>
          <p:nvPr>
            <p:ph type="pic" sz="quarter" idx="39"/>
          </p:nvPr>
        </p:nvSpPr>
        <p:spPr>
          <a:xfrm>
            <a:off x="6790340" y="2893858"/>
            <a:ext cx="368300" cy="322262"/>
          </a:xfrm>
        </p:spPr>
        <p:txBody>
          <a:bodyPr/>
          <a:lstStyle>
            <a:lvl1pPr>
              <a:defRPr sz="100">
                <a:noFill/>
              </a:defRPr>
            </a:lvl1pPr>
          </a:lstStyle>
          <a:p>
            <a:r>
              <a:rPr lang="en-US"/>
              <a:t>Click icon to add picture</a:t>
            </a:r>
          </a:p>
        </p:txBody>
      </p:sp>
      <p:sp>
        <p:nvSpPr>
          <p:cNvPr id="22" name="Picture Placeholder 70">
            <a:extLst>
              <a:ext uri="{FF2B5EF4-FFF2-40B4-BE49-F238E27FC236}">
                <a16:creationId xmlns:a16="http://schemas.microsoft.com/office/drawing/2014/main" id="{265D782E-6516-E721-2667-8219CADAF470}"/>
              </a:ext>
            </a:extLst>
          </p:cNvPr>
          <p:cNvSpPr>
            <a:spLocks noGrp="1"/>
          </p:cNvSpPr>
          <p:nvPr>
            <p:ph type="pic" sz="quarter" idx="43"/>
          </p:nvPr>
        </p:nvSpPr>
        <p:spPr>
          <a:xfrm>
            <a:off x="932836" y="5557306"/>
            <a:ext cx="368300" cy="322262"/>
          </a:xfrm>
        </p:spPr>
        <p:txBody>
          <a:bodyPr/>
          <a:lstStyle>
            <a:lvl1pPr>
              <a:defRPr sz="100">
                <a:noFill/>
              </a:defRPr>
            </a:lvl1pPr>
          </a:lstStyle>
          <a:p>
            <a:r>
              <a:rPr lang="en-US"/>
              <a:t>Click icon to add picture</a:t>
            </a:r>
          </a:p>
        </p:txBody>
      </p:sp>
      <p:sp>
        <p:nvSpPr>
          <p:cNvPr id="23" name="Picture Placeholder 70">
            <a:extLst>
              <a:ext uri="{FF2B5EF4-FFF2-40B4-BE49-F238E27FC236}">
                <a16:creationId xmlns:a16="http://schemas.microsoft.com/office/drawing/2014/main" id="{5C8A1DC2-795A-339A-BF43-B9E6C9B58251}"/>
              </a:ext>
            </a:extLst>
          </p:cNvPr>
          <p:cNvSpPr>
            <a:spLocks noGrp="1"/>
          </p:cNvSpPr>
          <p:nvPr>
            <p:ph type="pic" sz="quarter" idx="44"/>
          </p:nvPr>
        </p:nvSpPr>
        <p:spPr>
          <a:xfrm>
            <a:off x="1307472" y="5557306"/>
            <a:ext cx="368300" cy="322262"/>
          </a:xfrm>
        </p:spPr>
        <p:txBody>
          <a:bodyPr/>
          <a:lstStyle>
            <a:lvl1pPr>
              <a:defRPr sz="100">
                <a:noFill/>
              </a:defRPr>
            </a:lvl1pPr>
          </a:lstStyle>
          <a:p>
            <a:r>
              <a:rPr lang="en-US"/>
              <a:t>Click icon to add picture</a:t>
            </a:r>
          </a:p>
        </p:txBody>
      </p:sp>
      <p:sp>
        <p:nvSpPr>
          <p:cNvPr id="24" name="Picture Placeholder 70">
            <a:extLst>
              <a:ext uri="{FF2B5EF4-FFF2-40B4-BE49-F238E27FC236}">
                <a16:creationId xmlns:a16="http://schemas.microsoft.com/office/drawing/2014/main" id="{76BD51AD-35BF-8B7B-C89F-EEE26E1EEE33}"/>
              </a:ext>
            </a:extLst>
          </p:cNvPr>
          <p:cNvSpPr>
            <a:spLocks noGrp="1"/>
          </p:cNvSpPr>
          <p:nvPr>
            <p:ph type="pic" sz="quarter" idx="45"/>
          </p:nvPr>
        </p:nvSpPr>
        <p:spPr>
          <a:xfrm>
            <a:off x="1682108" y="5557306"/>
            <a:ext cx="368300" cy="322262"/>
          </a:xfrm>
        </p:spPr>
        <p:txBody>
          <a:bodyPr/>
          <a:lstStyle>
            <a:lvl1pPr>
              <a:defRPr sz="100">
                <a:noFill/>
              </a:defRPr>
            </a:lvl1pPr>
          </a:lstStyle>
          <a:p>
            <a:r>
              <a:rPr lang="en-US"/>
              <a:t>Click icon to add picture</a:t>
            </a:r>
          </a:p>
        </p:txBody>
      </p:sp>
      <p:sp>
        <p:nvSpPr>
          <p:cNvPr id="25" name="Picture Placeholder 70">
            <a:extLst>
              <a:ext uri="{FF2B5EF4-FFF2-40B4-BE49-F238E27FC236}">
                <a16:creationId xmlns:a16="http://schemas.microsoft.com/office/drawing/2014/main" id="{FC8FA152-25C4-B889-8694-73E8337A2BC7}"/>
              </a:ext>
            </a:extLst>
          </p:cNvPr>
          <p:cNvSpPr>
            <a:spLocks noGrp="1"/>
          </p:cNvSpPr>
          <p:nvPr>
            <p:ph type="pic" sz="quarter" idx="49"/>
          </p:nvPr>
        </p:nvSpPr>
        <p:spPr>
          <a:xfrm>
            <a:off x="3019708" y="5557306"/>
            <a:ext cx="368300" cy="322262"/>
          </a:xfrm>
        </p:spPr>
        <p:txBody>
          <a:bodyPr/>
          <a:lstStyle>
            <a:lvl1pPr>
              <a:defRPr sz="100">
                <a:noFill/>
              </a:defRPr>
            </a:lvl1pPr>
          </a:lstStyle>
          <a:p>
            <a:r>
              <a:rPr lang="en-US"/>
              <a:t>Click icon to add picture</a:t>
            </a:r>
          </a:p>
        </p:txBody>
      </p:sp>
      <p:sp>
        <p:nvSpPr>
          <p:cNvPr id="26" name="Picture Placeholder 70">
            <a:extLst>
              <a:ext uri="{FF2B5EF4-FFF2-40B4-BE49-F238E27FC236}">
                <a16:creationId xmlns:a16="http://schemas.microsoft.com/office/drawing/2014/main" id="{142618EA-1308-F5E5-9AFA-EFB9AD578D01}"/>
              </a:ext>
            </a:extLst>
          </p:cNvPr>
          <p:cNvSpPr>
            <a:spLocks noGrp="1"/>
          </p:cNvSpPr>
          <p:nvPr>
            <p:ph type="pic" sz="quarter" idx="50"/>
          </p:nvPr>
        </p:nvSpPr>
        <p:spPr>
          <a:xfrm>
            <a:off x="3394344" y="5557306"/>
            <a:ext cx="368300" cy="322262"/>
          </a:xfrm>
        </p:spPr>
        <p:txBody>
          <a:bodyPr/>
          <a:lstStyle>
            <a:lvl1pPr>
              <a:defRPr sz="100">
                <a:noFill/>
              </a:defRPr>
            </a:lvl1pPr>
          </a:lstStyle>
          <a:p>
            <a:r>
              <a:rPr lang="en-US"/>
              <a:t>Click icon to add picture</a:t>
            </a:r>
          </a:p>
        </p:txBody>
      </p:sp>
      <p:sp>
        <p:nvSpPr>
          <p:cNvPr id="27" name="Picture Placeholder 70">
            <a:extLst>
              <a:ext uri="{FF2B5EF4-FFF2-40B4-BE49-F238E27FC236}">
                <a16:creationId xmlns:a16="http://schemas.microsoft.com/office/drawing/2014/main" id="{774B0EDC-BC42-787E-635E-F9A3ED975581}"/>
              </a:ext>
            </a:extLst>
          </p:cNvPr>
          <p:cNvSpPr>
            <a:spLocks noGrp="1"/>
          </p:cNvSpPr>
          <p:nvPr>
            <p:ph type="pic" sz="quarter" idx="51"/>
          </p:nvPr>
        </p:nvSpPr>
        <p:spPr>
          <a:xfrm>
            <a:off x="3768980" y="5557306"/>
            <a:ext cx="368300" cy="322262"/>
          </a:xfrm>
        </p:spPr>
        <p:txBody>
          <a:bodyPr/>
          <a:lstStyle>
            <a:lvl1pPr>
              <a:defRPr sz="100">
                <a:noFill/>
              </a:defRPr>
            </a:lvl1pPr>
          </a:lstStyle>
          <a:p>
            <a:r>
              <a:rPr lang="en-US"/>
              <a:t>Click icon to add picture</a:t>
            </a:r>
          </a:p>
        </p:txBody>
      </p:sp>
      <p:sp>
        <p:nvSpPr>
          <p:cNvPr id="28" name="Picture Placeholder 70">
            <a:extLst>
              <a:ext uri="{FF2B5EF4-FFF2-40B4-BE49-F238E27FC236}">
                <a16:creationId xmlns:a16="http://schemas.microsoft.com/office/drawing/2014/main" id="{FF0FC09D-502A-7C7B-ABC0-A0C892720619}"/>
              </a:ext>
            </a:extLst>
          </p:cNvPr>
          <p:cNvSpPr>
            <a:spLocks noGrp="1"/>
          </p:cNvSpPr>
          <p:nvPr>
            <p:ph type="pic" sz="quarter" idx="55"/>
          </p:nvPr>
        </p:nvSpPr>
        <p:spPr>
          <a:xfrm>
            <a:off x="5104824" y="5557306"/>
            <a:ext cx="368300" cy="322262"/>
          </a:xfrm>
        </p:spPr>
        <p:txBody>
          <a:bodyPr/>
          <a:lstStyle>
            <a:lvl1pPr>
              <a:defRPr sz="100">
                <a:noFill/>
              </a:defRPr>
            </a:lvl1pPr>
          </a:lstStyle>
          <a:p>
            <a:r>
              <a:rPr lang="en-US"/>
              <a:t>Click icon to add picture</a:t>
            </a:r>
          </a:p>
        </p:txBody>
      </p:sp>
      <p:sp>
        <p:nvSpPr>
          <p:cNvPr id="29" name="Picture Placeholder 70">
            <a:extLst>
              <a:ext uri="{FF2B5EF4-FFF2-40B4-BE49-F238E27FC236}">
                <a16:creationId xmlns:a16="http://schemas.microsoft.com/office/drawing/2014/main" id="{AAADA263-A961-8E4D-639B-941147E1B05A}"/>
              </a:ext>
            </a:extLst>
          </p:cNvPr>
          <p:cNvSpPr>
            <a:spLocks noGrp="1"/>
          </p:cNvSpPr>
          <p:nvPr>
            <p:ph type="pic" sz="quarter" idx="56"/>
          </p:nvPr>
        </p:nvSpPr>
        <p:spPr>
          <a:xfrm>
            <a:off x="5479460" y="5557306"/>
            <a:ext cx="368300" cy="322262"/>
          </a:xfrm>
        </p:spPr>
        <p:txBody>
          <a:bodyPr/>
          <a:lstStyle>
            <a:lvl1pPr>
              <a:defRPr sz="100">
                <a:noFill/>
              </a:defRPr>
            </a:lvl1pPr>
          </a:lstStyle>
          <a:p>
            <a:r>
              <a:rPr lang="en-US"/>
              <a:t>Click icon to add picture</a:t>
            </a:r>
          </a:p>
        </p:txBody>
      </p:sp>
      <p:sp>
        <p:nvSpPr>
          <p:cNvPr id="30" name="Picture Placeholder 70">
            <a:extLst>
              <a:ext uri="{FF2B5EF4-FFF2-40B4-BE49-F238E27FC236}">
                <a16:creationId xmlns:a16="http://schemas.microsoft.com/office/drawing/2014/main" id="{422563DB-E820-926D-3080-29F6F04C3F4B}"/>
              </a:ext>
            </a:extLst>
          </p:cNvPr>
          <p:cNvSpPr>
            <a:spLocks noGrp="1"/>
          </p:cNvSpPr>
          <p:nvPr>
            <p:ph type="pic" sz="quarter" idx="57"/>
          </p:nvPr>
        </p:nvSpPr>
        <p:spPr>
          <a:xfrm>
            <a:off x="5854096" y="5557306"/>
            <a:ext cx="368300" cy="322262"/>
          </a:xfrm>
        </p:spPr>
        <p:txBody>
          <a:bodyPr/>
          <a:lstStyle>
            <a:lvl1pPr>
              <a:defRPr sz="100">
                <a:noFill/>
              </a:defRPr>
            </a:lvl1pPr>
          </a:lstStyle>
          <a:p>
            <a:r>
              <a:rPr lang="en-US"/>
              <a:t>Click icon to add picture</a:t>
            </a:r>
          </a:p>
        </p:txBody>
      </p:sp>
      <p:sp>
        <p:nvSpPr>
          <p:cNvPr id="31" name="Picture Placeholder 70">
            <a:extLst>
              <a:ext uri="{FF2B5EF4-FFF2-40B4-BE49-F238E27FC236}">
                <a16:creationId xmlns:a16="http://schemas.microsoft.com/office/drawing/2014/main" id="{CB8597A8-72C0-58AF-4A48-3A54910C4F93}"/>
              </a:ext>
            </a:extLst>
          </p:cNvPr>
          <p:cNvSpPr>
            <a:spLocks noGrp="1"/>
          </p:cNvSpPr>
          <p:nvPr>
            <p:ph type="pic" sz="quarter" idx="68"/>
          </p:nvPr>
        </p:nvSpPr>
        <p:spPr>
          <a:xfrm>
            <a:off x="9137379" y="2893858"/>
            <a:ext cx="368300" cy="322262"/>
          </a:xfrm>
        </p:spPr>
        <p:txBody>
          <a:bodyPr/>
          <a:lstStyle>
            <a:lvl1pPr>
              <a:defRPr sz="100">
                <a:noFill/>
              </a:defRPr>
            </a:lvl1pPr>
          </a:lstStyle>
          <a:p>
            <a:r>
              <a:rPr lang="en-US"/>
              <a:t>Click icon to add picture</a:t>
            </a:r>
          </a:p>
        </p:txBody>
      </p:sp>
      <p:sp>
        <p:nvSpPr>
          <p:cNvPr id="32" name="Picture Placeholder 70">
            <a:extLst>
              <a:ext uri="{FF2B5EF4-FFF2-40B4-BE49-F238E27FC236}">
                <a16:creationId xmlns:a16="http://schemas.microsoft.com/office/drawing/2014/main" id="{3B740145-0CB8-7F01-B293-585B7B4BC27A}"/>
              </a:ext>
            </a:extLst>
          </p:cNvPr>
          <p:cNvSpPr>
            <a:spLocks noGrp="1"/>
          </p:cNvSpPr>
          <p:nvPr>
            <p:ph type="pic" sz="quarter" idx="69"/>
          </p:nvPr>
        </p:nvSpPr>
        <p:spPr>
          <a:xfrm>
            <a:off x="9512015" y="2893858"/>
            <a:ext cx="368300" cy="322262"/>
          </a:xfrm>
        </p:spPr>
        <p:txBody>
          <a:bodyPr/>
          <a:lstStyle>
            <a:lvl1pPr>
              <a:defRPr sz="100">
                <a:noFill/>
              </a:defRPr>
            </a:lvl1pPr>
          </a:lstStyle>
          <a:p>
            <a:r>
              <a:rPr lang="en-US"/>
              <a:t>Click icon to add picture</a:t>
            </a:r>
          </a:p>
        </p:txBody>
      </p:sp>
      <p:sp>
        <p:nvSpPr>
          <p:cNvPr id="33" name="Picture Placeholder 70">
            <a:extLst>
              <a:ext uri="{FF2B5EF4-FFF2-40B4-BE49-F238E27FC236}">
                <a16:creationId xmlns:a16="http://schemas.microsoft.com/office/drawing/2014/main" id="{FFD7B463-E888-9277-D4E1-3F43FE138850}"/>
              </a:ext>
            </a:extLst>
          </p:cNvPr>
          <p:cNvSpPr>
            <a:spLocks noGrp="1"/>
          </p:cNvSpPr>
          <p:nvPr>
            <p:ph type="pic" sz="quarter" idx="70"/>
          </p:nvPr>
        </p:nvSpPr>
        <p:spPr>
          <a:xfrm>
            <a:off x="9886651" y="2893858"/>
            <a:ext cx="368300" cy="322262"/>
          </a:xfrm>
        </p:spPr>
        <p:txBody>
          <a:bodyPr/>
          <a:lstStyle>
            <a:lvl1pPr>
              <a:defRPr sz="100">
                <a:noFill/>
              </a:defRPr>
            </a:lvl1pPr>
          </a:lstStyle>
          <a:p>
            <a:r>
              <a:rPr lang="en-US"/>
              <a:t>Click icon to add picture</a:t>
            </a:r>
          </a:p>
        </p:txBody>
      </p:sp>
      <p:sp>
        <p:nvSpPr>
          <p:cNvPr id="34" name="Picture Placeholder 70">
            <a:extLst>
              <a:ext uri="{FF2B5EF4-FFF2-40B4-BE49-F238E27FC236}">
                <a16:creationId xmlns:a16="http://schemas.microsoft.com/office/drawing/2014/main" id="{1A9B89DD-4142-2F2C-08AB-BA8DC28F84AA}"/>
              </a:ext>
            </a:extLst>
          </p:cNvPr>
          <p:cNvSpPr>
            <a:spLocks noGrp="1"/>
          </p:cNvSpPr>
          <p:nvPr>
            <p:ph type="pic" sz="quarter" idx="71"/>
          </p:nvPr>
        </p:nvSpPr>
        <p:spPr>
          <a:xfrm>
            <a:off x="7720122" y="5557306"/>
            <a:ext cx="368300" cy="322262"/>
          </a:xfrm>
        </p:spPr>
        <p:txBody>
          <a:bodyPr/>
          <a:lstStyle>
            <a:lvl1pPr>
              <a:defRPr sz="100">
                <a:noFill/>
              </a:defRPr>
            </a:lvl1pPr>
          </a:lstStyle>
          <a:p>
            <a:r>
              <a:rPr lang="en-US"/>
              <a:t>Click icon to add picture</a:t>
            </a:r>
          </a:p>
        </p:txBody>
      </p:sp>
      <p:sp>
        <p:nvSpPr>
          <p:cNvPr id="35" name="Picture Placeholder 70">
            <a:extLst>
              <a:ext uri="{FF2B5EF4-FFF2-40B4-BE49-F238E27FC236}">
                <a16:creationId xmlns:a16="http://schemas.microsoft.com/office/drawing/2014/main" id="{53941555-9992-D27E-1AC3-0E821E7CB85C}"/>
              </a:ext>
            </a:extLst>
          </p:cNvPr>
          <p:cNvSpPr>
            <a:spLocks noGrp="1"/>
          </p:cNvSpPr>
          <p:nvPr>
            <p:ph type="pic" sz="quarter" idx="72"/>
          </p:nvPr>
        </p:nvSpPr>
        <p:spPr>
          <a:xfrm>
            <a:off x="8094758" y="5557306"/>
            <a:ext cx="368300" cy="322262"/>
          </a:xfrm>
        </p:spPr>
        <p:txBody>
          <a:bodyPr/>
          <a:lstStyle>
            <a:lvl1pPr>
              <a:defRPr sz="100">
                <a:noFill/>
              </a:defRPr>
            </a:lvl1pPr>
          </a:lstStyle>
          <a:p>
            <a:r>
              <a:rPr lang="en-US"/>
              <a:t>Click icon to add picture</a:t>
            </a:r>
          </a:p>
        </p:txBody>
      </p:sp>
      <p:sp>
        <p:nvSpPr>
          <p:cNvPr id="36" name="Picture Placeholder 70">
            <a:extLst>
              <a:ext uri="{FF2B5EF4-FFF2-40B4-BE49-F238E27FC236}">
                <a16:creationId xmlns:a16="http://schemas.microsoft.com/office/drawing/2014/main" id="{3997F3FA-8175-9092-7860-17A0175CF0A2}"/>
              </a:ext>
            </a:extLst>
          </p:cNvPr>
          <p:cNvSpPr>
            <a:spLocks noGrp="1"/>
          </p:cNvSpPr>
          <p:nvPr>
            <p:ph type="pic" sz="quarter" idx="73"/>
          </p:nvPr>
        </p:nvSpPr>
        <p:spPr>
          <a:xfrm>
            <a:off x="8469394" y="5557306"/>
            <a:ext cx="368300" cy="322262"/>
          </a:xfrm>
        </p:spPr>
        <p:txBody>
          <a:bodyPr/>
          <a:lstStyle>
            <a:lvl1pPr>
              <a:defRPr sz="100">
                <a:noFill/>
              </a:defRPr>
            </a:lvl1pPr>
          </a:lstStyle>
          <a:p>
            <a:r>
              <a:rPr lang="en-US"/>
              <a:t>Click icon to add picture</a:t>
            </a:r>
          </a:p>
        </p:txBody>
      </p:sp>
    </p:spTree>
    <p:extLst>
      <p:ext uri="{BB962C8B-B14F-4D97-AF65-F5344CB8AC3E}">
        <p14:creationId xmlns:p14="http://schemas.microsoft.com/office/powerpoint/2010/main" val="38694881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4DA111-601D-5416-53DD-CF5177C6FBA5}"/>
              </a:ext>
            </a:extLst>
          </p:cNvPr>
          <p:cNvSpPr>
            <a:spLocks noGrp="1"/>
          </p:cNvSpPr>
          <p:nvPr>
            <p:ph type="dt" sz="half" idx="10"/>
          </p:nvPr>
        </p:nvSpPr>
        <p:spPr/>
        <p:txBody>
          <a:bodyPr/>
          <a:lstStyle/>
          <a:p>
            <a:fld id="{ED0747FB-F930-4911-99AF-5FD842C504D1}" type="datetime1">
              <a:rPr lang="en-US" smtClean="0"/>
              <a:t>8/27/2026</a:t>
            </a:fld>
            <a:endParaRPr lang="en-US"/>
          </a:p>
        </p:txBody>
      </p:sp>
      <p:sp>
        <p:nvSpPr>
          <p:cNvPr id="4" name="Footer Placeholder 3">
            <a:extLst>
              <a:ext uri="{FF2B5EF4-FFF2-40B4-BE49-F238E27FC236}">
                <a16:creationId xmlns:a16="http://schemas.microsoft.com/office/drawing/2014/main" id="{221BFD73-B3FC-8D98-4FE6-26C938E9A78F}"/>
              </a:ext>
            </a:extLst>
          </p:cNvPr>
          <p:cNvSpPr>
            <a:spLocks noGrp="1"/>
          </p:cNvSpPr>
          <p:nvPr>
            <p:ph type="ftr" sz="quarter" idx="11"/>
          </p:nvPr>
        </p:nvSpPr>
        <p:spPr/>
        <p:txBody>
          <a:bodyPr/>
          <a:lstStyle/>
          <a:p>
            <a:r>
              <a:rPr lang="en-US"/>
              <a:t>Date 2025</a:t>
            </a:r>
          </a:p>
        </p:txBody>
      </p:sp>
      <p:sp>
        <p:nvSpPr>
          <p:cNvPr id="5" name="Slide Number Placeholder 4">
            <a:extLst>
              <a:ext uri="{FF2B5EF4-FFF2-40B4-BE49-F238E27FC236}">
                <a16:creationId xmlns:a16="http://schemas.microsoft.com/office/drawing/2014/main" id="{AD809EF9-E582-7A79-359E-34C003391DB0}"/>
              </a:ext>
            </a:extLst>
          </p:cNvPr>
          <p:cNvSpPr>
            <a:spLocks noGrp="1"/>
          </p:cNvSpPr>
          <p:nvPr>
            <p:ph type="sldNum" sz="quarter" idx="12"/>
          </p:nvPr>
        </p:nvSpPr>
        <p:spPr/>
        <p:txBody>
          <a:bodyPr/>
          <a:lstStyle/>
          <a:p>
            <a:fld id="{B6B988FE-5450-4D13-83CD-A9004418B02C}" type="slidenum">
              <a:rPr lang="en-US" smtClean="0"/>
              <a:t>‹#›</a:t>
            </a:fld>
            <a:endParaRPr lang="en-US"/>
          </a:p>
        </p:txBody>
      </p:sp>
      <p:sp>
        <p:nvSpPr>
          <p:cNvPr id="2" name="Text Placeholder 4">
            <a:extLst>
              <a:ext uri="{FF2B5EF4-FFF2-40B4-BE49-F238E27FC236}">
                <a16:creationId xmlns:a16="http://schemas.microsoft.com/office/drawing/2014/main" id="{D03F3829-9855-20EE-B6AE-A9B7293F430C}"/>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6661764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93CC65-68EC-87E3-901D-F2AA70168CAD}"/>
              </a:ext>
            </a:extLst>
          </p:cNvPr>
          <p:cNvSpPr>
            <a:spLocks noGrp="1"/>
          </p:cNvSpPr>
          <p:nvPr>
            <p:ph type="dt" sz="half" idx="10"/>
          </p:nvPr>
        </p:nvSpPr>
        <p:spPr/>
        <p:txBody>
          <a:bodyPr/>
          <a:lstStyle/>
          <a:p>
            <a:fld id="{76DBED74-1DCD-4FB7-ADAF-AC3BC81793DA}" type="datetime1">
              <a:rPr lang="en-US" smtClean="0"/>
              <a:t>8/27/2026</a:t>
            </a:fld>
            <a:endParaRPr lang="en-US"/>
          </a:p>
        </p:txBody>
      </p:sp>
      <p:sp>
        <p:nvSpPr>
          <p:cNvPr id="3" name="Footer Placeholder 2">
            <a:extLst>
              <a:ext uri="{FF2B5EF4-FFF2-40B4-BE49-F238E27FC236}">
                <a16:creationId xmlns:a16="http://schemas.microsoft.com/office/drawing/2014/main" id="{611CD136-1186-18DF-03E1-7202B4E1AEEE}"/>
              </a:ext>
            </a:extLst>
          </p:cNvPr>
          <p:cNvSpPr>
            <a:spLocks noGrp="1"/>
          </p:cNvSpPr>
          <p:nvPr>
            <p:ph type="ftr" sz="quarter" idx="11"/>
          </p:nvPr>
        </p:nvSpPr>
        <p:spPr/>
        <p:txBody>
          <a:bodyPr/>
          <a:lstStyle/>
          <a:p>
            <a:r>
              <a:rPr lang="en-US"/>
              <a:t>Date 2025</a:t>
            </a:r>
          </a:p>
        </p:txBody>
      </p:sp>
      <p:sp>
        <p:nvSpPr>
          <p:cNvPr id="4" name="Slide Number Placeholder 3">
            <a:extLst>
              <a:ext uri="{FF2B5EF4-FFF2-40B4-BE49-F238E27FC236}">
                <a16:creationId xmlns:a16="http://schemas.microsoft.com/office/drawing/2014/main" id="{5D2C2AE7-DB24-CD8D-F9F9-BBB399800A45}"/>
              </a:ext>
            </a:extLst>
          </p:cNvPr>
          <p:cNvSpPr>
            <a:spLocks noGrp="1"/>
          </p:cNvSpPr>
          <p:nvPr>
            <p:ph type="sldNum" sz="quarter" idx="12"/>
          </p:nvPr>
        </p:nvSpPr>
        <p:spPr/>
        <p:txBody>
          <a:bodyPr/>
          <a:lstStyle/>
          <a:p>
            <a:fld id="{B6B988FE-5450-4D13-83CD-A9004418B02C}" type="slidenum">
              <a:rPr lang="en-US" smtClean="0"/>
              <a:t>‹#›</a:t>
            </a:fld>
            <a:endParaRPr lang="en-US"/>
          </a:p>
        </p:txBody>
      </p:sp>
    </p:spTree>
    <p:extLst>
      <p:ext uri="{BB962C8B-B14F-4D97-AF65-F5344CB8AC3E}">
        <p14:creationId xmlns:p14="http://schemas.microsoft.com/office/powerpoint/2010/main" val="19428609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 cov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3838" y="1877167"/>
            <a:ext cx="5810249" cy="904445"/>
          </a:xfrm>
          <a:prstGeom prst="rect">
            <a:avLst/>
          </a:prstGeom>
        </p:spPr>
        <p:txBody>
          <a:bodyPr anchor="t"/>
          <a:lstStyle>
            <a:lvl1pPr algn="l">
              <a:lnSpc>
                <a:spcPct val="82000"/>
              </a:lnSpc>
              <a:defRPr sz="6400" spc="-30" baseline="0">
                <a:solidFill>
                  <a:schemeClr val="bg2"/>
                </a:solidFill>
                <a:latin typeface="Host Grotesk SemiBold" panose="020B0504030402000203" pitchFamily="34" charset="0"/>
              </a:defRPr>
            </a:lvl1pPr>
          </a:lstStyle>
          <a:p>
            <a:r>
              <a:rPr lang="en-US"/>
              <a:t>Short end title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3837" y="3083669"/>
            <a:ext cx="5810250" cy="916833"/>
          </a:xfrm>
          <a:prstGeom prst="rect">
            <a:avLst/>
          </a:prstGeom>
        </p:spPr>
        <p:txBody>
          <a:bodyPr/>
          <a:lstStyle>
            <a:lvl1pPr marL="0" indent="0" algn="l">
              <a:lnSpc>
                <a:spcPct val="90000"/>
              </a:lnSpc>
              <a:spcBef>
                <a:spcPts val="0"/>
              </a:spcBef>
              <a:spcAft>
                <a:spcPts val="0"/>
              </a:spcAft>
              <a:buNone/>
              <a:defRPr sz="2900" spc="-1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AE4DFCC1-2084-4FD6-9461-EA621C20D875}" type="datetime1">
              <a:rPr lang="en-US" smtClean="0"/>
              <a:t>8/27/2026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pic>
        <p:nvPicPr>
          <p:cNvPr id="44" name="Graphic 43">
            <a:extLst>
              <a:ext uri="{FF2B5EF4-FFF2-40B4-BE49-F238E27FC236}">
                <a16:creationId xmlns:a16="http://schemas.microsoft.com/office/drawing/2014/main" id="{FDA0C664-1699-E9B9-7DF1-55E98EFC4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4312" y="258271"/>
            <a:ext cx="1902620" cy="406047"/>
          </a:xfrm>
          <a:prstGeom prst="rect">
            <a:avLst/>
          </a:prstGeom>
        </p:spPr>
      </p:pic>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6096000" y="681040"/>
            <a:ext cx="5872162" cy="5873748"/>
          </a:xfrm>
          <a:prstGeom prst="roundRect">
            <a:avLst>
              <a:gd name="adj" fmla="val 3500"/>
            </a:avLst>
          </a:prstGeom>
          <a:solidFill>
            <a:schemeClr val="accent2"/>
          </a:solidFill>
        </p:spPr>
        <p:txBody>
          <a:bodyPr/>
          <a:lstStyle/>
          <a:p>
            <a:r>
              <a:rPr lang="en-US"/>
              <a:t>Click icon to add picture</a:t>
            </a:r>
          </a:p>
        </p:txBody>
      </p:sp>
      <p:sp>
        <p:nvSpPr>
          <p:cNvPr id="11" name="Text Placeholder 10">
            <a:extLst>
              <a:ext uri="{FF2B5EF4-FFF2-40B4-BE49-F238E27FC236}">
                <a16:creationId xmlns:a16="http://schemas.microsoft.com/office/drawing/2014/main" id="{FCF347F7-195F-9BBF-0CF2-48B123D1052C}"/>
              </a:ext>
            </a:extLst>
          </p:cNvPr>
          <p:cNvSpPr>
            <a:spLocks noGrp="1"/>
          </p:cNvSpPr>
          <p:nvPr>
            <p:ph type="body" sz="quarter" idx="14"/>
          </p:nvPr>
        </p:nvSpPr>
        <p:spPr>
          <a:xfrm>
            <a:off x="223836" y="4152900"/>
            <a:ext cx="5810251" cy="2401886"/>
          </a:xfrm>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B1F59B0C-CD3B-EF0F-F257-D8984365ECFF}"/>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spTree>
    <p:extLst>
      <p:ext uri="{BB962C8B-B14F-4D97-AF65-F5344CB8AC3E}">
        <p14:creationId xmlns:p14="http://schemas.microsoft.com/office/powerpoint/2010/main" val="5271757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Layouts after this one does not belong to this template">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4405A5C8-297E-E3EB-142A-5DE16BD606D2}"/>
              </a:ext>
            </a:extLst>
          </p:cNvPr>
          <p:cNvSpPr txBox="1"/>
          <p:nvPr userDrawn="1"/>
        </p:nvSpPr>
        <p:spPr>
          <a:xfrm>
            <a:off x="1949450" y="1848787"/>
            <a:ext cx="8293100" cy="3559244"/>
          </a:xfrm>
          <a:prstGeom prst="rect">
            <a:avLst/>
          </a:prstGeom>
          <a:noFill/>
        </p:spPr>
        <p:txBody>
          <a:bodyPr wrap="square" rtlCol="0">
            <a:spAutoFit/>
          </a:bodyPr>
          <a:lstStyle/>
          <a:p>
            <a:pPr algn="ctr">
              <a:lnSpc>
                <a:spcPct val="90000"/>
              </a:lnSpc>
            </a:pPr>
            <a:r>
              <a:rPr lang="en-US" sz="5000" b="1" kern="1200">
                <a:solidFill>
                  <a:schemeClr val="tx1"/>
                </a:solidFill>
                <a:latin typeface="+mj-lt"/>
                <a:ea typeface="+mj-ea"/>
                <a:cs typeface="+mj-cs"/>
              </a:rPr>
              <a:t>Layouts after this one does not belong to this template. Select one of the layouts before this one in the layout list.</a:t>
            </a:r>
          </a:p>
        </p:txBody>
      </p:sp>
    </p:spTree>
    <p:extLst>
      <p:ext uri="{BB962C8B-B14F-4D97-AF65-F5344CB8AC3E}">
        <p14:creationId xmlns:p14="http://schemas.microsoft.com/office/powerpoint/2010/main" val="7948993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Text grid six ">
    <p:bg>
      <p:bgPr>
        <a:solidFill>
          <a:schemeClr val="bg1"/>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8F15467-88F3-19FD-D702-4164B7C36DFE}"/>
              </a:ext>
            </a:extLst>
          </p:cNvPr>
          <p:cNvSpPr txBox="1"/>
          <p:nvPr userDrawn="1"/>
        </p:nvSpPr>
        <p:spPr>
          <a:xfrm>
            <a:off x="10972800" y="-325821"/>
            <a:ext cx="0" cy="0"/>
          </a:xfrm>
          <a:prstGeom prst="rect">
            <a:avLst/>
          </a:prstGeom>
          <a:noFill/>
        </p:spPr>
        <p:txBody>
          <a:bodyPr wrap="none" lIns="0" rtlCol="0">
            <a:noAutofit/>
          </a:bodyPr>
          <a:lstStyle/>
          <a:p>
            <a:pPr algn="l">
              <a:lnSpc>
                <a:spcPct val="90000"/>
              </a:lnSpc>
              <a:spcAft>
                <a:spcPts val="600"/>
              </a:spcAft>
            </a:pPr>
            <a:endParaRPr lang="x-none" sz="1400" b="0" i="0" err="1">
              <a:solidFill>
                <a:schemeClr val="tx2"/>
              </a:solidFill>
              <a:latin typeface="DM Sans 36pt 36pt" pitchFamily="2" charset="77"/>
            </a:endParaRPr>
          </a:p>
        </p:txBody>
      </p:sp>
      <p:sp>
        <p:nvSpPr>
          <p:cNvPr id="14" name="TextBox 13">
            <a:extLst>
              <a:ext uri="{FF2B5EF4-FFF2-40B4-BE49-F238E27FC236}">
                <a16:creationId xmlns:a16="http://schemas.microsoft.com/office/drawing/2014/main" id="{F04A2515-2619-C181-CD40-9FA654DFDABD}"/>
              </a:ext>
            </a:extLst>
          </p:cNvPr>
          <p:cNvSpPr txBox="1"/>
          <p:nvPr userDrawn="1"/>
        </p:nvSpPr>
        <p:spPr>
          <a:xfrm>
            <a:off x="10110952" y="-567559"/>
            <a:ext cx="0" cy="0"/>
          </a:xfrm>
          <a:prstGeom prst="rect">
            <a:avLst/>
          </a:prstGeom>
          <a:noFill/>
        </p:spPr>
        <p:txBody>
          <a:bodyPr wrap="none" lIns="0" rtlCol="0">
            <a:noAutofit/>
          </a:bodyPr>
          <a:lstStyle/>
          <a:p>
            <a:pPr algn="l">
              <a:lnSpc>
                <a:spcPct val="90000"/>
              </a:lnSpc>
              <a:spcAft>
                <a:spcPts val="600"/>
              </a:spcAft>
            </a:pPr>
            <a:endParaRPr lang="x-none" sz="1400" b="0" i="0" err="1">
              <a:solidFill>
                <a:schemeClr val="tx2"/>
              </a:solidFill>
              <a:latin typeface="DM Sans 36pt 36pt" pitchFamily="2" charset="77"/>
            </a:endParaRPr>
          </a:p>
        </p:txBody>
      </p:sp>
      <p:sp>
        <p:nvSpPr>
          <p:cNvPr id="15" name="Footer Placeholder 14">
            <a:extLst>
              <a:ext uri="{FF2B5EF4-FFF2-40B4-BE49-F238E27FC236}">
                <a16:creationId xmlns:a16="http://schemas.microsoft.com/office/drawing/2014/main" id="{E9C975A6-FCBC-CF95-846C-D7012129AD38}"/>
              </a:ext>
            </a:extLst>
          </p:cNvPr>
          <p:cNvSpPr>
            <a:spLocks noGrp="1"/>
          </p:cNvSpPr>
          <p:nvPr>
            <p:ph type="ftr" sz="quarter" idx="47"/>
          </p:nvPr>
        </p:nvSpPr>
        <p:spPr/>
        <p:txBody>
          <a:bodyPr/>
          <a:lstStyle/>
          <a:p>
            <a:r>
              <a:rPr lang="en-GB"/>
              <a:t>Sales ppt-template</a:t>
            </a:r>
            <a:endParaRPr lang="x-none"/>
          </a:p>
        </p:txBody>
      </p:sp>
      <p:sp>
        <p:nvSpPr>
          <p:cNvPr id="8" name="Title 1">
            <a:extLst>
              <a:ext uri="{FF2B5EF4-FFF2-40B4-BE49-F238E27FC236}">
                <a16:creationId xmlns:a16="http://schemas.microsoft.com/office/drawing/2014/main" id="{684381E4-B560-759A-7C1E-FB56365C012D}"/>
              </a:ext>
            </a:extLst>
          </p:cNvPr>
          <p:cNvSpPr>
            <a:spLocks noGrp="1"/>
          </p:cNvSpPr>
          <p:nvPr>
            <p:ph type="title" hasCustomPrompt="1"/>
          </p:nvPr>
        </p:nvSpPr>
        <p:spPr>
          <a:xfrm>
            <a:off x="1015980" y="1198525"/>
            <a:ext cx="10153748" cy="619389"/>
          </a:xfrm>
          <a:noFill/>
        </p:spPr>
        <p:txBody>
          <a:bodyPr rIns="0" bIns="0" anchor="t"/>
          <a:lstStyle>
            <a:lvl1pPr>
              <a:lnSpc>
                <a:spcPct val="84000"/>
              </a:lnSpc>
              <a:defRPr sz="5000" spc="-110" baseline="0">
                <a:solidFill>
                  <a:schemeClr val="tx1"/>
                </a:solidFill>
              </a:defRPr>
            </a:lvl1pPr>
          </a:lstStyle>
          <a:p>
            <a:r>
              <a:rPr lang="en-US"/>
              <a:t>Headline to the grid</a:t>
            </a:r>
            <a:endParaRPr lang="en-GB"/>
          </a:p>
        </p:txBody>
      </p:sp>
      <p:sp>
        <p:nvSpPr>
          <p:cNvPr id="2" name="Text Placeholder 8">
            <a:extLst>
              <a:ext uri="{FF2B5EF4-FFF2-40B4-BE49-F238E27FC236}">
                <a16:creationId xmlns:a16="http://schemas.microsoft.com/office/drawing/2014/main" id="{54CD5935-13FA-49B4-C25E-98489BF70650}"/>
              </a:ext>
            </a:extLst>
          </p:cNvPr>
          <p:cNvSpPr>
            <a:spLocks noGrp="1"/>
          </p:cNvSpPr>
          <p:nvPr>
            <p:ph type="body" sz="quarter" idx="63" hasCustomPrompt="1"/>
          </p:nvPr>
        </p:nvSpPr>
        <p:spPr>
          <a:xfrm>
            <a:off x="1024523" y="2630377"/>
            <a:ext cx="3084896" cy="404769"/>
          </a:xfrm>
          <a:prstGeom prst="rect">
            <a:avLst/>
          </a:prstGeom>
        </p:spPr>
        <p:txBody>
          <a:bodyPr tIns="0" rIns="0" bIns="129600" anchor="b"/>
          <a:lstStyle>
            <a:lvl1pPr>
              <a:lnSpc>
                <a:spcPct val="90000"/>
              </a:lnSpc>
              <a:spcAft>
                <a:spcPts val="0"/>
              </a:spcAft>
              <a:defRPr sz="1500" b="0" i="0" spc="-20" baseline="0">
                <a:latin typeface="DM Sans 36pt 36pt Medium" pitchFamily="2" charset="77"/>
              </a:defRPr>
            </a:lvl1pPr>
          </a:lstStyle>
          <a:p>
            <a:pPr lvl="0"/>
            <a:r>
              <a:rPr lang="en-GB">
                <a:effectLst/>
              </a:rPr>
              <a:t>Sub headline</a:t>
            </a:r>
            <a:endParaRPr lang="x-none"/>
          </a:p>
        </p:txBody>
      </p:sp>
      <p:sp>
        <p:nvSpPr>
          <p:cNvPr id="4" name="Text Placeholder 8">
            <a:extLst>
              <a:ext uri="{FF2B5EF4-FFF2-40B4-BE49-F238E27FC236}">
                <a16:creationId xmlns:a16="http://schemas.microsoft.com/office/drawing/2014/main" id="{FAB7442E-4B3E-4AC3-13B5-878863742837}"/>
              </a:ext>
            </a:extLst>
          </p:cNvPr>
          <p:cNvSpPr>
            <a:spLocks noGrp="1"/>
          </p:cNvSpPr>
          <p:nvPr>
            <p:ph type="body" sz="quarter" idx="64" hasCustomPrompt="1"/>
          </p:nvPr>
        </p:nvSpPr>
        <p:spPr>
          <a:xfrm>
            <a:off x="1024523" y="3040238"/>
            <a:ext cx="3084896" cy="1488425"/>
          </a:xfrm>
        </p:spPr>
        <p:txBody>
          <a:bodyPr tIns="165600" rIns="0"/>
          <a:lstStyle>
            <a:lvl1pPr>
              <a:lnSpc>
                <a:spcPct val="100000"/>
              </a:lnSpc>
              <a:spcBef>
                <a:spcPts val="400"/>
              </a:spcBef>
              <a:spcAft>
                <a:spcPts val="200"/>
              </a:spcAft>
              <a:defRPr sz="1250" b="0" i="0" spc="-20" baseline="0">
                <a:latin typeface="DM Sans 36pt 36pt" pitchFamily="2" charset="77"/>
              </a:defRPr>
            </a:lvl1pPr>
            <a:lvl2pPr marL="0" indent="0">
              <a:spcBef>
                <a:spcPts val="0"/>
              </a:spcBef>
              <a:spcAft>
                <a:spcPts val="300"/>
              </a:spcAft>
              <a:buFont typeface="Arial" panose="020B0604020202020204" pitchFamily="34" charset="0"/>
              <a:buNone/>
              <a:tabLst/>
              <a:defRPr sz="1000">
                <a:solidFill>
                  <a:srgbClr val="595959"/>
                </a:solidFill>
              </a:defRPr>
            </a:lvl2pPr>
            <a:lvl3pPr marL="180975" indent="-171450">
              <a:lnSpc>
                <a:spcPct val="100000"/>
              </a:lnSpc>
              <a:spcBef>
                <a:spcPts val="200"/>
              </a:spcBef>
              <a:spcAft>
                <a:spcPts val="100"/>
              </a:spcAft>
              <a:buFont typeface="Arial" panose="020B0604020202020204" pitchFamily="34" charset="0"/>
              <a:buChar char="•"/>
              <a:tabLst/>
              <a:defRPr sz="1250"/>
            </a:lvl3pPr>
            <a:lvl4pPr>
              <a:spcBef>
                <a:spcPts val="0"/>
              </a:spcBef>
              <a:spcAft>
                <a:spcPts val="200"/>
              </a:spcAft>
              <a:defRPr sz="1000">
                <a:solidFill>
                  <a:srgbClr val="595959"/>
                </a:solidFill>
              </a:defRPr>
            </a:lvl4pPr>
          </a:lstStyle>
          <a:p>
            <a:pPr lvl="0"/>
            <a:r>
              <a:rPr lang="en-GB">
                <a:effectLst/>
              </a:rPr>
              <a:t>First level, click the indent more button twice to get to bullet list style</a:t>
            </a:r>
          </a:p>
          <a:p>
            <a:pPr lvl="1"/>
            <a:r>
              <a:rPr lang="x-none"/>
              <a:t>Second level</a:t>
            </a:r>
          </a:p>
          <a:p>
            <a:pPr lvl="2"/>
            <a:r>
              <a:rPr lang="x-none"/>
              <a:t>Third level</a:t>
            </a:r>
          </a:p>
          <a:p>
            <a:pPr lvl="3"/>
            <a:r>
              <a:rPr lang="x-none"/>
              <a:t>Fourth level</a:t>
            </a:r>
          </a:p>
        </p:txBody>
      </p:sp>
      <p:sp>
        <p:nvSpPr>
          <p:cNvPr id="5" name="Text Placeholder 8">
            <a:extLst>
              <a:ext uri="{FF2B5EF4-FFF2-40B4-BE49-F238E27FC236}">
                <a16:creationId xmlns:a16="http://schemas.microsoft.com/office/drawing/2014/main" id="{D1B8B041-2D3E-AEB0-70EF-EE452388CBC0}"/>
              </a:ext>
            </a:extLst>
          </p:cNvPr>
          <p:cNvSpPr>
            <a:spLocks noGrp="1"/>
          </p:cNvSpPr>
          <p:nvPr>
            <p:ph type="body" sz="quarter" idx="80" hasCustomPrompt="1"/>
          </p:nvPr>
        </p:nvSpPr>
        <p:spPr>
          <a:xfrm>
            <a:off x="4556393" y="2630377"/>
            <a:ext cx="3084896" cy="404769"/>
          </a:xfrm>
          <a:prstGeom prst="rect">
            <a:avLst/>
          </a:prstGeom>
        </p:spPr>
        <p:txBody>
          <a:bodyPr tIns="0" rIns="0" bIns="129600" anchor="b"/>
          <a:lstStyle>
            <a:lvl1pPr>
              <a:lnSpc>
                <a:spcPct val="90000"/>
              </a:lnSpc>
              <a:spcAft>
                <a:spcPts val="0"/>
              </a:spcAft>
              <a:defRPr sz="1500" b="0" i="0" spc="-20" baseline="0">
                <a:latin typeface="DM Sans 36pt 36pt Medium" pitchFamily="2" charset="77"/>
              </a:defRPr>
            </a:lvl1pPr>
          </a:lstStyle>
          <a:p>
            <a:pPr lvl="0"/>
            <a:r>
              <a:rPr lang="en-GB">
                <a:effectLst/>
              </a:rPr>
              <a:t>Sub headline</a:t>
            </a:r>
            <a:endParaRPr lang="x-none"/>
          </a:p>
        </p:txBody>
      </p:sp>
      <p:sp>
        <p:nvSpPr>
          <p:cNvPr id="7" name="Text Placeholder 8">
            <a:extLst>
              <a:ext uri="{FF2B5EF4-FFF2-40B4-BE49-F238E27FC236}">
                <a16:creationId xmlns:a16="http://schemas.microsoft.com/office/drawing/2014/main" id="{E21EFBBB-4172-B7AA-01EF-D66F5B0BE785}"/>
              </a:ext>
            </a:extLst>
          </p:cNvPr>
          <p:cNvSpPr>
            <a:spLocks noGrp="1"/>
          </p:cNvSpPr>
          <p:nvPr>
            <p:ph type="body" sz="quarter" idx="83" hasCustomPrompt="1"/>
          </p:nvPr>
        </p:nvSpPr>
        <p:spPr>
          <a:xfrm>
            <a:off x="4556393" y="3040238"/>
            <a:ext cx="3084896" cy="1488425"/>
          </a:xfrm>
        </p:spPr>
        <p:txBody>
          <a:bodyPr tIns="165600" rIns="0"/>
          <a:lstStyle>
            <a:lvl1pPr>
              <a:lnSpc>
                <a:spcPct val="100000"/>
              </a:lnSpc>
              <a:spcBef>
                <a:spcPts val="400"/>
              </a:spcBef>
              <a:spcAft>
                <a:spcPts val="200"/>
              </a:spcAft>
              <a:defRPr sz="1250" b="0" i="0" spc="-20" baseline="0">
                <a:latin typeface="DM Sans 36pt 36pt" pitchFamily="2" charset="77"/>
              </a:defRPr>
            </a:lvl1pPr>
            <a:lvl2pPr marL="0" indent="0">
              <a:spcBef>
                <a:spcPts val="0"/>
              </a:spcBef>
              <a:spcAft>
                <a:spcPts val="300"/>
              </a:spcAft>
              <a:buFont typeface="Arial" panose="020B0604020202020204" pitchFamily="34" charset="0"/>
              <a:buNone/>
              <a:tabLst/>
              <a:defRPr sz="1000">
                <a:solidFill>
                  <a:srgbClr val="595959"/>
                </a:solidFill>
              </a:defRPr>
            </a:lvl2pPr>
            <a:lvl3pPr marL="180975" indent="-171450">
              <a:lnSpc>
                <a:spcPct val="100000"/>
              </a:lnSpc>
              <a:spcBef>
                <a:spcPts val="200"/>
              </a:spcBef>
              <a:spcAft>
                <a:spcPts val="100"/>
              </a:spcAft>
              <a:buFont typeface="Arial" panose="020B0604020202020204" pitchFamily="34" charset="0"/>
              <a:buChar char="•"/>
              <a:tabLst/>
              <a:defRPr sz="1250"/>
            </a:lvl3pPr>
            <a:lvl4pPr>
              <a:spcBef>
                <a:spcPts val="0"/>
              </a:spcBef>
              <a:spcAft>
                <a:spcPts val="200"/>
              </a:spcAft>
              <a:defRPr sz="1000">
                <a:solidFill>
                  <a:srgbClr val="595959"/>
                </a:solidFill>
              </a:defRPr>
            </a:lvl4pPr>
          </a:lstStyle>
          <a:p>
            <a:pPr lvl="0"/>
            <a:r>
              <a:rPr lang="en-GB">
                <a:effectLst/>
              </a:rPr>
              <a:t>First level, click the indent more button twice to get to bullet list style</a:t>
            </a:r>
          </a:p>
          <a:p>
            <a:pPr lvl="1"/>
            <a:r>
              <a:rPr lang="x-none"/>
              <a:t>Second level</a:t>
            </a:r>
          </a:p>
          <a:p>
            <a:pPr lvl="2"/>
            <a:r>
              <a:rPr lang="x-none"/>
              <a:t>Third level</a:t>
            </a:r>
          </a:p>
          <a:p>
            <a:pPr lvl="3"/>
            <a:r>
              <a:rPr lang="x-none"/>
              <a:t>Fourth level</a:t>
            </a:r>
          </a:p>
        </p:txBody>
      </p:sp>
      <p:sp>
        <p:nvSpPr>
          <p:cNvPr id="11" name="Text Placeholder 8">
            <a:extLst>
              <a:ext uri="{FF2B5EF4-FFF2-40B4-BE49-F238E27FC236}">
                <a16:creationId xmlns:a16="http://schemas.microsoft.com/office/drawing/2014/main" id="{9F4072CC-1175-0F14-2D63-67FFD5DCEFDD}"/>
              </a:ext>
            </a:extLst>
          </p:cNvPr>
          <p:cNvSpPr>
            <a:spLocks noGrp="1"/>
          </p:cNvSpPr>
          <p:nvPr>
            <p:ph type="body" sz="quarter" idx="84" hasCustomPrompt="1"/>
          </p:nvPr>
        </p:nvSpPr>
        <p:spPr>
          <a:xfrm>
            <a:off x="8088263" y="2630377"/>
            <a:ext cx="3084896" cy="404769"/>
          </a:xfrm>
          <a:prstGeom prst="rect">
            <a:avLst/>
          </a:prstGeom>
        </p:spPr>
        <p:txBody>
          <a:bodyPr tIns="0" rIns="0" bIns="129600" anchor="b"/>
          <a:lstStyle>
            <a:lvl1pPr>
              <a:lnSpc>
                <a:spcPct val="90000"/>
              </a:lnSpc>
              <a:spcAft>
                <a:spcPts val="0"/>
              </a:spcAft>
              <a:defRPr sz="1500" b="0" i="0" spc="-20" baseline="0">
                <a:latin typeface="DM Sans 36pt 36pt Medium" pitchFamily="2" charset="77"/>
              </a:defRPr>
            </a:lvl1pPr>
          </a:lstStyle>
          <a:p>
            <a:pPr lvl="0"/>
            <a:r>
              <a:rPr lang="en-GB">
                <a:effectLst/>
              </a:rPr>
              <a:t>Sub headline</a:t>
            </a:r>
            <a:endParaRPr lang="x-none"/>
          </a:p>
        </p:txBody>
      </p:sp>
      <p:sp>
        <p:nvSpPr>
          <p:cNvPr id="12" name="Text Placeholder 8">
            <a:extLst>
              <a:ext uri="{FF2B5EF4-FFF2-40B4-BE49-F238E27FC236}">
                <a16:creationId xmlns:a16="http://schemas.microsoft.com/office/drawing/2014/main" id="{27B5D3FD-C507-1292-B4FD-E4A92435EF19}"/>
              </a:ext>
            </a:extLst>
          </p:cNvPr>
          <p:cNvSpPr>
            <a:spLocks noGrp="1"/>
          </p:cNvSpPr>
          <p:nvPr>
            <p:ph type="body" sz="quarter" idx="85" hasCustomPrompt="1"/>
          </p:nvPr>
        </p:nvSpPr>
        <p:spPr>
          <a:xfrm>
            <a:off x="8088263" y="3040238"/>
            <a:ext cx="3084896" cy="1488425"/>
          </a:xfrm>
        </p:spPr>
        <p:txBody>
          <a:bodyPr tIns="165600" rIns="0"/>
          <a:lstStyle>
            <a:lvl1pPr>
              <a:lnSpc>
                <a:spcPct val="100000"/>
              </a:lnSpc>
              <a:spcBef>
                <a:spcPts val="400"/>
              </a:spcBef>
              <a:spcAft>
                <a:spcPts val="200"/>
              </a:spcAft>
              <a:defRPr sz="1250" b="0" i="0" spc="-20" baseline="0">
                <a:latin typeface="DM Sans 36pt 36pt" pitchFamily="2" charset="77"/>
              </a:defRPr>
            </a:lvl1pPr>
            <a:lvl2pPr marL="0" indent="0">
              <a:spcBef>
                <a:spcPts val="0"/>
              </a:spcBef>
              <a:spcAft>
                <a:spcPts val="300"/>
              </a:spcAft>
              <a:buFont typeface="Arial" panose="020B0604020202020204" pitchFamily="34" charset="0"/>
              <a:buNone/>
              <a:tabLst/>
              <a:defRPr sz="1000">
                <a:solidFill>
                  <a:srgbClr val="595959"/>
                </a:solidFill>
              </a:defRPr>
            </a:lvl2pPr>
            <a:lvl3pPr marL="180975" indent="-171450">
              <a:lnSpc>
                <a:spcPct val="100000"/>
              </a:lnSpc>
              <a:spcBef>
                <a:spcPts val="200"/>
              </a:spcBef>
              <a:spcAft>
                <a:spcPts val="100"/>
              </a:spcAft>
              <a:buFont typeface="Arial" panose="020B0604020202020204" pitchFamily="34" charset="0"/>
              <a:buChar char="•"/>
              <a:tabLst/>
              <a:defRPr sz="1250"/>
            </a:lvl3pPr>
            <a:lvl4pPr>
              <a:spcBef>
                <a:spcPts val="0"/>
              </a:spcBef>
              <a:spcAft>
                <a:spcPts val="200"/>
              </a:spcAft>
              <a:defRPr sz="1000">
                <a:solidFill>
                  <a:srgbClr val="595959"/>
                </a:solidFill>
              </a:defRPr>
            </a:lvl4pPr>
          </a:lstStyle>
          <a:p>
            <a:pPr lvl="0"/>
            <a:r>
              <a:rPr lang="en-GB">
                <a:effectLst/>
              </a:rPr>
              <a:t>First level, click the indent more button twice to get to bullet list style</a:t>
            </a:r>
          </a:p>
          <a:p>
            <a:pPr lvl="1"/>
            <a:r>
              <a:rPr lang="x-none"/>
              <a:t>Second level</a:t>
            </a:r>
          </a:p>
          <a:p>
            <a:pPr lvl="2"/>
            <a:r>
              <a:rPr lang="x-none"/>
              <a:t>Third level</a:t>
            </a:r>
          </a:p>
          <a:p>
            <a:pPr lvl="3"/>
            <a:r>
              <a:rPr lang="x-none"/>
              <a:t>Fourth level</a:t>
            </a:r>
          </a:p>
        </p:txBody>
      </p:sp>
      <p:sp>
        <p:nvSpPr>
          <p:cNvPr id="16" name="Text Placeholder 8">
            <a:extLst>
              <a:ext uri="{FF2B5EF4-FFF2-40B4-BE49-F238E27FC236}">
                <a16:creationId xmlns:a16="http://schemas.microsoft.com/office/drawing/2014/main" id="{2102F458-DFEF-1325-E82C-F169DE1CD364}"/>
              </a:ext>
            </a:extLst>
          </p:cNvPr>
          <p:cNvSpPr>
            <a:spLocks noGrp="1"/>
          </p:cNvSpPr>
          <p:nvPr>
            <p:ph type="body" sz="quarter" idx="86" hasCustomPrompt="1"/>
          </p:nvPr>
        </p:nvSpPr>
        <p:spPr>
          <a:xfrm>
            <a:off x="1024523" y="4630627"/>
            <a:ext cx="3084896" cy="404769"/>
          </a:xfrm>
          <a:prstGeom prst="rect">
            <a:avLst/>
          </a:prstGeom>
        </p:spPr>
        <p:txBody>
          <a:bodyPr tIns="0" rIns="0" bIns="129600" anchor="b"/>
          <a:lstStyle>
            <a:lvl1pPr>
              <a:lnSpc>
                <a:spcPct val="90000"/>
              </a:lnSpc>
              <a:spcAft>
                <a:spcPts val="0"/>
              </a:spcAft>
              <a:defRPr sz="1500" b="0" i="0" spc="-20" baseline="0">
                <a:latin typeface="DM Sans 36pt 36pt Medium" pitchFamily="2" charset="77"/>
              </a:defRPr>
            </a:lvl1pPr>
          </a:lstStyle>
          <a:p>
            <a:pPr lvl="0"/>
            <a:r>
              <a:rPr lang="en-GB">
                <a:effectLst/>
              </a:rPr>
              <a:t>Sub headline</a:t>
            </a:r>
            <a:endParaRPr lang="x-none"/>
          </a:p>
        </p:txBody>
      </p:sp>
      <p:sp>
        <p:nvSpPr>
          <p:cNvPr id="18" name="Text Placeholder 8">
            <a:extLst>
              <a:ext uri="{FF2B5EF4-FFF2-40B4-BE49-F238E27FC236}">
                <a16:creationId xmlns:a16="http://schemas.microsoft.com/office/drawing/2014/main" id="{83B47351-B03D-1C56-ADDF-53C892EFE5D2}"/>
              </a:ext>
            </a:extLst>
          </p:cNvPr>
          <p:cNvSpPr>
            <a:spLocks noGrp="1"/>
          </p:cNvSpPr>
          <p:nvPr>
            <p:ph type="body" sz="quarter" idx="87" hasCustomPrompt="1"/>
          </p:nvPr>
        </p:nvSpPr>
        <p:spPr>
          <a:xfrm>
            <a:off x="1024523" y="5040489"/>
            <a:ext cx="3084896" cy="1438390"/>
          </a:xfrm>
        </p:spPr>
        <p:txBody>
          <a:bodyPr tIns="165600" rIns="0"/>
          <a:lstStyle>
            <a:lvl1pPr>
              <a:lnSpc>
                <a:spcPct val="100000"/>
              </a:lnSpc>
              <a:spcBef>
                <a:spcPts val="400"/>
              </a:spcBef>
              <a:spcAft>
                <a:spcPts val="200"/>
              </a:spcAft>
              <a:defRPr sz="1250" b="0" i="0" spc="-20" baseline="0">
                <a:latin typeface="DM Sans 36pt 36pt" pitchFamily="2" charset="77"/>
              </a:defRPr>
            </a:lvl1pPr>
            <a:lvl2pPr marL="0" indent="0">
              <a:spcBef>
                <a:spcPts val="0"/>
              </a:spcBef>
              <a:spcAft>
                <a:spcPts val="300"/>
              </a:spcAft>
              <a:buFont typeface="Arial" panose="020B0604020202020204" pitchFamily="34" charset="0"/>
              <a:buNone/>
              <a:tabLst/>
              <a:defRPr sz="1000">
                <a:solidFill>
                  <a:srgbClr val="595959"/>
                </a:solidFill>
              </a:defRPr>
            </a:lvl2pPr>
            <a:lvl3pPr marL="180975" indent="-171450">
              <a:lnSpc>
                <a:spcPct val="100000"/>
              </a:lnSpc>
              <a:spcBef>
                <a:spcPts val="200"/>
              </a:spcBef>
              <a:spcAft>
                <a:spcPts val="100"/>
              </a:spcAft>
              <a:buFont typeface="Arial" panose="020B0604020202020204" pitchFamily="34" charset="0"/>
              <a:buChar char="•"/>
              <a:tabLst/>
              <a:defRPr sz="1250"/>
            </a:lvl3pPr>
            <a:lvl4pPr>
              <a:spcBef>
                <a:spcPts val="0"/>
              </a:spcBef>
              <a:spcAft>
                <a:spcPts val="200"/>
              </a:spcAft>
              <a:defRPr sz="1000">
                <a:solidFill>
                  <a:srgbClr val="595959"/>
                </a:solidFill>
              </a:defRPr>
            </a:lvl4pPr>
          </a:lstStyle>
          <a:p>
            <a:pPr lvl="0"/>
            <a:r>
              <a:rPr lang="en-GB">
                <a:effectLst/>
              </a:rPr>
              <a:t>First level, click the indent more button twice to get to bullet list style</a:t>
            </a:r>
          </a:p>
          <a:p>
            <a:pPr lvl="1"/>
            <a:r>
              <a:rPr lang="x-none"/>
              <a:t>Second level</a:t>
            </a:r>
          </a:p>
          <a:p>
            <a:pPr lvl="2"/>
            <a:r>
              <a:rPr lang="x-none"/>
              <a:t>Third level</a:t>
            </a:r>
          </a:p>
          <a:p>
            <a:pPr lvl="3"/>
            <a:r>
              <a:rPr lang="x-none"/>
              <a:t>Fourth level</a:t>
            </a:r>
          </a:p>
        </p:txBody>
      </p:sp>
      <p:sp>
        <p:nvSpPr>
          <p:cNvPr id="19" name="Text Placeholder 8">
            <a:extLst>
              <a:ext uri="{FF2B5EF4-FFF2-40B4-BE49-F238E27FC236}">
                <a16:creationId xmlns:a16="http://schemas.microsoft.com/office/drawing/2014/main" id="{48BFABDB-6539-88A9-A82C-17B9C7DCB219}"/>
              </a:ext>
            </a:extLst>
          </p:cNvPr>
          <p:cNvSpPr>
            <a:spLocks noGrp="1"/>
          </p:cNvSpPr>
          <p:nvPr>
            <p:ph type="body" sz="quarter" idx="88" hasCustomPrompt="1"/>
          </p:nvPr>
        </p:nvSpPr>
        <p:spPr>
          <a:xfrm>
            <a:off x="4556393" y="4630627"/>
            <a:ext cx="3084896" cy="404769"/>
          </a:xfrm>
          <a:prstGeom prst="rect">
            <a:avLst/>
          </a:prstGeom>
        </p:spPr>
        <p:txBody>
          <a:bodyPr tIns="0" rIns="0" bIns="129600" anchor="b"/>
          <a:lstStyle>
            <a:lvl1pPr>
              <a:lnSpc>
                <a:spcPct val="90000"/>
              </a:lnSpc>
              <a:spcAft>
                <a:spcPts val="0"/>
              </a:spcAft>
              <a:defRPr sz="1500" b="0" i="0" spc="-20" baseline="0">
                <a:latin typeface="DM Sans 36pt 36pt Medium" pitchFamily="2" charset="77"/>
              </a:defRPr>
            </a:lvl1pPr>
          </a:lstStyle>
          <a:p>
            <a:pPr lvl="0"/>
            <a:r>
              <a:rPr lang="en-GB">
                <a:effectLst/>
              </a:rPr>
              <a:t>Sub headline</a:t>
            </a:r>
            <a:endParaRPr lang="x-none"/>
          </a:p>
        </p:txBody>
      </p:sp>
      <p:sp>
        <p:nvSpPr>
          <p:cNvPr id="21" name="Text Placeholder 8">
            <a:extLst>
              <a:ext uri="{FF2B5EF4-FFF2-40B4-BE49-F238E27FC236}">
                <a16:creationId xmlns:a16="http://schemas.microsoft.com/office/drawing/2014/main" id="{000D7168-6EA9-0F65-5C2B-75F9D9F65936}"/>
              </a:ext>
            </a:extLst>
          </p:cNvPr>
          <p:cNvSpPr>
            <a:spLocks noGrp="1"/>
          </p:cNvSpPr>
          <p:nvPr>
            <p:ph type="body" sz="quarter" idx="89" hasCustomPrompt="1"/>
          </p:nvPr>
        </p:nvSpPr>
        <p:spPr>
          <a:xfrm>
            <a:off x="4556393" y="5040489"/>
            <a:ext cx="3084896" cy="1438390"/>
          </a:xfrm>
        </p:spPr>
        <p:txBody>
          <a:bodyPr tIns="165600" rIns="0"/>
          <a:lstStyle>
            <a:lvl1pPr>
              <a:lnSpc>
                <a:spcPct val="100000"/>
              </a:lnSpc>
              <a:spcBef>
                <a:spcPts val="400"/>
              </a:spcBef>
              <a:spcAft>
                <a:spcPts val="200"/>
              </a:spcAft>
              <a:defRPr sz="1250" b="0" i="0" spc="-20" baseline="0">
                <a:latin typeface="DM Sans 36pt 36pt" pitchFamily="2" charset="77"/>
              </a:defRPr>
            </a:lvl1pPr>
            <a:lvl2pPr marL="0" indent="0">
              <a:spcBef>
                <a:spcPts val="0"/>
              </a:spcBef>
              <a:spcAft>
                <a:spcPts val="300"/>
              </a:spcAft>
              <a:buFont typeface="Arial" panose="020B0604020202020204" pitchFamily="34" charset="0"/>
              <a:buNone/>
              <a:tabLst/>
              <a:defRPr sz="1000">
                <a:solidFill>
                  <a:srgbClr val="595959"/>
                </a:solidFill>
              </a:defRPr>
            </a:lvl2pPr>
            <a:lvl3pPr marL="180975" indent="-171450">
              <a:lnSpc>
                <a:spcPct val="100000"/>
              </a:lnSpc>
              <a:spcBef>
                <a:spcPts val="200"/>
              </a:spcBef>
              <a:spcAft>
                <a:spcPts val="100"/>
              </a:spcAft>
              <a:buFont typeface="Arial" panose="020B0604020202020204" pitchFamily="34" charset="0"/>
              <a:buChar char="•"/>
              <a:tabLst/>
              <a:defRPr sz="1250"/>
            </a:lvl3pPr>
            <a:lvl4pPr>
              <a:spcBef>
                <a:spcPts val="0"/>
              </a:spcBef>
              <a:spcAft>
                <a:spcPts val="200"/>
              </a:spcAft>
              <a:defRPr sz="1000">
                <a:solidFill>
                  <a:srgbClr val="595959"/>
                </a:solidFill>
              </a:defRPr>
            </a:lvl4pPr>
          </a:lstStyle>
          <a:p>
            <a:pPr lvl="0"/>
            <a:r>
              <a:rPr lang="en-GB">
                <a:effectLst/>
              </a:rPr>
              <a:t>First level, click the indent more button twice to get to bullet list style</a:t>
            </a:r>
          </a:p>
          <a:p>
            <a:pPr lvl="1"/>
            <a:r>
              <a:rPr lang="x-none"/>
              <a:t>Second level</a:t>
            </a:r>
          </a:p>
          <a:p>
            <a:pPr lvl="2"/>
            <a:r>
              <a:rPr lang="x-none"/>
              <a:t>Third level</a:t>
            </a:r>
          </a:p>
          <a:p>
            <a:pPr lvl="3"/>
            <a:r>
              <a:rPr lang="x-none"/>
              <a:t>Fourth level</a:t>
            </a:r>
          </a:p>
        </p:txBody>
      </p:sp>
      <p:sp>
        <p:nvSpPr>
          <p:cNvPr id="10" name="Slide Number Placeholder 5">
            <a:extLst>
              <a:ext uri="{FF2B5EF4-FFF2-40B4-BE49-F238E27FC236}">
                <a16:creationId xmlns:a16="http://schemas.microsoft.com/office/drawing/2014/main" id="{21EB7B83-BAEA-6DE2-773C-19E6845CAC21}"/>
              </a:ext>
            </a:extLst>
          </p:cNvPr>
          <p:cNvSpPr>
            <a:spLocks noGrp="1"/>
          </p:cNvSpPr>
          <p:nvPr>
            <p:ph type="sldNum" sz="quarter" idx="4"/>
          </p:nvPr>
        </p:nvSpPr>
        <p:spPr>
          <a:xfrm>
            <a:off x="525174" y="6281398"/>
            <a:ext cx="746356" cy="197481"/>
          </a:xfrm>
          <a:prstGeom prst="rect">
            <a:avLst/>
          </a:prstGeom>
        </p:spPr>
        <p:txBody>
          <a:bodyPr vert="horz" lIns="0" tIns="45720" rIns="91440" bIns="45720" rtlCol="0" anchor="ctr">
            <a:noAutofit/>
          </a:bodyPr>
          <a:lstStyle>
            <a:lvl1pPr algn="l">
              <a:defRPr sz="1000" b="0" i="0">
                <a:solidFill>
                  <a:schemeClr val="tx1"/>
                </a:solidFill>
                <a:latin typeface="DM Sans 36pt 36pt" pitchFamily="2" charset="77"/>
                <a:ea typeface="Red Hat Text" panose="02010303040201060303" pitchFamily="2" charset="0"/>
                <a:cs typeface="Red Hat Text" panose="02010303040201060303" pitchFamily="2" charset="0"/>
              </a:defRPr>
            </a:lvl1pPr>
          </a:lstStyle>
          <a:p>
            <a:fld id="{7FA5B5D5-F71F-4E9F-AA96-BC6793A03446}" type="slidenum">
              <a:rPr lang="en-GB" smtClean="0"/>
              <a:pPr/>
              <a:t>‹#›</a:t>
            </a:fld>
            <a:endParaRPr lang="en-GB"/>
          </a:p>
        </p:txBody>
      </p:sp>
      <p:sp>
        <p:nvSpPr>
          <p:cNvPr id="6" name="Text Placeholder 8">
            <a:extLst>
              <a:ext uri="{FF2B5EF4-FFF2-40B4-BE49-F238E27FC236}">
                <a16:creationId xmlns:a16="http://schemas.microsoft.com/office/drawing/2014/main" id="{257396FB-17CE-A69F-3843-1268121E35F2}"/>
              </a:ext>
            </a:extLst>
          </p:cNvPr>
          <p:cNvSpPr>
            <a:spLocks noGrp="1"/>
          </p:cNvSpPr>
          <p:nvPr>
            <p:ph type="body" sz="quarter" idx="11" hasCustomPrompt="1"/>
          </p:nvPr>
        </p:nvSpPr>
        <p:spPr>
          <a:xfrm>
            <a:off x="1027039" y="1868062"/>
            <a:ext cx="10145786" cy="357726"/>
          </a:xfrm>
          <a:prstGeom prst="rect">
            <a:avLst/>
          </a:prstGeom>
        </p:spPr>
        <p:txBody>
          <a:bodyPr tIns="0"/>
          <a:lstStyle>
            <a:lvl1pPr>
              <a:lnSpc>
                <a:spcPct val="105000"/>
              </a:lnSpc>
              <a:spcBef>
                <a:spcPts val="0"/>
              </a:spcBef>
              <a:spcAft>
                <a:spcPts val="0"/>
              </a:spcAft>
              <a:defRPr sz="1500" b="0" i="0" spc="-20" baseline="0">
                <a:latin typeface="DM Sans 36pt 36pt" pitchFamily="2" charset="77"/>
              </a:defRPr>
            </a:lvl1pPr>
          </a:lstStyle>
          <a:p>
            <a:pPr lvl="0"/>
            <a:r>
              <a:rPr lang="en-GB">
                <a:effectLst/>
              </a:rPr>
              <a:t>Short text line for this empty space</a:t>
            </a:r>
            <a:endParaRPr lang="x-none"/>
          </a:p>
        </p:txBody>
      </p:sp>
    </p:spTree>
    <p:extLst>
      <p:ext uri="{BB962C8B-B14F-4D97-AF65-F5344CB8AC3E}">
        <p14:creationId xmlns:p14="http://schemas.microsoft.com/office/powerpoint/2010/main" val="742925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 lot of space">
    <p:bg>
      <p:bgPr>
        <a:solidFill>
          <a:schemeClr val="bg1"/>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8F15467-88F3-19FD-D702-4164B7C36DFE}"/>
              </a:ext>
            </a:extLst>
          </p:cNvPr>
          <p:cNvSpPr txBox="1"/>
          <p:nvPr userDrawn="1"/>
        </p:nvSpPr>
        <p:spPr>
          <a:xfrm>
            <a:off x="10972800" y="-325821"/>
            <a:ext cx="0" cy="0"/>
          </a:xfrm>
          <a:prstGeom prst="rect">
            <a:avLst/>
          </a:prstGeom>
          <a:noFill/>
        </p:spPr>
        <p:txBody>
          <a:bodyPr wrap="none" lIns="0" rtlCol="0">
            <a:noAutofit/>
          </a:bodyPr>
          <a:lstStyle/>
          <a:p>
            <a:pPr algn="l">
              <a:lnSpc>
                <a:spcPct val="90000"/>
              </a:lnSpc>
              <a:spcAft>
                <a:spcPts val="600"/>
              </a:spcAft>
            </a:pPr>
            <a:endParaRPr lang="x-none" sz="1400" b="0" i="0" err="1">
              <a:solidFill>
                <a:schemeClr val="tx2"/>
              </a:solidFill>
              <a:latin typeface="DM Sans 36pt 36pt" pitchFamily="2" charset="77"/>
            </a:endParaRPr>
          </a:p>
        </p:txBody>
      </p:sp>
      <p:sp>
        <p:nvSpPr>
          <p:cNvPr id="14" name="TextBox 13">
            <a:extLst>
              <a:ext uri="{FF2B5EF4-FFF2-40B4-BE49-F238E27FC236}">
                <a16:creationId xmlns:a16="http://schemas.microsoft.com/office/drawing/2014/main" id="{F04A2515-2619-C181-CD40-9FA654DFDABD}"/>
              </a:ext>
            </a:extLst>
          </p:cNvPr>
          <p:cNvSpPr txBox="1"/>
          <p:nvPr userDrawn="1"/>
        </p:nvSpPr>
        <p:spPr>
          <a:xfrm>
            <a:off x="10110952" y="-567559"/>
            <a:ext cx="0" cy="0"/>
          </a:xfrm>
          <a:prstGeom prst="rect">
            <a:avLst/>
          </a:prstGeom>
          <a:noFill/>
        </p:spPr>
        <p:txBody>
          <a:bodyPr wrap="none" lIns="0" rtlCol="0">
            <a:noAutofit/>
          </a:bodyPr>
          <a:lstStyle/>
          <a:p>
            <a:pPr algn="l">
              <a:lnSpc>
                <a:spcPct val="90000"/>
              </a:lnSpc>
              <a:spcAft>
                <a:spcPts val="600"/>
              </a:spcAft>
            </a:pPr>
            <a:endParaRPr lang="x-none" sz="1400" b="0" i="0" err="1">
              <a:solidFill>
                <a:schemeClr val="tx2"/>
              </a:solidFill>
              <a:latin typeface="DM Sans 36pt 36pt" pitchFamily="2" charset="77"/>
            </a:endParaRPr>
          </a:p>
        </p:txBody>
      </p:sp>
      <p:sp>
        <p:nvSpPr>
          <p:cNvPr id="4" name="Title 1">
            <a:extLst>
              <a:ext uri="{FF2B5EF4-FFF2-40B4-BE49-F238E27FC236}">
                <a16:creationId xmlns:a16="http://schemas.microsoft.com/office/drawing/2014/main" id="{89A386CC-821D-B2CD-E0FA-D07E8F0A955E}"/>
              </a:ext>
            </a:extLst>
          </p:cNvPr>
          <p:cNvSpPr>
            <a:spLocks noGrp="1"/>
          </p:cNvSpPr>
          <p:nvPr userDrawn="1">
            <p:ph type="title" hasCustomPrompt="1"/>
          </p:nvPr>
        </p:nvSpPr>
        <p:spPr>
          <a:xfrm>
            <a:off x="1015980" y="1198525"/>
            <a:ext cx="10153748" cy="619389"/>
          </a:xfrm>
          <a:noFill/>
        </p:spPr>
        <p:txBody>
          <a:bodyPr rIns="0" bIns="0" anchor="t"/>
          <a:lstStyle>
            <a:lvl1pPr>
              <a:lnSpc>
                <a:spcPct val="84000"/>
              </a:lnSpc>
              <a:defRPr sz="5000" spc="-110" baseline="0">
                <a:solidFill>
                  <a:schemeClr val="tx1"/>
                </a:solidFill>
              </a:defRPr>
            </a:lvl1pPr>
          </a:lstStyle>
          <a:p>
            <a:r>
              <a:rPr lang="en-US"/>
              <a:t>Headline for a lot of space </a:t>
            </a:r>
            <a:endParaRPr lang="en-GB"/>
          </a:p>
        </p:txBody>
      </p:sp>
      <p:sp>
        <p:nvSpPr>
          <p:cNvPr id="2" name="Text Placeholder 8">
            <a:extLst>
              <a:ext uri="{FF2B5EF4-FFF2-40B4-BE49-F238E27FC236}">
                <a16:creationId xmlns:a16="http://schemas.microsoft.com/office/drawing/2014/main" id="{F1AF04F9-CBDF-9F4F-B047-AFB7F8050D64}"/>
              </a:ext>
            </a:extLst>
          </p:cNvPr>
          <p:cNvSpPr>
            <a:spLocks noGrp="1"/>
          </p:cNvSpPr>
          <p:nvPr>
            <p:ph type="body" sz="quarter" idx="11" hasCustomPrompt="1"/>
          </p:nvPr>
        </p:nvSpPr>
        <p:spPr>
          <a:xfrm>
            <a:off x="1027039" y="1868062"/>
            <a:ext cx="10145786" cy="357726"/>
          </a:xfrm>
          <a:prstGeom prst="rect">
            <a:avLst/>
          </a:prstGeom>
        </p:spPr>
        <p:txBody>
          <a:bodyPr tIns="0"/>
          <a:lstStyle>
            <a:lvl1pPr>
              <a:lnSpc>
                <a:spcPct val="105000"/>
              </a:lnSpc>
              <a:spcBef>
                <a:spcPts val="0"/>
              </a:spcBef>
              <a:spcAft>
                <a:spcPts val="0"/>
              </a:spcAft>
              <a:defRPr sz="1500" b="0" i="0" spc="-20" baseline="0">
                <a:latin typeface="DM Sans 36pt 36pt" pitchFamily="2" charset="77"/>
              </a:defRPr>
            </a:lvl1pPr>
          </a:lstStyle>
          <a:p>
            <a:pPr lvl="0"/>
            <a:r>
              <a:rPr lang="en-GB">
                <a:effectLst/>
              </a:rPr>
              <a:t>Short text line for this empty space</a:t>
            </a:r>
            <a:endParaRPr lang="x-none"/>
          </a:p>
        </p:txBody>
      </p:sp>
      <p:sp>
        <p:nvSpPr>
          <p:cNvPr id="7" name="Footer Placeholder 6">
            <a:extLst>
              <a:ext uri="{FF2B5EF4-FFF2-40B4-BE49-F238E27FC236}">
                <a16:creationId xmlns:a16="http://schemas.microsoft.com/office/drawing/2014/main" id="{39812466-3D95-BF60-6658-0E2AA9C91A00}"/>
              </a:ext>
            </a:extLst>
          </p:cNvPr>
          <p:cNvSpPr>
            <a:spLocks noGrp="1"/>
          </p:cNvSpPr>
          <p:nvPr>
            <p:ph type="ftr" sz="quarter" idx="12"/>
          </p:nvPr>
        </p:nvSpPr>
        <p:spPr/>
        <p:txBody>
          <a:bodyPr/>
          <a:lstStyle/>
          <a:p>
            <a:r>
              <a:rPr lang="en-GB"/>
              <a:t>Sales ppt-template</a:t>
            </a:r>
            <a:endParaRPr lang="x-none"/>
          </a:p>
        </p:txBody>
      </p:sp>
      <p:sp>
        <p:nvSpPr>
          <p:cNvPr id="3" name="Slide Number Placeholder 5">
            <a:extLst>
              <a:ext uri="{FF2B5EF4-FFF2-40B4-BE49-F238E27FC236}">
                <a16:creationId xmlns:a16="http://schemas.microsoft.com/office/drawing/2014/main" id="{C61B3628-C394-88D7-0AE7-CA2DC52C36B4}"/>
              </a:ext>
            </a:extLst>
          </p:cNvPr>
          <p:cNvSpPr>
            <a:spLocks noGrp="1"/>
          </p:cNvSpPr>
          <p:nvPr>
            <p:ph type="sldNum" sz="quarter" idx="4"/>
          </p:nvPr>
        </p:nvSpPr>
        <p:spPr>
          <a:xfrm>
            <a:off x="525174" y="6281398"/>
            <a:ext cx="746356" cy="197481"/>
          </a:xfrm>
          <a:prstGeom prst="rect">
            <a:avLst/>
          </a:prstGeom>
        </p:spPr>
        <p:txBody>
          <a:bodyPr vert="horz" lIns="0" tIns="45720" rIns="91440" bIns="45720" rtlCol="0" anchor="ctr">
            <a:noAutofit/>
          </a:bodyPr>
          <a:lstStyle>
            <a:lvl1pPr algn="l">
              <a:defRPr sz="1000" b="0" i="0">
                <a:solidFill>
                  <a:schemeClr val="tx1"/>
                </a:solidFill>
                <a:latin typeface="DM Sans 36pt 36pt" pitchFamily="2" charset="77"/>
                <a:ea typeface="Red Hat Text" panose="02010303040201060303" pitchFamily="2" charset="0"/>
                <a:cs typeface="Red Hat Text" panose="02010303040201060303" pitchFamily="2" charset="0"/>
              </a:defRPr>
            </a:lvl1pPr>
          </a:lstStyle>
          <a:p>
            <a:fld id="{7FA5B5D5-F71F-4E9F-AA96-BC6793A03446}" type="slidenum">
              <a:rPr lang="en-GB" smtClean="0"/>
              <a:pPr/>
              <a:t>‹#›</a:t>
            </a:fld>
            <a:endParaRPr lang="en-GB"/>
          </a:p>
        </p:txBody>
      </p:sp>
    </p:spTree>
    <p:extLst>
      <p:ext uri="{BB962C8B-B14F-4D97-AF65-F5344CB8AC3E}">
        <p14:creationId xmlns:p14="http://schemas.microsoft.com/office/powerpoint/2010/main" val="39722776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hapter one row yellow">
    <p:bg>
      <p:bgPr>
        <a:solidFill>
          <a:srgbClr val="FFDF9E"/>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2CE7C08-2F00-1D0B-2E24-7D75AC5D3D63}"/>
              </a:ext>
            </a:extLst>
          </p:cNvPr>
          <p:cNvSpPr>
            <a:spLocks noGrp="1"/>
          </p:cNvSpPr>
          <p:nvPr>
            <p:ph type="title" hasCustomPrompt="1"/>
          </p:nvPr>
        </p:nvSpPr>
        <p:spPr>
          <a:xfrm>
            <a:off x="999047" y="3048001"/>
            <a:ext cx="8419273" cy="1082842"/>
          </a:xfrm>
          <a:noFill/>
        </p:spPr>
        <p:txBody>
          <a:bodyPr anchor="t"/>
          <a:lstStyle>
            <a:lvl1pPr>
              <a:defRPr sz="9500" spc="-200" baseline="0">
                <a:solidFill>
                  <a:schemeClr val="tx1"/>
                </a:solidFill>
              </a:defRPr>
            </a:lvl1pPr>
          </a:lstStyle>
          <a:p>
            <a:r>
              <a:rPr lang="en-US"/>
              <a:t>One row</a:t>
            </a:r>
            <a:endParaRPr lang="en-GB"/>
          </a:p>
        </p:txBody>
      </p:sp>
      <p:sp>
        <p:nvSpPr>
          <p:cNvPr id="8" name="Text Placeholder 8">
            <a:extLst>
              <a:ext uri="{FF2B5EF4-FFF2-40B4-BE49-F238E27FC236}">
                <a16:creationId xmlns:a16="http://schemas.microsoft.com/office/drawing/2014/main" id="{07CB774E-B24D-A350-19C0-3D5096BEDA6A}"/>
              </a:ext>
            </a:extLst>
          </p:cNvPr>
          <p:cNvSpPr>
            <a:spLocks noGrp="1"/>
          </p:cNvSpPr>
          <p:nvPr>
            <p:ph type="body" sz="quarter" idx="11" hasCustomPrompt="1"/>
          </p:nvPr>
        </p:nvSpPr>
        <p:spPr>
          <a:xfrm>
            <a:off x="1031748" y="4323085"/>
            <a:ext cx="5279380" cy="987171"/>
          </a:xfrm>
        </p:spPr>
        <p:txBody>
          <a:bodyPr tIns="0"/>
          <a:lstStyle>
            <a:lvl1pPr>
              <a:lnSpc>
                <a:spcPct val="110000"/>
              </a:lnSpc>
              <a:defRPr b="0" i="0" spc="-30" baseline="0">
                <a:latin typeface="DM Sans 36pt 36pt" pitchFamily="2" charset="77"/>
              </a:defRPr>
            </a:lvl1pPr>
          </a:lstStyle>
          <a:p>
            <a:r>
              <a:rPr lang="x-none"/>
              <a:t>Chapter pages have a fixed number of headline rows, pick another chapter page if you need another numer of rows</a:t>
            </a:r>
          </a:p>
        </p:txBody>
      </p:sp>
      <p:sp>
        <p:nvSpPr>
          <p:cNvPr id="10" name="Text Placeholder 8">
            <a:extLst>
              <a:ext uri="{FF2B5EF4-FFF2-40B4-BE49-F238E27FC236}">
                <a16:creationId xmlns:a16="http://schemas.microsoft.com/office/drawing/2014/main" id="{F41741E3-3C37-2473-E92C-327FA406998E}"/>
              </a:ext>
            </a:extLst>
          </p:cNvPr>
          <p:cNvSpPr>
            <a:spLocks noGrp="1"/>
          </p:cNvSpPr>
          <p:nvPr>
            <p:ph type="body" sz="quarter" idx="32" hasCustomPrompt="1"/>
          </p:nvPr>
        </p:nvSpPr>
        <p:spPr>
          <a:xfrm>
            <a:off x="1031748" y="2284030"/>
            <a:ext cx="5279380" cy="557784"/>
          </a:xfrm>
        </p:spPr>
        <p:txBody>
          <a:bodyPr tIns="0" bIns="0" anchor="b"/>
          <a:lstStyle>
            <a:lvl1pPr>
              <a:lnSpc>
                <a:spcPct val="110000"/>
              </a:lnSpc>
              <a:defRPr sz="1900" b="0" i="0" cap="all" spc="200" baseline="0">
                <a:latin typeface="DM Sans 36pt 36pt" pitchFamily="2" charset="77"/>
              </a:defRPr>
            </a:lvl1pPr>
          </a:lstStyle>
          <a:p>
            <a:pPr lvl="0"/>
            <a:r>
              <a:rPr lang="en-GB"/>
              <a:t>Chapter 01</a:t>
            </a:r>
            <a:endParaRPr lang="x-none"/>
          </a:p>
        </p:txBody>
      </p:sp>
      <p:sp>
        <p:nvSpPr>
          <p:cNvPr id="3" name="Footer Placeholder 2">
            <a:extLst>
              <a:ext uri="{FF2B5EF4-FFF2-40B4-BE49-F238E27FC236}">
                <a16:creationId xmlns:a16="http://schemas.microsoft.com/office/drawing/2014/main" id="{245F2B68-D4CE-1CCC-3981-B254AE4D7843}"/>
              </a:ext>
            </a:extLst>
          </p:cNvPr>
          <p:cNvSpPr>
            <a:spLocks noGrp="1"/>
          </p:cNvSpPr>
          <p:nvPr>
            <p:ph type="ftr" sz="quarter" idx="33"/>
          </p:nvPr>
        </p:nvSpPr>
        <p:spPr/>
        <p:txBody>
          <a:bodyPr/>
          <a:lstStyle/>
          <a:p>
            <a:r>
              <a:rPr lang="en-GB"/>
              <a:t>Sales ppt-template</a:t>
            </a:r>
            <a:endParaRPr lang="x-none"/>
          </a:p>
        </p:txBody>
      </p:sp>
      <p:sp>
        <p:nvSpPr>
          <p:cNvPr id="2" name="Slide Number Placeholder 5">
            <a:extLst>
              <a:ext uri="{FF2B5EF4-FFF2-40B4-BE49-F238E27FC236}">
                <a16:creationId xmlns:a16="http://schemas.microsoft.com/office/drawing/2014/main" id="{0393469D-7C0F-49CD-59DE-7DE299DF9FBA}"/>
              </a:ext>
            </a:extLst>
          </p:cNvPr>
          <p:cNvSpPr>
            <a:spLocks noGrp="1"/>
          </p:cNvSpPr>
          <p:nvPr>
            <p:ph type="sldNum" sz="quarter" idx="4"/>
          </p:nvPr>
        </p:nvSpPr>
        <p:spPr>
          <a:xfrm>
            <a:off x="525174" y="6281398"/>
            <a:ext cx="746356" cy="197481"/>
          </a:xfrm>
          <a:prstGeom prst="rect">
            <a:avLst/>
          </a:prstGeom>
        </p:spPr>
        <p:txBody>
          <a:bodyPr vert="horz" lIns="0" tIns="45720" rIns="91440" bIns="45720" rtlCol="0" anchor="ctr">
            <a:noAutofit/>
          </a:bodyPr>
          <a:lstStyle>
            <a:lvl1pPr algn="l">
              <a:defRPr sz="1000" b="0" i="0">
                <a:solidFill>
                  <a:schemeClr val="tx1"/>
                </a:solidFill>
                <a:latin typeface="DM Sans 36pt 36pt" pitchFamily="2" charset="77"/>
                <a:ea typeface="Red Hat Text" panose="02010303040201060303" pitchFamily="2" charset="0"/>
                <a:cs typeface="Red Hat Text" panose="02010303040201060303" pitchFamily="2" charset="0"/>
              </a:defRPr>
            </a:lvl1pPr>
          </a:lstStyle>
          <a:p>
            <a:fld id="{7FA5B5D5-F71F-4E9F-AA96-BC6793A03446}" type="slidenum">
              <a:rPr lang="en-GB" smtClean="0"/>
              <a:pPr/>
              <a:t>‹#›</a:t>
            </a:fld>
            <a:endParaRPr lang="en-GB"/>
          </a:p>
        </p:txBody>
      </p:sp>
    </p:spTree>
    <p:extLst>
      <p:ext uri="{BB962C8B-B14F-4D97-AF65-F5344CB8AC3E}">
        <p14:creationId xmlns:p14="http://schemas.microsoft.com/office/powerpoint/2010/main" val="9243350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uch space">
    <p:bg>
      <p:bgPr>
        <a:solidFill>
          <a:schemeClr val="bg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505CAA5-8F39-87F0-8BAA-F65BEFC54431}"/>
              </a:ext>
            </a:extLst>
          </p:cNvPr>
          <p:cNvSpPr>
            <a:spLocks noGrp="1"/>
          </p:cNvSpPr>
          <p:nvPr>
            <p:ph type="title" hasCustomPrompt="1"/>
          </p:nvPr>
        </p:nvSpPr>
        <p:spPr>
          <a:xfrm>
            <a:off x="525175" y="476250"/>
            <a:ext cx="9888825" cy="654248"/>
          </a:xfrm>
        </p:spPr>
        <p:txBody>
          <a:bodyPr/>
          <a:lstStyle/>
          <a:p>
            <a:r>
              <a:rPr lang="en-GB"/>
              <a:t>A headline to this empty space</a:t>
            </a:r>
            <a:endParaRPr lang="en-SE"/>
          </a:p>
        </p:txBody>
      </p:sp>
      <p:sp>
        <p:nvSpPr>
          <p:cNvPr id="5" name="Text Placeholder 17">
            <a:extLst>
              <a:ext uri="{FF2B5EF4-FFF2-40B4-BE49-F238E27FC236}">
                <a16:creationId xmlns:a16="http://schemas.microsoft.com/office/drawing/2014/main" id="{70356A3F-0A8C-9293-5849-1ECEB518184A}"/>
              </a:ext>
            </a:extLst>
          </p:cNvPr>
          <p:cNvSpPr>
            <a:spLocks noGrp="1"/>
          </p:cNvSpPr>
          <p:nvPr>
            <p:ph type="body" sz="quarter" idx="36" hasCustomPrompt="1"/>
          </p:nvPr>
        </p:nvSpPr>
        <p:spPr>
          <a:xfrm>
            <a:off x="525463" y="1141636"/>
            <a:ext cx="8774112" cy="448569"/>
          </a:xfrm>
        </p:spPr>
        <p:txBody>
          <a:bodyPr/>
          <a:lstStyle>
            <a:lvl1pPr>
              <a:lnSpc>
                <a:spcPct val="105000"/>
              </a:lnSpc>
              <a:spcBef>
                <a:spcPts val="200"/>
              </a:spcBef>
              <a:defRPr sz="1500" b="0" i="0" spc="-10" baseline="0">
                <a:latin typeface="DM Sans 14pt" pitchFamily="2" charset="77"/>
              </a:defRPr>
            </a:lvl1pPr>
            <a:lvl2pPr marL="179388" indent="-169863">
              <a:spcBef>
                <a:spcPts val="200"/>
              </a:spcBef>
              <a:buFont typeface="Arial" panose="020B0604020202020204" pitchFamily="34" charset="0"/>
              <a:buChar char="•"/>
              <a:tabLst/>
              <a:defRPr/>
            </a:lvl2pPr>
          </a:lstStyle>
          <a:p>
            <a:pPr lvl="0"/>
            <a:r>
              <a:rPr lang="en-GB"/>
              <a:t>A short text line to this empty space.</a:t>
            </a:r>
          </a:p>
          <a:p>
            <a:pPr lvl="1"/>
            <a:r>
              <a:rPr lang="en-GB"/>
              <a:t>Second level</a:t>
            </a:r>
          </a:p>
          <a:p>
            <a:pPr lvl="2"/>
            <a:r>
              <a:rPr lang="en-GB"/>
              <a:t>Third level</a:t>
            </a:r>
            <a:endParaRPr lang="en-SE"/>
          </a:p>
        </p:txBody>
      </p:sp>
      <p:sp>
        <p:nvSpPr>
          <p:cNvPr id="2" name="Slide Number Placeholder 5">
            <a:extLst>
              <a:ext uri="{FF2B5EF4-FFF2-40B4-BE49-F238E27FC236}">
                <a16:creationId xmlns:a16="http://schemas.microsoft.com/office/drawing/2014/main" id="{DD40DE60-476C-2378-FF63-B41F3C8DC099}"/>
              </a:ext>
            </a:extLst>
          </p:cNvPr>
          <p:cNvSpPr>
            <a:spLocks noGrp="1"/>
          </p:cNvSpPr>
          <p:nvPr>
            <p:ph type="sldNum" sz="quarter" idx="4"/>
          </p:nvPr>
        </p:nvSpPr>
        <p:spPr>
          <a:xfrm>
            <a:off x="11294532" y="6336791"/>
            <a:ext cx="474667" cy="543433"/>
          </a:xfrm>
          <a:prstGeom prst="rect">
            <a:avLst/>
          </a:prstGeom>
        </p:spPr>
        <p:txBody>
          <a:bodyPr vert="horz" lIns="0" tIns="45720" rIns="91440" bIns="45720" rtlCol="0" anchor="ctr">
            <a:noAutofit/>
          </a:bodyPr>
          <a:lstStyle>
            <a:lvl1pPr algn="r">
              <a:defRPr sz="800" b="0" i="0">
                <a:solidFill>
                  <a:schemeClr val="tx1"/>
                </a:solidFill>
                <a:latin typeface="DM Sans 14pt" pitchFamily="2" charset="77"/>
                <a:ea typeface="Red Hat Text" panose="02010303040201060303" pitchFamily="2" charset="0"/>
                <a:cs typeface="Red Hat Text" panose="02010303040201060303" pitchFamily="2" charset="0"/>
              </a:defRPr>
            </a:lvl1pPr>
          </a:lstStyle>
          <a:p>
            <a:fld id="{7FA5B5D5-F71F-4E9F-AA96-BC6793A03446}" type="slidenum">
              <a:rPr lang="en-GB" smtClean="0"/>
              <a:pPr/>
              <a:t>‹#›</a:t>
            </a:fld>
            <a:endParaRPr lang="en-GB"/>
          </a:p>
        </p:txBody>
      </p:sp>
    </p:spTree>
    <p:extLst>
      <p:ext uri="{BB962C8B-B14F-4D97-AF65-F5344CB8AC3E}">
        <p14:creationId xmlns:p14="http://schemas.microsoft.com/office/powerpoint/2010/main" val="20803066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nd Preamble w colored box">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1745911" cy="3949696"/>
          </a:xfrm>
          <a:prstGeom prst="roundRect">
            <a:avLst>
              <a:gd name="adj" fmla="val 5204"/>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CB0BA36-56C0-4CDA-9FDB-34F538B59B2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7" name="Picture Placeholder 8">
            <a:extLst>
              <a:ext uri="{FF2B5EF4-FFF2-40B4-BE49-F238E27FC236}">
                <a16:creationId xmlns:a16="http://schemas.microsoft.com/office/drawing/2014/main" id="{1C805066-9C5A-FAD2-3499-1B7049229C8B}"/>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0445615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2121367"/>
            <a:ext cx="5634038" cy="1712037"/>
          </a:xfrm>
          <a:prstGeom prst="rect">
            <a:avLst/>
          </a:prstGeom>
        </p:spPr>
        <p:txBody>
          <a:bodyPr anchor="t"/>
          <a:lstStyle>
            <a:lvl1pPr algn="l">
              <a:lnSpc>
                <a:spcPct val="82000"/>
              </a:lnSpc>
              <a:defRPr sz="6400" spc="-30" baseline="0">
                <a:latin typeface="Host Grotesk SemiBold" panose="020B0504030402000203" pitchFamily="34" charset="0"/>
              </a:defRPr>
            </a:lvl1pPr>
          </a:lstStyle>
          <a:p>
            <a:r>
              <a:rPr lang="en-US"/>
              <a:t>Short title 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4000501"/>
            <a:ext cx="5634038" cy="1381125"/>
          </a:xfrm>
          <a:prstGeom prst="rect">
            <a:avLst/>
          </a:prstGeom>
        </p:spPr>
        <p:txBody>
          <a:bodyPr/>
          <a:lstStyle>
            <a:lvl1pPr marL="0" indent="0" algn="l">
              <a:lnSpc>
                <a:spcPct val="100000"/>
              </a:lnSpc>
              <a:buNone/>
              <a:defRPr sz="2000" spc="-4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CFF0751E-71BC-4B75-B4D8-70FCACA2C098}" type="datetime1">
              <a:rPr lang="en-US" smtClean="0"/>
              <a:t>8/27/2026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pic>
        <p:nvPicPr>
          <p:cNvPr id="44" name="Graphic 43">
            <a:extLst>
              <a:ext uri="{FF2B5EF4-FFF2-40B4-BE49-F238E27FC236}">
                <a16:creationId xmlns:a16="http://schemas.microsoft.com/office/drawing/2014/main" id="{FDA0C664-1699-E9B9-7DF1-55E98EFC4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4312" y="258271"/>
            <a:ext cx="1902620" cy="406047"/>
          </a:xfrm>
          <a:prstGeom prst="rect">
            <a:avLst/>
          </a:prstGeom>
        </p:spPr>
      </p:pic>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7145338" y="681040"/>
            <a:ext cx="4822824" cy="5873748"/>
          </a:xfrm>
          <a:prstGeom prst="roundRect">
            <a:avLst>
              <a:gd name="adj" fmla="val 3500"/>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816894"/>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
        <p:nvSpPr>
          <p:cNvPr id="11" name="Text Placeholder 7">
            <a:extLst>
              <a:ext uri="{FF2B5EF4-FFF2-40B4-BE49-F238E27FC236}">
                <a16:creationId xmlns:a16="http://schemas.microsoft.com/office/drawing/2014/main" id="{2562EECC-0DF6-27D3-67C8-79C64059585A}"/>
              </a:ext>
            </a:extLst>
          </p:cNvPr>
          <p:cNvSpPr>
            <a:spLocks noGrp="1"/>
          </p:cNvSpPr>
          <p:nvPr>
            <p:ph type="body" sz="quarter" idx="17" hasCustomPrompt="1"/>
          </p:nvPr>
        </p:nvSpPr>
        <p:spPr>
          <a:xfrm>
            <a:off x="223839" y="5722621"/>
            <a:ext cx="2843211" cy="327026"/>
          </a:xfrm>
        </p:spPr>
        <p:txBody>
          <a:bodyPr/>
          <a:lstStyle>
            <a:lvl1pPr marL="0" indent="0">
              <a:lnSpc>
                <a:spcPct val="110000"/>
              </a:lnSpc>
              <a:spcBef>
                <a:spcPts val="225"/>
              </a:spcBef>
              <a:spcAft>
                <a:spcPts val="225"/>
              </a:spcAft>
              <a:buNone/>
              <a:defRPr sz="2000" spc="-40">
                <a:solidFill>
                  <a:schemeClr val="tx1"/>
                </a:solidFill>
                <a:latin typeface="+mj-lt"/>
              </a:defRPr>
            </a:lvl1pPr>
            <a:lvl2pPr marL="0" indent="0">
              <a:spcBef>
                <a:spcPts val="225"/>
              </a:spcBef>
              <a:buNone/>
              <a:defRPr b="0">
                <a:solidFill>
                  <a:schemeClr val="tx2"/>
                </a:solidFill>
              </a:defRPr>
            </a:lvl2pPr>
            <a:lvl4pPr marL="343350" indent="-285750">
              <a:buFont typeface="Arial" panose="020B0604020202020204" pitchFamily="34" charset="0"/>
              <a:buChar char="•"/>
              <a:defRPr/>
            </a:lvl4pPr>
          </a:lstStyle>
          <a:p>
            <a:pPr lvl="0"/>
            <a:r>
              <a:rPr lang="en-US"/>
              <a:t>Author</a:t>
            </a:r>
          </a:p>
        </p:txBody>
      </p:sp>
      <p:sp>
        <p:nvSpPr>
          <p:cNvPr id="12" name="Text Placeholder 7">
            <a:extLst>
              <a:ext uri="{FF2B5EF4-FFF2-40B4-BE49-F238E27FC236}">
                <a16:creationId xmlns:a16="http://schemas.microsoft.com/office/drawing/2014/main" id="{D107CFFB-DD7E-C562-5891-D5FA7754F0F4}"/>
              </a:ext>
            </a:extLst>
          </p:cNvPr>
          <p:cNvSpPr>
            <a:spLocks noGrp="1"/>
          </p:cNvSpPr>
          <p:nvPr>
            <p:ph type="body" sz="quarter" idx="19" hasCustomPrompt="1"/>
          </p:nvPr>
        </p:nvSpPr>
        <p:spPr>
          <a:xfrm>
            <a:off x="222250" y="6049647"/>
            <a:ext cx="2844800" cy="505142"/>
          </a:xfrm>
        </p:spPr>
        <p:txBody>
          <a:bodyPr/>
          <a:lstStyle>
            <a:lvl1pPr marL="0" indent="0">
              <a:lnSpc>
                <a:spcPct val="110000"/>
              </a:lnSpc>
              <a:spcBef>
                <a:spcPts val="225"/>
              </a:spcBef>
              <a:spcAft>
                <a:spcPts val="225"/>
              </a:spcAft>
              <a:buNone/>
              <a:defRPr sz="1600" spc="-40">
                <a:solidFill>
                  <a:schemeClr val="tx2"/>
                </a:solidFill>
                <a:latin typeface="+mn-lt"/>
              </a:defRPr>
            </a:lvl1pPr>
            <a:lvl2pPr marL="0" indent="0">
              <a:spcBef>
                <a:spcPts val="225"/>
              </a:spcBef>
              <a:buNone/>
              <a:defRPr sz="1600" b="0">
                <a:solidFill>
                  <a:schemeClr val="tx2"/>
                </a:solidFill>
              </a:defRPr>
            </a:lvl2pPr>
            <a:lvl4pPr marL="343350" indent="-285750">
              <a:buFont typeface="Arial" panose="020B0604020202020204" pitchFamily="34" charset="0"/>
              <a:buChar char="•"/>
              <a:defRPr/>
            </a:lvl4pPr>
          </a:lstStyle>
          <a:p>
            <a:pPr lvl="0"/>
            <a:r>
              <a:rPr lang="en-US"/>
              <a:t>Job Position</a:t>
            </a:r>
            <a:br>
              <a:rPr lang="en-US"/>
            </a:br>
            <a:r>
              <a:rPr lang="en-US"/>
              <a:t>Company</a:t>
            </a:r>
          </a:p>
        </p:txBody>
      </p:sp>
      <p:sp>
        <p:nvSpPr>
          <p:cNvPr id="7" name="TextBox 6">
            <a:extLst>
              <a:ext uri="{FF2B5EF4-FFF2-40B4-BE49-F238E27FC236}">
                <a16:creationId xmlns:a16="http://schemas.microsoft.com/office/drawing/2014/main" id="{2DC983F0-C273-A1A5-E7B7-CF9287F8FD12}"/>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spTree>
    <p:extLst>
      <p:ext uri="{BB962C8B-B14F-4D97-AF65-F5344CB8AC3E}">
        <p14:creationId xmlns:p14="http://schemas.microsoft.com/office/powerpoint/2010/main" val="24772896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2239114"/>
            <a:ext cx="5634038" cy="1351811"/>
          </a:xfrm>
          <a:prstGeom prst="rect">
            <a:avLst/>
          </a:prstGeom>
        </p:spPr>
        <p:txBody>
          <a:bodyPr anchor="b"/>
          <a:lstStyle>
            <a:lvl1pPr algn="l">
              <a:lnSpc>
                <a:spcPct val="82000"/>
              </a:lnSpc>
              <a:spcBef>
                <a:spcPts val="0"/>
              </a:spcBef>
              <a:defRPr sz="5000" spc="-10" baseline="0">
                <a:solidFill>
                  <a:schemeClr val="tx1"/>
                </a:solidFill>
                <a:latin typeface="Host Grotesk SemiBold" panose="020B0504030402000203" pitchFamily="34" charset="0"/>
              </a:defRPr>
            </a:lvl1pPr>
          </a:lstStyle>
          <a:p>
            <a:r>
              <a:rPr lang="en-US"/>
              <a:t>Short title</a:t>
            </a:r>
            <a:br>
              <a:rPr lang="en-US"/>
            </a:br>
            <a:r>
              <a:rPr lang="en-US"/>
              <a:t>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3749995"/>
            <a:ext cx="5634038" cy="1617346"/>
          </a:xfrm>
          <a:prstGeom prst="rect">
            <a:avLst/>
          </a:prstGeom>
        </p:spPr>
        <p:txBody>
          <a:bodyPr/>
          <a:lstStyle>
            <a:lvl1pPr marL="0" indent="0" algn="l">
              <a:lnSpc>
                <a:spcPct val="100000"/>
              </a:lnSpc>
              <a:buNone/>
              <a:defRPr sz="2000" spc="-4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1CB68D5C-6051-4500-8C53-EA347324118D}" type="datetime1">
              <a:rPr lang="en-US" smtClean="0"/>
              <a:t>8/27/2026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7145338" y="681042"/>
            <a:ext cx="4822824" cy="5873746"/>
          </a:xfrm>
          <a:prstGeom prst="roundRect">
            <a:avLst>
              <a:gd name="adj" fmla="val 3500"/>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816894"/>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Tree>
    <p:extLst>
      <p:ext uri="{BB962C8B-B14F-4D97-AF65-F5344CB8AC3E}">
        <p14:creationId xmlns:p14="http://schemas.microsoft.com/office/powerpoint/2010/main" val="27605699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E8AE-3317-3E77-A602-81BCE5FC016F}"/>
              </a:ext>
            </a:extLst>
          </p:cNvPr>
          <p:cNvSpPr>
            <a:spLocks noGrp="1"/>
          </p:cNvSpPr>
          <p:nvPr>
            <p:ph type="title" hasCustomPrompt="1"/>
          </p:nvPr>
        </p:nvSpPr>
        <p:spPr>
          <a:xfrm>
            <a:off x="222250" y="1695450"/>
            <a:ext cx="2844800" cy="530225"/>
          </a:xfrm>
        </p:spPr>
        <p:txBody>
          <a:bodyPr/>
          <a:lstStyle>
            <a:lvl1pPr>
              <a:defRPr sz="3400">
                <a:solidFill>
                  <a:schemeClr val="bg2"/>
                </a:solidFill>
              </a:defRPr>
            </a:lvl1pPr>
          </a:lstStyle>
          <a:p>
            <a:r>
              <a:rPr lang="en-US"/>
              <a:t>Agenda title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46CCC77-1A5D-495A-A032-F73DB7A4441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7">
            <a:extLst>
              <a:ext uri="{FF2B5EF4-FFF2-40B4-BE49-F238E27FC236}">
                <a16:creationId xmlns:a16="http://schemas.microsoft.com/office/drawing/2014/main" id="{D90E3AE5-BFE7-4132-2427-72C11E5F2935}"/>
              </a:ext>
            </a:extLst>
          </p:cNvPr>
          <p:cNvSpPr>
            <a:spLocks noGrp="1"/>
          </p:cNvSpPr>
          <p:nvPr>
            <p:ph type="body" sz="quarter" idx="17" hasCustomPrompt="1"/>
          </p:nvPr>
        </p:nvSpPr>
        <p:spPr>
          <a:xfrm>
            <a:off x="3189288" y="1695449"/>
            <a:ext cx="8778875" cy="4860917"/>
          </a:xfrm>
        </p:spPr>
        <p:txBody>
          <a:bodyPr/>
          <a:lstStyle>
            <a:lvl1pPr marL="508000" indent="-508000">
              <a:spcAft>
                <a:spcPts val="513"/>
              </a:spcAft>
              <a:buClr>
                <a:schemeClr val="bg2"/>
              </a:buClr>
              <a:buFont typeface="+mj-lt"/>
              <a:buAutoNum type="arabicPeriod"/>
              <a:defRPr sz="2000">
                <a:solidFill>
                  <a:schemeClr val="tx1"/>
                </a:solidFill>
                <a:latin typeface="+mj-lt"/>
              </a:defRPr>
            </a:lvl1pPr>
            <a:lvl2pPr marL="0" indent="0">
              <a:buNone/>
              <a:defRPr/>
            </a:lvl2pPr>
          </a:lstStyle>
          <a:p>
            <a:pPr lvl="0"/>
            <a:r>
              <a:rPr lang="en-US"/>
              <a:t>Agenda item</a:t>
            </a:r>
          </a:p>
        </p:txBody>
      </p:sp>
    </p:spTree>
    <p:extLst>
      <p:ext uri="{BB962C8B-B14F-4D97-AF65-F5344CB8AC3E}">
        <p14:creationId xmlns:p14="http://schemas.microsoft.com/office/powerpoint/2010/main" val="19753907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6997"/>
            <a:ext cx="11745912" cy="4329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5"/>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14">
            <a:extLst>
              <a:ext uri="{FF2B5EF4-FFF2-40B4-BE49-F238E27FC236}">
                <a16:creationId xmlns:a16="http://schemas.microsoft.com/office/drawing/2014/main" id="{F163CFA5-4099-C202-47DE-D831CD64434A}"/>
              </a:ext>
            </a:extLst>
          </p:cNvPr>
          <p:cNvSpPr>
            <a:spLocks noGrp="1"/>
          </p:cNvSpPr>
          <p:nvPr>
            <p:ph type="body" sz="quarter" idx="17"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ECC3D6F4-B48A-8003-0AB3-0D218D80F247}"/>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2" name="Date Placeholder 1">
            <a:extLst>
              <a:ext uri="{FF2B5EF4-FFF2-40B4-BE49-F238E27FC236}">
                <a16:creationId xmlns:a16="http://schemas.microsoft.com/office/drawing/2014/main" id="{5993A335-9B94-E918-53A0-D997C029FB16}"/>
              </a:ext>
            </a:extLst>
          </p:cNvPr>
          <p:cNvSpPr>
            <a:spLocks noGrp="1"/>
          </p:cNvSpPr>
          <p:nvPr>
            <p:ph type="dt" sz="half" idx="20"/>
          </p:nvPr>
        </p:nvSpPr>
        <p:spPr/>
        <p:txBody>
          <a:bodyPr/>
          <a:lstStyle/>
          <a:p>
            <a:fld id="{82F7C616-C2F3-4C0D-A346-C787553C963B}" type="datetime1">
              <a:rPr lang="en-US" smtClean="0"/>
              <a:t>8/27/2026</a:t>
            </a:fld>
            <a:endParaRPr lang="en-US"/>
          </a:p>
        </p:txBody>
      </p:sp>
      <p:sp>
        <p:nvSpPr>
          <p:cNvPr id="4" name="Footer Placeholder 3">
            <a:extLst>
              <a:ext uri="{FF2B5EF4-FFF2-40B4-BE49-F238E27FC236}">
                <a16:creationId xmlns:a16="http://schemas.microsoft.com/office/drawing/2014/main" id="{EE8E3A84-A36F-184B-E930-25BC174C32D2}"/>
              </a:ext>
            </a:extLst>
          </p:cNvPr>
          <p:cNvSpPr>
            <a:spLocks noGrp="1"/>
          </p:cNvSpPr>
          <p:nvPr>
            <p:ph type="ftr" sz="quarter" idx="21"/>
          </p:nvPr>
        </p:nvSpPr>
        <p:spPr/>
        <p:txBody>
          <a:bodyPr/>
          <a:lstStyle/>
          <a:p>
            <a:r>
              <a:rPr lang="en-US"/>
              <a:t>Date 2025</a:t>
            </a:r>
          </a:p>
        </p:txBody>
      </p:sp>
      <p:sp>
        <p:nvSpPr>
          <p:cNvPr id="5" name="Slide Number Placeholder 4">
            <a:extLst>
              <a:ext uri="{FF2B5EF4-FFF2-40B4-BE49-F238E27FC236}">
                <a16:creationId xmlns:a16="http://schemas.microsoft.com/office/drawing/2014/main" id="{54BF800B-9AB9-1F18-5BDD-E8C7097B69B6}"/>
              </a:ext>
            </a:extLst>
          </p:cNvPr>
          <p:cNvSpPr>
            <a:spLocks noGrp="1"/>
          </p:cNvSpPr>
          <p:nvPr>
            <p:ph type="sldNum" sz="quarter" idx="22"/>
          </p:nvPr>
        </p:nvSpPr>
        <p:spPr/>
        <p:txBody>
          <a:bodyPr/>
          <a:lstStyle/>
          <a:p>
            <a:fld id="{AE086683-F536-42AB-ABBC-F4803DFE8DBC}" type="slidenum">
              <a:rPr lang="en-US" smtClean="0"/>
              <a:pPr/>
              <a:t>‹#›</a:t>
            </a:fld>
            <a:endParaRPr lang="en-US" sz="700"/>
          </a:p>
        </p:txBody>
      </p:sp>
    </p:spTree>
    <p:extLst>
      <p:ext uri="{BB962C8B-B14F-4D97-AF65-F5344CB8AC3E}">
        <p14:creationId xmlns:p14="http://schemas.microsoft.com/office/powerpoint/2010/main" val="39304051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0"/>
            <a:ext cx="5873749" cy="4330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5A24401-8524-4B1A-A163-9B08773D09AB}"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6094414" y="2224090"/>
            <a:ext cx="5873749" cy="4330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a:extLst>
              <a:ext uri="{FF2B5EF4-FFF2-40B4-BE49-F238E27FC236}">
                <a16:creationId xmlns:a16="http://schemas.microsoft.com/office/drawing/2014/main" id="{EE9CFC37-78D2-1655-09E3-7BBBE0CD3FDD}"/>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5" name="Text Placeholder 4">
            <a:extLst>
              <a:ext uri="{FF2B5EF4-FFF2-40B4-BE49-F238E27FC236}">
                <a16:creationId xmlns:a16="http://schemas.microsoft.com/office/drawing/2014/main" id="{A74672C0-B446-9464-6D37-0D9AA7A13663}"/>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6931267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F2DFDE9-8407-43B0-914E-F3C3AFBB8D1B}"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4136807"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8051362"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4">
            <a:extLst>
              <a:ext uri="{FF2B5EF4-FFF2-40B4-BE49-F238E27FC236}">
                <a16:creationId xmlns:a16="http://schemas.microsoft.com/office/drawing/2014/main" id="{3B59D605-1235-DA3A-A5BD-E7818B31DE09}"/>
              </a:ext>
            </a:extLst>
          </p:cNvPr>
          <p:cNvSpPr>
            <a:spLocks noGrp="1"/>
          </p:cNvSpPr>
          <p:nvPr>
            <p:ph type="body" sz="quarter" idx="19"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4D0B7F0-18BC-EF2B-438F-0E2643C40CA3}"/>
              </a:ext>
            </a:extLst>
          </p:cNvPr>
          <p:cNvSpPr>
            <a:spLocks noGrp="1"/>
          </p:cNvSpPr>
          <p:nvPr>
            <p:ph type="body" sz="quarter" idx="20"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9944928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9"/>
            <a:ext cx="2937600" cy="4332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EDEAE57A-7B9A-4BDD-971C-A79317CBF9A8}"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3158355"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6094459"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ABD57BA-6541-2655-884D-A553F16AACF0}"/>
              </a:ext>
            </a:extLst>
          </p:cNvPr>
          <p:cNvSpPr>
            <a:spLocks noGrp="1"/>
          </p:cNvSpPr>
          <p:nvPr>
            <p:ph idx="19"/>
          </p:nvPr>
        </p:nvSpPr>
        <p:spPr>
          <a:xfrm>
            <a:off x="9030562"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245DB907-C333-EB64-4B3A-8E0CB45DC212}"/>
              </a:ext>
            </a:extLst>
          </p:cNvPr>
          <p:cNvSpPr>
            <a:spLocks noGrp="1"/>
          </p:cNvSpPr>
          <p:nvPr>
            <p:ph type="body" sz="quarter" idx="20"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5" name="Text Placeholder 4">
            <a:extLst>
              <a:ext uri="{FF2B5EF4-FFF2-40B4-BE49-F238E27FC236}">
                <a16:creationId xmlns:a16="http://schemas.microsoft.com/office/drawing/2014/main" id="{30BE8279-20FB-721A-3FF1-01F4E4DFE88F}"/>
              </a:ext>
            </a:extLst>
          </p:cNvPr>
          <p:cNvSpPr>
            <a:spLocks noGrp="1"/>
          </p:cNvSpPr>
          <p:nvPr>
            <p:ph type="body" sz="quarter" idx="21"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6880293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wo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5873749"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7445418-8A2D-4C16-8DED-E711BB9BC5D8}"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6094414" y="2656717"/>
            <a:ext cx="5873749"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a:extLst>
              <a:ext uri="{FF2B5EF4-FFF2-40B4-BE49-F238E27FC236}">
                <a16:creationId xmlns:a16="http://schemas.microsoft.com/office/drawing/2014/main" id="{EE9CFC37-78D2-1655-09E3-7BBBE0CD3FDD}"/>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Picture Placeholder 8">
            <a:extLst>
              <a:ext uri="{FF2B5EF4-FFF2-40B4-BE49-F238E27FC236}">
                <a16:creationId xmlns:a16="http://schemas.microsoft.com/office/drawing/2014/main" id="{DF68908A-F142-62DD-CD4F-CFB0C0C255E6}"/>
              </a:ext>
            </a:extLst>
          </p:cNvPr>
          <p:cNvSpPr>
            <a:spLocks noGrp="1"/>
          </p:cNvSpPr>
          <p:nvPr>
            <p:ph type="pic" sz="quarter" idx="20" hasCustomPrompt="1"/>
          </p:nvPr>
        </p:nvSpPr>
        <p:spPr>
          <a:xfrm>
            <a:off x="341458" y="2224088"/>
            <a:ext cx="368154" cy="322132"/>
          </a:xfrm>
        </p:spPr>
        <p:txBody>
          <a:bodyPr/>
          <a:lstStyle>
            <a:lvl1pPr marL="0" indent="0">
              <a:buNone/>
              <a:defRPr sz="100">
                <a:noFill/>
              </a:defRPr>
            </a:lvl1pPr>
          </a:lstStyle>
          <a:p>
            <a:r>
              <a:rPr lang="en-US"/>
              <a:t> </a:t>
            </a:r>
          </a:p>
        </p:txBody>
      </p:sp>
      <p:sp>
        <p:nvSpPr>
          <p:cNvPr id="5" name="Picture Placeholder 8">
            <a:extLst>
              <a:ext uri="{FF2B5EF4-FFF2-40B4-BE49-F238E27FC236}">
                <a16:creationId xmlns:a16="http://schemas.microsoft.com/office/drawing/2014/main" id="{111EA46C-DF19-D0C9-32DC-559622F8474A}"/>
              </a:ext>
            </a:extLst>
          </p:cNvPr>
          <p:cNvSpPr>
            <a:spLocks noGrp="1"/>
          </p:cNvSpPr>
          <p:nvPr>
            <p:ph type="pic" sz="quarter" idx="21" hasCustomPrompt="1"/>
          </p:nvPr>
        </p:nvSpPr>
        <p:spPr>
          <a:xfrm>
            <a:off x="6226968" y="2224088"/>
            <a:ext cx="368154" cy="322132"/>
          </a:xfrm>
        </p:spPr>
        <p:txBody>
          <a:bodyPr/>
          <a:lstStyle>
            <a:lvl1pPr marL="0" indent="0">
              <a:buNone/>
              <a:defRPr sz="100">
                <a:noFill/>
              </a:defRPr>
            </a:lvl1pPr>
          </a:lstStyle>
          <a:p>
            <a:r>
              <a:rPr lang="en-US"/>
              <a:t> </a:t>
            </a:r>
          </a:p>
        </p:txBody>
      </p:sp>
      <p:sp>
        <p:nvSpPr>
          <p:cNvPr id="6" name="Text Placeholder 4">
            <a:extLst>
              <a:ext uri="{FF2B5EF4-FFF2-40B4-BE49-F238E27FC236}">
                <a16:creationId xmlns:a16="http://schemas.microsoft.com/office/drawing/2014/main" id="{3C3772F1-D3F1-29BB-2D54-97A9E30C2C7A}"/>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6351147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hree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C99B62E-A2AF-42F8-BAF5-D61F2A5D02C8}"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4136807"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8051362"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4">
            <a:extLst>
              <a:ext uri="{FF2B5EF4-FFF2-40B4-BE49-F238E27FC236}">
                <a16:creationId xmlns:a16="http://schemas.microsoft.com/office/drawing/2014/main" id="{3B59D605-1235-DA3A-A5BD-E7818B31DE09}"/>
              </a:ext>
            </a:extLst>
          </p:cNvPr>
          <p:cNvSpPr>
            <a:spLocks noGrp="1"/>
          </p:cNvSpPr>
          <p:nvPr>
            <p:ph type="body" sz="quarter" idx="19"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061CA5AD-3637-A61F-9B97-BB5CE27DCD0F}"/>
              </a:ext>
            </a:extLst>
          </p:cNvPr>
          <p:cNvSpPr>
            <a:spLocks noGrp="1"/>
          </p:cNvSpPr>
          <p:nvPr>
            <p:ph type="body" sz="quarter" idx="23"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5" name="Picture Placeholder 8">
            <a:extLst>
              <a:ext uri="{FF2B5EF4-FFF2-40B4-BE49-F238E27FC236}">
                <a16:creationId xmlns:a16="http://schemas.microsoft.com/office/drawing/2014/main" id="{4C3A44AD-9EDA-4C30-9BBE-5BEFFBC7C438}"/>
              </a:ext>
            </a:extLst>
          </p:cNvPr>
          <p:cNvSpPr>
            <a:spLocks noGrp="1"/>
          </p:cNvSpPr>
          <p:nvPr>
            <p:ph type="pic" sz="quarter" idx="20" hasCustomPrompt="1"/>
          </p:nvPr>
        </p:nvSpPr>
        <p:spPr>
          <a:xfrm>
            <a:off x="341458" y="2224088"/>
            <a:ext cx="368154" cy="322132"/>
          </a:xfrm>
        </p:spPr>
        <p:txBody>
          <a:bodyPr/>
          <a:lstStyle>
            <a:lvl1pPr marL="0" indent="0">
              <a:buNone/>
              <a:defRPr sz="100">
                <a:noFill/>
              </a:defRPr>
            </a:lvl1pPr>
          </a:lstStyle>
          <a:p>
            <a:r>
              <a:rPr lang="en-US"/>
              <a:t> </a:t>
            </a:r>
          </a:p>
        </p:txBody>
      </p:sp>
      <p:sp>
        <p:nvSpPr>
          <p:cNvPr id="8" name="Picture Placeholder 8">
            <a:extLst>
              <a:ext uri="{FF2B5EF4-FFF2-40B4-BE49-F238E27FC236}">
                <a16:creationId xmlns:a16="http://schemas.microsoft.com/office/drawing/2014/main" id="{D81DA7D1-BCAD-C521-C85E-616E62D2AE72}"/>
              </a:ext>
            </a:extLst>
          </p:cNvPr>
          <p:cNvSpPr>
            <a:spLocks noGrp="1"/>
          </p:cNvSpPr>
          <p:nvPr>
            <p:ph type="pic" sz="quarter" idx="21" hasCustomPrompt="1"/>
          </p:nvPr>
        </p:nvSpPr>
        <p:spPr>
          <a:xfrm>
            <a:off x="4271486" y="2224088"/>
            <a:ext cx="368154" cy="322132"/>
          </a:xfrm>
        </p:spPr>
        <p:txBody>
          <a:bodyPr/>
          <a:lstStyle>
            <a:lvl1pPr marL="0" indent="0">
              <a:buNone/>
              <a:defRPr sz="100">
                <a:noFill/>
              </a:defRPr>
            </a:lvl1pPr>
          </a:lstStyle>
          <a:p>
            <a:r>
              <a:rPr lang="en-US"/>
              <a:t> </a:t>
            </a:r>
          </a:p>
        </p:txBody>
      </p:sp>
      <p:sp>
        <p:nvSpPr>
          <p:cNvPr id="9" name="Picture Placeholder 8">
            <a:extLst>
              <a:ext uri="{FF2B5EF4-FFF2-40B4-BE49-F238E27FC236}">
                <a16:creationId xmlns:a16="http://schemas.microsoft.com/office/drawing/2014/main" id="{C66F2442-7E92-3011-7D83-ED5EC3948B3F}"/>
              </a:ext>
            </a:extLst>
          </p:cNvPr>
          <p:cNvSpPr>
            <a:spLocks noGrp="1"/>
          </p:cNvSpPr>
          <p:nvPr>
            <p:ph type="pic" sz="quarter" idx="24" hasCustomPrompt="1"/>
          </p:nvPr>
        </p:nvSpPr>
        <p:spPr>
          <a:xfrm>
            <a:off x="8198168" y="2224088"/>
            <a:ext cx="368154" cy="32213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4104448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four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0D8F75D-B688-466A-8ABC-392831C9EDE8}"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3158355"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6094459"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ABD57BA-6541-2655-884D-A553F16AACF0}"/>
              </a:ext>
            </a:extLst>
          </p:cNvPr>
          <p:cNvSpPr>
            <a:spLocks noGrp="1"/>
          </p:cNvSpPr>
          <p:nvPr>
            <p:ph idx="19"/>
          </p:nvPr>
        </p:nvSpPr>
        <p:spPr>
          <a:xfrm>
            <a:off x="9030562"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245DB907-C333-EB64-4B3A-8E0CB45DC212}"/>
              </a:ext>
            </a:extLst>
          </p:cNvPr>
          <p:cNvSpPr>
            <a:spLocks noGrp="1"/>
          </p:cNvSpPr>
          <p:nvPr>
            <p:ph type="body" sz="quarter" idx="20"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Picture Placeholder 8">
            <a:extLst>
              <a:ext uri="{FF2B5EF4-FFF2-40B4-BE49-F238E27FC236}">
                <a16:creationId xmlns:a16="http://schemas.microsoft.com/office/drawing/2014/main" id="{D6479170-1A3C-5CA6-54D0-1D76CCA63749}"/>
              </a:ext>
            </a:extLst>
          </p:cNvPr>
          <p:cNvSpPr>
            <a:spLocks noGrp="1"/>
          </p:cNvSpPr>
          <p:nvPr>
            <p:ph type="pic" sz="quarter" idx="26" hasCustomPrompt="1"/>
          </p:nvPr>
        </p:nvSpPr>
        <p:spPr>
          <a:xfrm>
            <a:off x="341458" y="2224088"/>
            <a:ext cx="368154" cy="322132"/>
          </a:xfrm>
        </p:spPr>
        <p:txBody>
          <a:bodyPr/>
          <a:lstStyle>
            <a:lvl1pPr marL="0" indent="0">
              <a:buNone/>
              <a:defRPr sz="100">
                <a:noFill/>
              </a:defRPr>
            </a:lvl1pPr>
          </a:lstStyle>
          <a:p>
            <a:r>
              <a:rPr lang="en-US"/>
              <a:t> </a:t>
            </a:r>
          </a:p>
        </p:txBody>
      </p:sp>
      <p:sp>
        <p:nvSpPr>
          <p:cNvPr id="18" name="Picture Placeholder 8">
            <a:extLst>
              <a:ext uri="{FF2B5EF4-FFF2-40B4-BE49-F238E27FC236}">
                <a16:creationId xmlns:a16="http://schemas.microsoft.com/office/drawing/2014/main" id="{E9EA11AB-FFD0-32E2-DE0D-392E578D8DB5}"/>
              </a:ext>
            </a:extLst>
          </p:cNvPr>
          <p:cNvSpPr>
            <a:spLocks noGrp="1"/>
          </p:cNvSpPr>
          <p:nvPr>
            <p:ph type="pic" sz="quarter" idx="22" hasCustomPrompt="1"/>
          </p:nvPr>
        </p:nvSpPr>
        <p:spPr>
          <a:xfrm>
            <a:off x="3295133" y="2224088"/>
            <a:ext cx="368154" cy="322132"/>
          </a:xfrm>
        </p:spPr>
        <p:txBody>
          <a:bodyPr/>
          <a:lstStyle>
            <a:lvl1pPr marL="0" indent="0">
              <a:buNone/>
              <a:defRPr sz="100">
                <a:noFill/>
              </a:defRPr>
            </a:lvl1pPr>
          </a:lstStyle>
          <a:p>
            <a:r>
              <a:rPr lang="en-US"/>
              <a:t> </a:t>
            </a:r>
          </a:p>
        </p:txBody>
      </p:sp>
      <p:sp>
        <p:nvSpPr>
          <p:cNvPr id="19" name="Picture Placeholder 8">
            <a:extLst>
              <a:ext uri="{FF2B5EF4-FFF2-40B4-BE49-F238E27FC236}">
                <a16:creationId xmlns:a16="http://schemas.microsoft.com/office/drawing/2014/main" id="{21217A44-5382-3A5C-DFBE-5038BECE4FC7}"/>
              </a:ext>
            </a:extLst>
          </p:cNvPr>
          <p:cNvSpPr>
            <a:spLocks noGrp="1"/>
          </p:cNvSpPr>
          <p:nvPr>
            <p:ph type="pic" sz="quarter" idx="23" hasCustomPrompt="1"/>
          </p:nvPr>
        </p:nvSpPr>
        <p:spPr>
          <a:xfrm>
            <a:off x="6236376" y="2224088"/>
            <a:ext cx="368154" cy="322132"/>
          </a:xfrm>
        </p:spPr>
        <p:txBody>
          <a:bodyPr/>
          <a:lstStyle>
            <a:lvl1pPr marL="0" indent="0">
              <a:buNone/>
              <a:defRPr sz="100">
                <a:noFill/>
              </a:defRPr>
            </a:lvl1pPr>
          </a:lstStyle>
          <a:p>
            <a:r>
              <a:rPr lang="en-US"/>
              <a:t> </a:t>
            </a:r>
          </a:p>
        </p:txBody>
      </p:sp>
      <p:sp>
        <p:nvSpPr>
          <p:cNvPr id="20" name="Picture Placeholder 8">
            <a:extLst>
              <a:ext uri="{FF2B5EF4-FFF2-40B4-BE49-F238E27FC236}">
                <a16:creationId xmlns:a16="http://schemas.microsoft.com/office/drawing/2014/main" id="{A4AD8092-F933-C7EE-BA1D-567BE0BEB6CC}"/>
              </a:ext>
            </a:extLst>
          </p:cNvPr>
          <p:cNvSpPr>
            <a:spLocks noGrp="1"/>
          </p:cNvSpPr>
          <p:nvPr>
            <p:ph type="pic" sz="quarter" idx="24" hasCustomPrompt="1"/>
          </p:nvPr>
        </p:nvSpPr>
        <p:spPr>
          <a:xfrm>
            <a:off x="9170473" y="2224088"/>
            <a:ext cx="368154" cy="322132"/>
          </a:xfrm>
        </p:spPr>
        <p:txBody>
          <a:bodyPr/>
          <a:lstStyle>
            <a:lvl1pPr marL="0" indent="0">
              <a:buNone/>
              <a:defRPr sz="100">
                <a:noFill/>
              </a:defRPr>
            </a:lvl1pPr>
          </a:lstStyle>
          <a:p>
            <a:r>
              <a:rPr lang="en-US"/>
              <a:t> </a:t>
            </a:r>
          </a:p>
        </p:txBody>
      </p:sp>
      <p:sp>
        <p:nvSpPr>
          <p:cNvPr id="5" name="Text Placeholder 4">
            <a:extLst>
              <a:ext uri="{FF2B5EF4-FFF2-40B4-BE49-F238E27FC236}">
                <a16:creationId xmlns:a16="http://schemas.microsoft.com/office/drawing/2014/main" id="{8513E1BF-0CF1-5CCB-5DE4-AB745B6178B1}"/>
              </a:ext>
            </a:extLst>
          </p:cNvPr>
          <p:cNvSpPr>
            <a:spLocks noGrp="1"/>
          </p:cNvSpPr>
          <p:nvPr>
            <p:ph type="body" sz="quarter" idx="25"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5369810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9"/>
            <a:ext cx="6799262"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679926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99FB69A4-D2BA-400C-A62E-49E9A3261753}"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8135940" y="685800"/>
            <a:ext cx="3832222" cy="5868988"/>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6799263"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8551362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two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3838" y="2224099"/>
            <a:ext cx="34002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3838" y="1369414"/>
            <a:ext cx="679926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10BBFC1-059D-434D-A345-7BD956BAF7D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8135940" y="685800"/>
            <a:ext cx="3832222" cy="5868988"/>
          </a:xfrm>
          <a:prstGeom prst="roundRect">
            <a:avLst>
              <a:gd name="adj" fmla="val 3500"/>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3622899" y="2224099"/>
            <a:ext cx="34002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4">
            <a:extLst>
              <a:ext uri="{FF2B5EF4-FFF2-40B4-BE49-F238E27FC236}">
                <a16:creationId xmlns:a16="http://schemas.microsoft.com/office/drawing/2014/main" id="{53FF3394-21CF-6CC2-A59B-A8E93FE834B5}"/>
              </a:ext>
            </a:extLst>
          </p:cNvPr>
          <p:cNvSpPr>
            <a:spLocks noGrp="1"/>
          </p:cNvSpPr>
          <p:nvPr>
            <p:ph type="body" sz="quarter" idx="19" hasCustomPrompt="1"/>
          </p:nvPr>
        </p:nvSpPr>
        <p:spPr>
          <a:xfrm>
            <a:off x="22383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F0EDB2BA-2DF0-E043-2C0F-A0DB520FBDD7}"/>
              </a:ext>
            </a:extLst>
          </p:cNvPr>
          <p:cNvSpPr>
            <a:spLocks noGrp="1"/>
          </p:cNvSpPr>
          <p:nvPr>
            <p:ph type="body" sz="quarter" idx="20" hasCustomPrompt="1"/>
          </p:nvPr>
        </p:nvSpPr>
        <p:spPr>
          <a:xfrm>
            <a:off x="222251" y="685800"/>
            <a:ext cx="6799264"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7282468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three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3838"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3838" y="1369414"/>
            <a:ext cx="877887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5EB7F78-A2BE-4095-B85E-0665D396B132}"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9123363" y="681040"/>
            <a:ext cx="2844799" cy="5873748"/>
          </a:xfrm>
          <a:prstGeom prst="roundRect">
            <a:avLst>
              <a:gd name="adj" fmla="val 4575"/>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3148288"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14EE2369-54E5-DF8C-812B-99A0F88D78D1}"/>
              </a:ext>
            </a:extLst>
          </p:cNvPr>
          <p:cNvSpPr>
            <a:spLocks noGrp="1"/>
          </p:cNvSpPr>
          <p:nvPr>
            <p:ph idx="19"/>
          </p:nvPr>
        </p:nvSpPr>
        <p:spPr>
          <a:xfrm>
            <a:off x="6074325"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A20EFE2E-981B-D26A-E527-023CEB7C4899}"/>
              </a:ext>
            </a:extLst>
          </p:cNvPr>
          <p:cNvSpPr>
            <a:spLocks noGrp="1"/>
          </p:cNvSpPr>
          <p:nvPr>
            <p:ph type="body" sz="quarter" idx="20" hasCustomPrompt="1"/>
          </p:nvPr>
        </p:nvSpPr>
        <p:spPr>
          <a:xfrm>
            <a:off x="22383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3CF926A-E74B-F98A-3337-019F6A2843AD}"/>
              </a:ext>
            </a:extLst>
          </p:cNvPr>
          <p:cNvSpPr>
            <a:spLocks noGrp="1"/>
          </p:cNvSpPr>
          <p:nvPr>
            <p:ph type="body" sz="quarter" idx="21" hasCustomPrompt="1"/>
          </p:nvPr>
        </p:nvSpPr>
        <p:spPr>
          <a:xfrm>
            <a:off x="222250"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0889001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icture w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4178300" y="2224099"/>
            <a:ext cx="6799262"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4178300" y="1369414"/>
            <a:ext cx="778804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A4EADB7-C509-4F43-85BE-2228EABE3C43}"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1038"/>
            <a:ext cx="3832222" cy="5873750"/>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417830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4178300" y="685800"/>
            <a:ext cx="7789862"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831181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icture w Title and two content">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02B7E75-40CC-4A56-9F16-30B06228EEB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1038"/>
            <a:ext cx="3832222" cy="5873750"/>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417830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4178299" y="685800"/>
            <a:ext cx="7789863"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9" name="Content Placeholder 2">
            <a:extLst>
              <a:ext uri="{FF2B5EF4-FFF2-40B4-BE49-F238E27FC236}">
                <a16:creationId xmlns:a16="http://schemas.microsoft.com/office/drawing/2014/main" id="{B110E180-F884-0194-4DC1-B4B4258FAF59}"/>
              </a:ext>
            </a:extLst>
          </p:cNvPr>
          <p:cNvSpPr>
            <a:spLocks noGrp="1"/>
          </p:cNvSpPr>
          <p:nvPr>
            <p:ph idx="1"/>
          </p:nvPr>
        </p:nvSpPr>
        <p:spPr>
          <a:xfrm>
            <a:off x="4178299" y="2224099"/>
            <a:ext cx="3833813"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35D6CF3F-A69D-8EF7-10D6-647D493BDAC4}"/>
              </a:ext>
            </a:extLst>
          </p:cNvPr>
          <p:cNvSpPr>
            <a:spLocks noGrp="1"/>
          </p:cNvSpPr>
          <p:nvPr>
            <p:ph idx="20"/>
          </p:nvPr>
        </p:nvSpPr>
        <p:spPr>
          <a:xfrm>
            <a:off x="8145462" y="2224099"/>
            <a:ext cx="3833813"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4178300" y="1369414"/>
            <a:ext cx="7788044"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1671780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icture w Title and 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3190876"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3190876" y="1369414"/>
            <a:ext cx="877887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E6A2E19-0462-42BA-A40D-05C104BB3FC4}"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5800"/>
            <a:ext cx="2844800" cy="5868988"/>
          </a:xfrm>
          <a:prstGeom prst="roundRect">
            <a:avLst>
              <a:gd name="adj" fmla="val 4575"/>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6115326"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14EE2369-54E5-DF8C-812B-99A0F88D78D1}"/>
              </a:ext>
            </a:extLst>
          </p:cNvPr>
          <p:cNvSpPr>
            <a:spLocks noGrp="1"/>
          </p:cNvSpPr>
          <p:nvPr>
            <p:ph idx="19"/>
          </p:nvPr>
        </p:nvSpPr>
        <p:spPr>
          <a:xfrm>
            <a:off x="9041363"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A20EFE2E-981B-D26A-E527-023CEB7C4899}"/>
              </a:ext>
            </a:extLst>
          </p:cNvPr>
          <p:cNvSpPr>
            <a:spLocks noGrp="1"/>
          </p:cNvSpPr>
          <p:nvPr>
            <p:ph type="body" sz="quarter" idx="20" hasCustomPrompt="1"/>
          </p:nvPr>
        </p:nvSpPr>
        <p:spPr>
          <a:xfrm>
            <a:off x="318928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3CF926A-E74B-F98A-3337-019F6A2843AD}"/>
              </a:ext>
            </a:extLst>
          </p:cNvPr>
          <p:cNvSpPr>
            <a:spLocks noGrp="1"/>
          </p:cNvSpPr>
          <p:nvPr>
            <p:ph type="body" sz="quarter" idx="21" hasCustomPrompt="1"/>
          </p:nvPr>
        </p:nvSpPr>
        <p:spPr>
          <a:xfrm>
            <a:off x="3189288"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6857251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Preamble w four picture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3841"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3190879"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6" name="Picture Placeholder 9">
            <a:extLst>
              <a:ext uri="{FF2B5EF4-FFF2-40B4-BE49-F238E27FC236}">
                <a16:creationId xmlns:a16="http://schemas.microsoft.com/office/drawing/2014/main" id="{727D2FDA-E17E-0AA8-8670-8208187CB305}"/>
              </a:ext>
            </a:extLst>
          </p:cNvPr>
          <p:cNvSpPr>
            <a:spLocks noGrp="1"/>
          </p:cNvSpPr>
          <p:nvPr>
            <p:ph type="pic" sz="quarter" idx="21"/>
          </p:nvPr>
        </p:nvSpPr>
        <p:spPr>
          <a:xfrm>
            <a:off x="6157917"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7" name="Picture Placeholder 9">
            <a:extLst>
              <a:ext uri="{FF2B5EF4-FFF2-40B4-BE49-F238E27FC236}">
                <a16:creationId xmlns:a16="http://schemas.microsoft.com/office/drawing/2014/main" id="{F1CBC30C-B70D-E4B1-3503-340BA08EC2F3}"/>
              </a:ext>
            </a:extLst>
          </p:cNvPr>
          <p:cNvSpPr>
            <a:spLocks noGrp="1"/>
          </p:cNvSpPr>
          <p:nvPr>
            <p:ph type="pic" sz="quarter" idx="22"/>
          </p:nvPr>
        </p:nvSpPr>
        <p:spPr>
          <a:xfrm>
            <a:off x="9124954"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16CC17A-F356-4496-8AB4-DE66404C4146}"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223837"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3190879"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6" name="Text Placeholder 2">
            <a:extLst>
              <a:ext uri="{FF2B5EF4-FFF2-40B4-BE49-F238E27FC236}">
                <a16:creationId xmlns:a16="http://schemas.microsoft.com/office/drawing/2014/main" id="{0420464D-EE01-5723-944A-19AC66296A76}"/>
              </a:ext>
            </a:extLst>
          </p:cNvPr>
          <p:cNvSpPr>
            <a:spLocks noGrp="1"/>
          </p:cNvSpPr>
          <p:nvPr>
            <p:ph type="body" idx="25" hasCustomPrompt="1"/>
          </p:nvPr>
        </p:nvSpPr>
        <p:spPr>
          <a:xfrm>
            <a:off x="6156325"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7" name="Text Placeholder 2">
            <a:extLst>
              <a:ext uri="{FF2B5EF4-FFF2-40B4-BE49-F238E27FC236}">
                <a16:creationId xmlns:a16="http://schemas.microsoft.com/office/drawing/2014/main" id="{06ACA99F-B88A-8041-0A3D-B006F5183115}"/>
              </a:ext>
            </a:extLst>
          </p:cNvPr>
          <p:cNvSpPr>
            <a:spLocks noGrp="1"/>
          </p:cNvSpPr>
          <p:nvPr>
            <p:ph type="body" idx="26" hasCustomPrompt="1"/>
          </p:nvPr>
        </p:nvSpPr>
        <p:spPr>
          <a:xfrm>
            <a:off x="9119393"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Tree>
    <p:extLst>
      <p:ext uri="{BB962C8B-B14F-4D97-AF65-F5344CB8AC3E}">
        <p14:creationId xmlns:p14="http://schemas.microsoft.com/office/powerpoint/2010/main" val="37873466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Preamble w two pictures and info, horizontal">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3841" y="3685359"/>
            <a:ext cx="2843209" cy="2869425"/>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6157918" y="3685359"/>
            <a:ext cx="2843209" cy="2869425"/>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46CC74A-63E0-4425-9E49-58003B077708}"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3190878"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124954"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19" name="Text Placeholder 18">
            <a:extLst>
              <a:ext uri="{FF2B5EF4-FFF2-40B4-BE49-F238E27FC236}">
                <a16:creationId xmlns:a16="http://schemas.microsoft.com/office/drawing/2014/main" id="{E4FBA878-D5C9-DE39-C298-2231D090919E}"/>
              </a:ext>
            </a:extLst>
          </p:cNvPr>
          <p:cNvSpPr>
            <a:spLocks noGrp="1"/>
          </p:cNvSpPr>
          <p:nvPr>
            <p:ph type="body" sz="quarter" idx="25"/>
          </p:nvPr>
        </p:nvSpPr>
        <p:spPr>
          <a:xfrm>
            <a:off x="3190875"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190EE011-22E3-7AAF-5B62-34DFCD78714F}"/>
              </a:ext>
            </a:extLst>
          </p:cNvPr>
          <p:cNvSpPr>
            <a:spLocks noGrp="1"/>
          </p:cNvSpPr>
          <p:nvPr>
            <p:ph type="body" sz="quarter" idx="26"/>
          </p:nvPr>
        </p:nvSpPr>
        <p:spPr>
          <a:xfrm>
            <a:off x="9124954"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3323750" y="4667355"/>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257827" y="4667355"/>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6963907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Preamble w two pictures and info, vertical">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581183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718060"/>
            <a:ext cx="581183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6157918" y="685799"/>
            <a:ext cx="2843209" cy="2871015"/>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6157918" y="3685359"/>
            <a:ext cx="2843209" cy="2871016"/>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8555E96-4F76-4E61-BC64-51CE04813A6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9124957" y="2066517"/>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124954"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19" name="Text Placeholder 18">
            <a:extLst>
              <a:ext uri="{FF2B5EF4-FFF2-40B4-BE49-F238E27FC236}">
                <a16:creationId xmlns:a16="http://schemas.microsoft.com/office/drawing/2014/main" id="{E4FBA878-D5C9-DE39-C298-2231D090919E}"/>
              </a:ext>
            </a:extLst>
          </p:cNvPr>
          <p:cNvSpPr>
            <a:spLocks noGrp="1"/>
          </p:cNvSpPr>
          <p:nvPr>
            <p:ph type="body" sz="quarter" idx="25"/>
          </p:nvPr>
        </p:nvSpPr>
        <p:spPr>
          <a:xfrm>
            <a:off x="9124954" y="2636064"/>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190EE011-22E3-7AAF-5B62-34DFCD78714F}"/>
              </a:ext>
            </a:extLst>
          </p:cNvPr>
          <p:cNvSpPr>
            <a:spLocks noGrp="1"/>
          </p:cNvSpPr>
          <p:nvPr>
            <p:ph type="body" sz="quarter" idx="26"/>
          </p:nvPr>
        </p:nvSpPr>
        <p:spPr>
          <a:xfrm>
            <a:off x="9124954"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9257828" y="1669381"/>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257828" y="4667355"/>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17059916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Preamble w mixed information">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AEEB68B-3DB2-07A2-1BB0-2640CC11AF21}"/>
              </a:ext>
            </a:extLst>
          </p:cNvPr>
          <p:cNvSpPr/>
          <p:nvPr userDrawn="1"/>
        </p:nvSpPr>
        <p:spPr>
          <a:xfrm>
            <a:off x="9124954" y="3931295"/>
            <a:ext cx="2843209" cy="2626540"/>
          </a:xfrm>
          <a:prstGeom prst="roundRect">
            <a:avLst>
              <a:gd name="adj" fmla="val 663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3189288" y="3929835"/>
            <a:ext cx="5811837" cy="2628000"/>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D5042F14-9A7A-43DA-ADAA-54682DD1D7CF}"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9821070" y="4269384"/>
            <a:ext cx="2147093" cy="228781"/>
          </a:xfrm>
        </p:spPr>
        <p:txBody>
          <a:bodyPr wrap="square" anchor="ctr">
            <a:spAutoFit/>
          </a:bodyPr>
          <a:lstStyle>
            <a:lvl1pPr marL="0" indent="0">
              <a:lnSpc>
                <a:spcPct val="110000"/>
              </a:lnSpc>
              <a:spcBef>
                <a:spcPts val="225"/>
              </a:spcBef>
              <a:spcAft>
                <a:spcPts val="225"/>
              </a:spcAft>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821070" y="4824674"/>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9488483" y="4221310"/>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488483" y="4781847"/>
            <a:ext cx="368154" cy="322133"/>
          </a:xfrm>
        </p:spPr>
        <p:txBody>
          <a:bodyPr/>
          <a:lstStyle>
            <a:lvl1pPr marL="0" indent="0">
              <a:buNone/>
              <a:defRPr sz="100">
                <a:noFill/>
              </a:defRPr>
            </a:lvl1pPr>
          </a:lstStyle>
          <a:p>
            <a:r>
              <a:rPr lang="en-US"/>
              <a:t> </a:t>
            </a:r>
          </a:p>
        </p:txBody>
      </p:sp>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3931295"/>
            <a:ext cx="2843209" cy="2626540"/>
          </a:xfrm>
          <a:prstGeom prst="roundRect">
            <a:avLst>
              <a:gd name="adj" fmla="val 8643"/>
            </a:avLst>
          </a:prstGeom>
          <a:solidFill>
            <a:schemeClr val="accent3"/>
          </a:solidFill>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a:extLst>
              <a:ext uri="{FF2B5EF4-FFF2-40B4-BE49-F238E27FC236}">
                <a16:creationId xmlns:a16="http://schemas.microsoft.com/office/drawing/2014/main" id="{E819407E-B21F-5A1E-85C5-FC0FE6864476}"/>
              </a:ext>
            </a:extLst>
          </p:cNvPr>
          <p:cNvSpPr>
            <a:spLocks noGrp="1"/>
          </p:cNvSpPr>
          <p:nvPr>
            <p:ph type="body" idx="30" hasCustomPrompt="1"/>
          </p:nvPr>
        </p:nvSpPr>
        <p:spPr>
          <a:xfrm>
            <a:off x="9821070" y="5387136"/>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9" name="Picture Placeholder 8">
            <a:extLst>
              <a:ext uri="{FF2B5EF4-FFF2-40B4-BE49-F238E27FC236}">
                <a16:creationId xmlns:a16="http://schemas.microsoft.com/office/drawing/2014/main" id="{748BB68C-9A6E-85F4-B167-8DE101908595}"/>
              </a:ext>
            </a:extLst>
          </p:cNvPr>
          <p:cNvSpPr>
            <a:spLocks noGrp="1"/>
          </p:cNvSpPr>
          <p:nvPr>
            <p:ph type="pic" sz="quarter" idx="31" hasCustomPrompt="1"/>
          </p:nvPr>
        </p:nvSpPr>
        <p:spPr>
          <a:xfrm>
            <a:off x="9488483" y="5342384"/>
            <a:ext cx="368154" cy="322133"/>
          </a:xfrm>
        </p:spPr>
        <p:txBody>
          <a:bodyPr/>
          <a:lstStyle>
            <a:lvl1pPr marL="0" indent="0">
              <a:buNone/>
              <a:defRPr sz="100">
                <a:noFill/>
              </a:defRPr>
            </a:lvl1pPr>
          </a:lstStyle>
          <a:p>
            <a:r>
              <a:rPr lang="en-US"/>
              <a:t> </a:t>
            </a:r>
          </a:p>
        </p:txBody>
      </p:sp>
      <p:sp>
        <p:nvSpPr>
          <p:cNvPr id="14" name="Text Placeholder 2">
            <a:extLst>
              <a:ext uri="{FF2B5EF4-FFF2-40B4-BE49-F238E27FC236}">
                <a16:creationId xmlns:a16="http://schemas.microsoft.com/office/drawing/2014/main" id="{41C3AE47-8110-A543-B875-9919C512D858}"/>
              </a:ext>
            </a:extLst>
          </p:cNvPr>
          <p:cNvSpPr>
            <a:spLocks noGrp="1"/>
          </p:cNvSpPr>
          <p:nvPr>
            <p:ph type="body" idx="32" hasCustomPrompt="1"/>
          </p:nvPr>
        </p:nvSpPr>
        <p:spPr>
          <a:xfrm>
            <a:off x="9821070" y="5949598"/>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16" name="Picture Placeholder 8">
            <a:extLst>
              <a:ext uri="{FF2B5EF4-FFF2-40B4-BE49-F238E27FC236}">
                <a16:creationId xmlns:a16="http://schemas.microsoft.com/office/drawing/2014/main" id="{27B97171-31AE-F466-B68B-36D1A62826D2}"/>
              </a:ext>
            </a:extLst>
          </p:cNvPr>
          <p:cNvSpPr>
            <a:spLocks noGrp="1"/>
          </p:cNvSpPr>
          <p:nvPr>
            <p:ph type="pic" sz="quarter" idx="33" hasCustomPrompt="1"/>
          </p:nvPr>
        </p:nvSpPr>
        <p:spPr>
          <a:xfrm>
            <a:off x="9488483" y="5902921"/>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2634653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Preamble w picture and mixed information">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10E21DC-A510-200F-4DF1-3D51DF937623}"/>
              </a:ext>
            </a:extLst>
          </p:cNvPr>
          <p:cNvSpPr/>
          <p:nvPr userDrawn="1"/>
        </p:nvSpPr>
        <p:spPr>
          <a:xfrm>
            <a:off x="222251" y="682626"/>
            <a:ext cx="4822824" cy="5872162"/>
          </a:xfrm>
          <a:prstGeom prst="roundRect">
            <a:avLst>
              <a:gd name="adj" fmla="val 376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1629938"/>
            <a:ext cx="4822824" cy="1617346"/>
          </a:xfrm>
          <a:prstGeom prst="rect">
            <a:avLst/>
          </a:prstGeom>
        </p:spPr>
        <p:txBody>
          <a:bodyPr rIns="180000" anchor="t"/>
          <a:lstStyle>
            <a:lvl1pPr algn="l">
              <a:lnSpc>
                <a:spcPct val="82000"/>
              </a:lnSpc>
              <a:spcBef>
                <a:spcPts val="0"/>
              </a:spcBef>
              <a:defRPr sz="3400" spc="-60" baseline="0">
                <a:solidFill>
                  <a:schemeClr val="tx1"/>
                </a:solidFill>
                <a:latin typeface="Host Grotesk SemiBold" panose="020B0504030402000203" pitchFamily="34" charset="0"/>
              </a:defRPr>
            </a:lvl1pPr>
          </a:lstStyle>
          <a:p>
            <a:r>
              <a:rPr lang="en-US"/>
              <a:t>Short title</a:t>
            </a:r>
            <a:br>
              <a:rPr lang="en-US"/>
            </a:br>
            <a:r>
              <a:rPr lang="en-US"/>
              <a:t>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3402332"/>
            <a:ext cx="4822824" cy="2377755"/>
          </a:xfrm>
          <a:prstGeom prst="rect">
            <a:avLst/>
          </a:prstGeom>
        </p:spPr>
        <p:txBody>
          <a:bodyPr/>
          <a:lstStyle>
            <a:lvl1pPr marL="0" indent="0" algn="l">
              <a:lnSpc>
                <a:spcPct val="100000"/>
              </a:lnSpc>
              <a:buNone/>
              <a:defRPr sz="2000" spc="-4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F8701A83-2869-4A46-9AAB-D63B6B60E76B}" type="datetime1">
              <a:rPr lang="en-US" smtClean="0"/>
              <a:t>8/27/2026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5167314" y="685887"/>
            <a:ext cx="3833811" cy="5872162"/>
          </a:xfrm>
          <a:prstGeom prst="roundRect">
            <a:avLst>
              <a:gd name="adj" fmla="val 4618"/>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329532"/>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
        <p:nvSpPr>
          <p:cNvPr id="12" name="Text Placeholder 4">
            <a:extLst>
              <a:ext uri="{FF2B5EF4-FFF2-40B4-BE49-F238E27FC236}">
                <a16:creationId xmlns:a16="http://schemas.microsoft.com/office/drawing/2014/main" id="{22A4EBA5-3BA9-D9DA-94E3-08CD40B7EAD0}"/>
              </a:ext>
            </a:extLst>
          </p:cNvPr>
          <p:cNvSpPr>
            <a:spLocks noGrp="1"/>
          </p:cNvSpPr>
          <p:nvPr>
            <p:ph type="body" sz="quarter" idx="29" hasCustomPrompt="1"/>
          </p:nvPr>
        </p:nvSpPr>
        <p:spPr>
          <a:xfrm>
            <a:off x="9124954" y="681038"/>
            <a:ext cx="2843209" cy="1872000"/>
          </a:xfrm>
          <a:prstGeom prst="roundRect">
            <a:avLst>
              <a:gd name="adj" fmla="val 10313"/>
            </a:avLst>
          </a:prstGeom>
          <a:solidFill>
            <a:schemeClr val="accent4"/>
          </a:solidFill>
        </p:spPr>
        <p:txBody>
          <a:bodyPr anchor="b"/>
          <a:lstStyle>
            <a:lvl1pPr marL="0" indent="0">
              <a:buNone/>
              <a:defRPr sz="100">
                <a:noFill/>
              </a:defRPr>
            </a:lvl1pPr>
            <a:lvl2pPr>
              <a:defRPr sz="2000"/>
            </a:lvl2pPr>
          </a:lstStyle>
          <a:p>
            <a:pPr lvl="0"/>
            <a:r>
              <a:rPr lang="sv-SE"/>
              <a:t> </a:t>
            </a:r>
            <a:endParaRPr lang="en-US"/>
          </a:p>
        </p:txBody>
      </p:sp>
      <p:sp>
        <p:nvSpPr>
          <p:cNvPr id="13" name="Text Placeholder 2">
            <a:extLst>
              <a:ext uri="{FF2B5EF4-FFF2-40B4-BE49-F238E27FC236}">
                <a16:creationId xmlns:a16="http://schemas.microsoft.com/office/drawing/2014/main" id="{FA2CD6BD-9726-7C17-DB0C-5633C40D8AE2}"/>
              </a:ext>
            </a:extLst>
          </p:cNvPr>
          <p:cNvSpPr>
            <a:spLocks noGrp="1"/>
          </p:cNvSpPr>
          <p:nvPr>
            <p:ph type="body" idx="17" hasCustomPrompt="1"/>
          </p:nvPr>
        </p:nvSpPr>
        <p:spPr>
          <a:xfrm>
            <a:off x="9123364" y="1891758"/>
            <a:ext cx="2843209" cy="245132"/>
          </a:xfrm>
        </p:spPr>
        <p:txBody>
          <a:bodyPr wrap="square" lIns="216000" anchor="t">
            <a:spAutoFit/>
          </a:bodyPr>
          <a:lstStyle>
            <a:lvl1pPr marL="0" indent="0">
              <a:spcBef>
                <a:spcPts val="0"/>
              </a:spcBef>
              <a:spcAft>
                <a:spcPts val="0"/>
              </a:spcAft>
              <a:buNone/>
              <a:defRPr sz="1500" b="0" spc="-2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4" name="Text Placeholder 2">
            <a:extLst>
              <a:ext uri="{FF2B5EF4-FFF2-40B4-BE49-F238E27FC236}">
                <a16:creationId xmlns:a16="http://schemas.microsoft.com/office/drawing/2014/main" id="{479384F4-B933-0D8B-E241-E9E3113904A6}"/>
              </a:ext>
            </a:extLst>
          </p:cNvPr>
          <p:cNvSpPr>
            <a:spLocks noGrp="1"/>
          </p:cNvSpPr>
          <p:nvPr>
            <p:ph type="body" idx="18" hasCustomPrompt="1"/>
          </p:nvPr>
        </p:nvSpPr>
        <p:spPr>
          <a:xfrm>
            <a:off x="9123363" y="1455271"/>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17" name="Picture Placeholder 8">
            <a:extLst>
              <a:ext uri="{FF2B5EF4-FFF2-40B4-BE49-F238E27FC236}">
                <a16:creationId xmlns:a16="http://schemas.microsoft.com/office/drawing/2014/main" id="{24F4B91B-1D4A-EA26-B4BF-3E3DAC74E1D4}"/>
              </a:ext>
            </a:extLst>
          </p:cNvPr>
          <p:cNvSpPr>
            <a:spLocks noGrp="1"/>
          </p:cNvSpPr>
          <p:nvPr>
            <p:ph type="pic" sz="quarter" idx="27" hasCustomPrompt="1"/>
          </p:nvPr>
        </p:nvSpPr>
        <p:spPr>
          <a:xfrm>
            <a:off x="9315450" y="910432"/>
            <a:ext cx="368154" cy="322133"/>
          </a:xfrm>
        </p:spPr>
        <p:txBody>
          <a:bodyPr/>
          <a:lstStyle>
            <a:lvl1pPr marL="0" indent="0">
              <a:buNone/>
              <a:defRPr sz="100">
                <a:noFill/>
              </a:defRPr>
            </a:lvl1pPr>
          </a:lstStyle>
          <a:p>
            <a:r>
              <a:rPr lang="en-US"/>
              <a:t> </a:t>
            </a:r>
          </a:p>
        </p:txBody>
      </p:sp>
      <p:sp>
        <p:nvSpPr>
          <p:cNvPr id="22" name="Text Placeholder 4">
            <a:extLst>
              <a:ext uri="{FF2B5EF4-FFF2-40B4-BE49-F238E27FC236}">
                <a16:creationId xmlns:a16="http://schemas.microsoft.com/office/drawing/2014/main" id="{4C9119EC-40BF-DC15-E952-9461AA72FD15}"/>
              </a:ext>
            </a:extLst>
          </p:cNvPr>
          <p:cNvSpPr>
            <a:spLocks noGrp="1"/>
          </p:cNvSpPr>
          <p:nvPr>
            <p:ph type="body" sz="quarter" idx="30" hasCustomPrompt="1"/>
          </p:nvPr>
        </p:nvSpPr>
        <p:spPr>
          <a:xfrm>
            <a:off x="9124954" y="2683544"/>
            <a:ext cx="2843209" cy="1872000"/>
          </a:xfrm>
          <a:prstGeom prst="roundRect">
            <a:avLst>
              <a:gd name="adj" fmla="val 10313"/>
            </a:avLst>
          </a:prstGeom>
          <a:solidFill>
            <a:schemeClr val="accent3"/>
          </a:solidFill>
        </p:spPr>
        <p:txBody>
          <a:bodyPr anchor="b"/>
          <a:lstStyle>
            <a:lvl1pPr marL="0" indent="0">
              <a:buNone/>
              <a:defRPr sz="100">
                <a:noFill/>
              </a:defRPr>
            </a:lvl1pPr>
            <a:lvl2pPr>
              <a:defRPr sz="2000"/>
            </a:lvl2pPr>
          </a:lstStyle>
          <a:p>
            <a:pPr lvl="0"/>
            <a:r>
              <a:rPr lang="sv-SE"/>
              <a:t> </a:t>
            </a:r>
            <a:endParaRPr lang="en-US"/>
          </a:p>
        </p:txBody>
      </p:sp>
      <p:sp>
        <p:nvSpPr>
          <p:cNvPr id="23" name="Text Placeholder 2">
            <a:extLst>
              <a:ext uri="{FF2B5EF4-FFF2-40B4-BE49-F238E27FC236}">
                <a16:creationId xmlns:a16="http://schemas.microsoft.com/office/drawing/2014/main" id="{1E453754-1ECF-5127-8A03-FEE66AAC4683}"/>
              </a:ext>
            </a:extLst>
          </p:cNvPr>
          <p:cNvSpPr>
            <a:spLocks noGrp="1"/>
          </p:cNvSpPr>
          <p:nvPr>
            <p:ph type="body" idx="31" hasCustomPrompt="1"/>
          </p:nvPr>
        </p:nvSpPr>
        <p:spPr>
          <a:xfrm>
            <a:off x="9123364" y="3887770"/>
            <a:ext cx="2843209" cy="245132"/>
          </a:xfrm>
        </p:spPr>
        <p:txBody>
          <a:bodyPr wrap="square" lIns="216000" anchor="t">
            <a:spAutoFit/>
          </a:bodyPr>
          <a:lstStyle>
            <a:lvl1pPr marL="0" indent="0">
              <a:spcBef>
                <a:spcPts val="0"/>
              </a:spcBef>
              <a:spcAft>
                <a:spcPts val="0"/>
              </a:spcAft>
              <a:buNone/>
              <a:defRPr sz="1500" b="0" spc="-2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4" name="Text Placeholder 2">
            <a:extLst>
              <a:ext uri="{FF2B5EF4-FFF2-40B4-BE49-F238E27FC236}">
                <a16:creationId xmlns:a16="http://schemas.microsoft.com/office/drawing/2014/main" id="{D20FCED2-443D-6631-4582-329C7B9C8C49}"/>
              </a:ext>
            </a:extLst>
          </p:cNvPr>
          <p:cNvSpPr>
            <a:spLocks noGrp="1"/>
          </p:cNvSpPr>
          <p:nvPr>
            <p:ph type="body" idx="32" hasCustomPrompt="1"/>
          </p:nvPr>
        </p:nvSpPr>
        <p:spPr>
          <a:xfrm>
            <a:off x="9123363" y="3451283"/>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25" name="Picture Placeholder 8">
            <a:extLst>
              <a:ext uri="{FF2B5EF4-FFF2-40B4-BE49-F238E27FC236}">
                <a16:creationId xmlns:a16="http://schemas.microsoft.com/office/drawing/2014/main" id="{091523C1-0EEA-62EF-17DF-D4EB44042660}"/>
              </a:ext>
            </a:extLst>
          </p:cNvPr>
          <p:cNvSpPr>
            <a:spLocks noGrp="1"/>
          </p:cNvSpPr>
          <p:nvPr>
            <p:ph type="pic" sz="quarter" idx="33" hasCustomPrompt="1"/>
          </p:nvPr>
        </p:nvSpPr>
        <p:spPr>
          <a:xfrm>
            <a:off x="9315450" y="2906444"/>
            <a:ext cx="368154" cy="322133"/>
          </a:xfrm>
        </p:spPr>
        <p:txBody>
          <a:bodyPr/>
          <a:lstStyle>
            <a:lvl1pPr marL="0" indent="0">
              <a:buNone/>
              <a:defRPr sz="100">
                <a:noFill/>
              </a:defRPr>
            </a:lvl1pPr>
          </a:lstStyle>
          <a:p>
            <a:r>
              <a:rPr lang="en-US"/>
              <a:t> </a:t>
            </a:r>
          </a:p>
        </p:txBody>
      </p:sp>
      <p:sp>
        <p:nvSpPr>
          <p:cNvPr id="26" name="Text Placeholder 4">
            <a:extLst>
              <a:ext uri="{FF2B5EF4-FFF2-40B4-BE49-F238E27FC236}">
                <a16:creationId xmlns:a16="http://schemas.microsoft.com/office/drawing/2014/main" id="{5AF83F08-5CAD-E5F8-1D91-2A32767B3D47}"/>
              </a:ext>
            </a:extLst>
          </p:cNvPr>
          <p:cNvSpPr>
            <a:spLocks noGrp="1"/>
          </p:cNvSpPr>
          <p:nvPr>
            <p:ph type="body" sz="quarter" idx="34" hasCustomPrompt="1"/>
          </p:nvPr>
        </p:nvSpPr>
        <p:spPr>
          <a:xfrm>
            <a:off x="9124954" y="4686049"/>
            <a:ext cx="2843209" cy="1872000"/>
          </a:xfrm>
          <a:prstGeom prst="roundRect">
            <a:avLst>
              <a:gd name="adj" fmla="val 10313"/>
            </a:avLst>
          </a:prstGeom>
          <a:solidFill>
            <a:schemeClr val="accent2"/>
          </a:solidFill>
        </p:spPr>
        <p:txBody>
          <a:bodyPr anchor="b"/>
          <a:lstStyle>
            <a:lvl1pPr marL="0" indent="0">
              <a:buNone/>
              <a:defRPr sz="100">
                <a:noFill/>
              </a:defRPr>
            </a:lvl1pPr>
            <a:lvl2pPr>
              <a:defRPr sz="2000"/>
            </a:lvl2pPr>
          </a:lstStyle>
          <a:p>
            <a:pPr lvl="0"/>
            <a:r>
              <a:rPr lang="sv-SE"/>
              <a:t> </a:t>
            </a:r>
            <a:endParaRPr lang="en-US"/>
          </a:p>
        </p:txBody>
      </p:sp>
      <p:sp>
        <p:nvSpPr>
          <p:cNvPr id="27" name="Text Placeholder 2">
            <a:extLst>
              <a:ext uri="{FF2B5EF4-FFF2-40B4-BE49-F238E27FC236}">
                <a16:creationId xmlns:a16="http://schemas.microsoft.com/office/drawing/2014/main" id="{F914B79C-4DE6-1681-BC3B-8428F12F14E9}"/>
              </a:ext>
            </a:extLst>
          </p:cNvPr>
          <p:cNvSpPr>
            <a:spLocks noGrp="1"/>
          </p:cNvSpPr>
          <p:nvPr>
            <p:ph type="body" idx="35" hasCustomPrompt="1"/>
          </p:nvPr>
        </p:nvSpPr>
        <p:spPr>
          <a:xfrm>
            <a:off x="9123364" y="5880723"/>
            <a:ext cx="2843209" cy="245132"/>
          </a:xfrm>
        </p:spPr>
        <p:txBody>
          <a:bodyPr wrap="square" lIns="216000" anchor="t">
            <a:spAutoFit/>
          </a:bodyPr>
          <a:lstStyle>
            <a:lvl1pPr marL="0" indent="0">
              <a:spcBef>
                <a:spcPts val="0"/>
              </a:spcBef>
              <a:spcAft>
                <a:spcPts val="0"/>
              </a:spcAft>
              <a:buNone/>
              <a:defRPr sz="1500" b="0" spc="-2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8" name="Text Placeholder 2">
            <a:extLst>
              <a:ext uri="{FF2B5EF4-FFF2-40B4-BE49-F238E27FC236}">
                <a16:creationId xmlns:a16="http://schemas.microsoft.com/office/drawing/2014/main" id="{798B134A-2360-CD05-E000-5FFFA5920ACF}"/>
              </a:ext>
            </a:extLst>
          </p:cNvPr>
          <p:cNvSpPr>
            <a:spLocks noGrp="1"/>
          </p:cNvSpPr>
          <p:nvPr>
            <p:ph type="body" idx="36" hasCustomPrompt="1"/>
          </p:nvPr>
        </p:nvSpPr>
        <p:spPr>
          <a:xfrm>
            <a:off x="9123363" y="5444236"/>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29" name="Picture Placeholder 8">
            <a:extLst>
              <a:ext uri="{FF2B5EF4-FFF2-40B4-BE49-F238E27FC236}">
                <a16:creationId xmlns:a16="http://schemas.microsoft.com/office/drawing/2014/main" id="{165C2A4F-82B5-DFA9-0ABD-0C5E827B253B}"/>
              </a:ext>
            </a:extLst>
          </p:cNvPr>
          <p:cNvSpPr>
            <a:spLocks noGrp="1"/>
          </p:cNvSpPr>
          <p:nvPr>
            <p:ph type="pic" sz="quarter" idx="37" hasCustomPrompt="1"/>
          </p:nvPr>
        </p:nvSpPr>
        <p:spPr>
          <a:xfrm>
            <a:off x="9315450" y="4899397"/>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9997287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ig quote/statem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E8AE-3317-3E77-A602-81BCE5FC016F}"/>
              </a:ext>
            </a:extLst>
          </p:cNvPr>
          <p:cNvSpPr>
            <a:spLocks noGrp="1"/>
          </p:cNvSpPr>
          <p:nvPr>
            <p:ph type="title" hasCustomPrompt="1"/>
          </p:nvPr>
        </p:nvSpPr>
        <p:spPr>
          <a:xfrm>
            <a:off x="223838" y="1207292"/>
            <a:ext cx="6799262" cy="3720308"/>
          </a:xfrm>
        </p:spPr>
        <p:txBody>
          <a:bodyPr anchor="t">
            <a:noAutofit/>
          </a:bodyPr>
          <a:lstStyle>
            <a:lvl1pPr>
              <a:defRPr sz="3400" baseline="0">
                <a:solidFill>
                  <a:schemeClr val="tx1"/>
                </a:solidFill>
              </a:defRPr>
            </a:lvl1pPr>
          </a:lstStyle>
          <a:p>
            <a:r>
              <a:rPr lang="en-US"/>
              <a:t>Click to add quote or statement</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EB381198-7243-48DF-A618-052A9BD4F750}"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7">
            <a:extLst>
              <a:ext uri="{FF2B5EF4-FFF2-40B4-BE49-F238E27FC236}">
                <a16:creationId xmlns:a16="http://schemas.microsoft.com/office/drawing/2014/main" id="{26B7FE59-F5B7-56AE-79D9-F01CBCCAAD8E}"/>
              </a:ext>
            </a:extLst>
          </p:cNvPr>
          <p:cNvSpPr>
            <a:spLocks noGrp="1"/>
          </p:cNvSpPr>
          <p:nvPr>
            <p:ph type="body" sz="quarter" idx="17" hasCustomPrompt="1"/>
          </p:nvPr>
        </p:nvSpPr>
        <p:spPr>
          <a:xfrm>
            <a:off x="223839" y="5143500"/>
            <a:ext cx="3832224" cy="1085849"/>
          </a:xfrm>
        </p:spPr>
        <p:txBody>
          <a:bodyPr/>
          <a:lstStyle>
            <a:lvl1pPr marL="0" indent="0">
              <a:lnSpc>
                <a:spcPct val="110000"/>
              </a:lnSpc>
              <a:spcBef>
                <a:spcPts val="225"/>
              </a:spcBef>
              <a:spcAft>
                <a:spcPts val="225"/>
              </a:spcAft>
              <a:buNone/>
              <a:defRPr sz="2000" spc="-40">
                <a:solidFill>
                  <a:schemeClr val="tx1"/>
                </a:solidFill>
                <a:latin typeface="+mj-lt"/>
              </a:defRPr>
            </a:lvl1pPr>
            <a:lvl2pPr marL="0" indent="0">
              <a:spcBef>
                <a:spcPts val="225"/>
              </a:spcBef>
              <a:buNone/>
              <a:defRPr b="0">
                <a:solidFill>
                  <a:schemeClr val="tx2"/>
                </a:solidFill>
              </a:defRPr>
            </a:lvl2pPr>
            <a:lvl4pPr marL="343350" indent="-285750">
              <a:buFont typeface="Arial" panose="020B0604020202020204" pitchFamily="34" charset="0"/>
              <a:buChar char="•"/>
              <a:defRPr/>
            </a:lvl4pPr>
          </a:lstStyle>
          <a:p>
            <a:pPr lvl="0"/>
            <a:r>
              <a:rPr lang="en-US"/>
              <a:t>Body LG Author</a:t>
            </a:r>
          </a:p>
          <a:p>
            <a:pPr lvl="1"/>
            <a:r>
              <a:rPr lang="en-US"/>
              <a:t>Body MD Job Position</a:t>
            </a:r>
          </a:p>
        </p:txBody>
      </p:sp>
      <p:sp>
        <p:nvSpPr>
          <p:cNvPr id="21" name="Text Placeholder 20">
            <a:extLst>
              <a:ext uri="{FF2B5EF4-FFF2-40B4-BE49-F238E27FC236}">
                <a16:creationId xmlns:a16="http://schemas.microsoft.com/office/drawing/2014/main" id="{BBCA0054-F5C7-FFC5-AB16-98262495A8FA}"/>
              </a:ext>
            </a:extLst>
          </p:cNvPr>
          <p:cNvSpPr>
            <a:spLocks noGrp="1"/>
          </p:cNvSpPr>
          <p:nvPr>
            <p:ph type="body" sz="quarter" idx="18" hasCustomPrompt="1"/>
          </p:nvPr>
        </p:nvSpPr>
        <p:spPr>
          <a:xfrm>
            <a:off x="400049" y="681038"/>
            <a:ext cx="514351" cy="233363"/>
          </a:xfrm>
          <a:custGeom>
            <a:avLst/>
            <a:gdLst>
              <a:gd name="connsiteX0" fmla="*/ 397670 w 514351"/>
              <a:gd name="connsiteY0" fmla="*/ 0 h 233363"/>
              <a:gd name="connsiteX1" fmla="*/ 514351 w 514351"/>
              <a:gd name="connsiteY1" fmla="*/ 116681 h 233363"/>
              <a:gd name="connsiteX2" fmla="*/ 514351 w 514351"/>
              <a:gd name="connsiteY2" fmla="*/ 233363 h 233363"/>
              <a:gd name="connsiteX3" fmla="*/ 397670 w 514351"/>
              <a:gd name="connsiteY3" fmla="*/ 233363 h 233363"/>
              <a:gd name="connsiteX4" fmla="*/ 280988 w 514351"/>
              <a:gd name="connsiteY4" fmla="*/ 116681 h 233363"/>
              <a:gd name="connsiteX5" fmla="*/ 397670 w 514351"/>
              <a:gd name="connsiteY5" fmla="*/ 0 h 233363"/>
              <a:gd name="connsiteX6" fmla="*/ 116682 w 514351"/>
              <a:gd name="connsiteY6" fmla="*/ 0 h 233363"/>
              <a:gd name="connsiteX7" fmla="*/ 233363 w 514351"/>
              <a:gd name="connsiteY7" fmla="*/ 116681 h 233363"/>
              <a:gd name="connsiteX8" fmla="*/ 233363 w 514351"/>
              <a:gd name="connsiteY8" fmla="*/ 233363 h 233363"/>
              <a:gd name="connsiteX9" fmla="*/ 116682 w 514351"/>
              <a:gd name="connsiteY9" fmla="*/ 233363 h 233363"/>
              <a:gd name="connsiteX10" fmla="*/ 0 w 514351"/>
              <a:gd name="connsiteY10" fmla="*/ 116681 h 233363"/>
              <a:gd name="connsiteX11" fmla="*/ 116682 w 514351"/>
              <a:gd name="connsiteY11" fmla="*/ 0 h 2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1" h="233363">
                <a:moveTo>
                  <a:pt x="397670" y="0"/>
                </a:moveTo>
                <a:cubicBezTo>
                  <a:pt x="462112" y="0"/>
                  <a:pt x="514351" y="52240"/>
                  <a:pt x="514351" y="116681"/>
                </a:cubicBezTo>
                <a:lnTo>
                  <a:pt x="514351" y="233363"/>
                </a:lnTo>
                <a:lnTo>
                  <a:pt x="397670" y="233363"/>
                </a:lnTo>
                <a:cubicBezTo>
                  <a:pt x="333228" y="233363"/>
                  <a:pt x="280988" y="181123"/>
                  <a:pt x="280988" y="116681"/>
                </a:cubicBezTo>
                <a:cubicBezTo>
                  <a:pt x="280988" y="52240"/>
                  <a:pt x="333228" y="0"/>
                  <a:pt x="397670" y="0"/>
                </a:cubicBezTo>
                <a:close/>
                <a:moveTo>
                  <a:pt x="116682" y="0"/>
                </a:moveTo>
                <a:cubicBezTo>
                  <a:pt x="181124" y="0"/>
                  <a:pt x="233363" y="52240"/>
                  <a:pt x="233363" y="116681"/>
                </a:cubicBezTo>
                <a:lnTo>
                  <a:pt x="233363" y="233363"/>
                </a:lnTo>
                <a:lnTo>
                  <a:pt x="116682" y="233363"/>
                </a:lnTo>
                <a:cubicBezTo>
                  <a:pt x="52240" y="233363"/>
                  <a:pt x="0" y="181123"/>
                  <a:pt x="0" y="116681"/>
                </a:cubicBezTo>
                <a:cubicBezTo>
                  <a:pt x="0" y="52240"/>
                  <a:pt x="52240" y="0"/>
                  <a:pt x="116682" y="0"/>
                </a:cubicBezTo>
                <a:close/>
              </a:path>
            </a:pathLst>
          </a:custGeom>
          <a:solidFill>
            <a:schemeClr val="tx1"/>
          </a:solidFill>
        </p:spPr>
        <p:txBody>
          <a:bodyPr wrap="square">
            <a:noAutofit/>
          </a:bodyPr>
          <a:lstStyle>
            <a:lvl1pPr marL="0" indent="0">
              <a:buNone/>
              <a:defRPr sz="100">
                <a:noFill/>
              </a:defRPr>
            </a:lvl1pPr>
          </a:lstStyle>
          <a:p>
            <a:pPr lvl="0"/>
            <a:r>
              <a:rPr lang="en-US"/>
              <a:t> </a:t>
            </a:r>
          </a:p>
        </p:txBody>
      </p:sp>
      <p:sp>
        <p:nvSpPr>
          <p:cNvPr id="22" name="Picture Placeholder 9">
            <a:extLst>
              <a:ext uri="{FF2B5EF4-FFF2-40B4-BE49-F238E27FC236}">
                <a16:creationId xmlns:a16="http://schemas.microsoft.com/office/drawing/2014/main" id="{12FAE72F-BD31-6E29-B225-6B0645613A6E}"/>
              </a:ext>
            </a:extLst>
          </p:cNvPr>
          <p:cNvSpPr>
            <a:spLocks noGrp="1"/>
          </p:cNvSpPr>
          <p:nvPr>
            <p:ph type="pic" sz="quarter" idx="13"/>
          </p:nvPr>
        </p:nvSpPr>
        <p:spPr>
          <a:xfrm>
            <a:off x="8135940" y="681038"/>
            <a:ext cx="3832222" cy="5873750"/>
          </a:xfrm>
          <a:prstGeom prst="roundRect">
            <a:avLst>
              <a:gd name="adj" fmla="val 3500"/>
            </a:avLst>
          </a:prstGeom>
          <a:solidFill>
            <a:schemeClr val="accent6"/>
          </a:solidFill>
        </p:spPr>
        <p:txBody>
          <a:bodyPr/>
          <a:lstStyle/>
          <a:p>
            <a:r>
              <a:rPr lang="en-US"/>
              <a:t>Click icon to add picture</a:t>
            </a:r>
          </a:p>
        </p:txBody>
      </p:sp>
    </p:spTree>
    <p:extLst>
      <p:ext uri="{BB962C8B-B14F-4D97-AF65-F5344CB8AC3E}">
        <p14:creationId xmlns:p14="http://schemas.microsoft.com/office/powerpoint/2010/main" val="3103208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ig quote/statement">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65D81D5-659D-4E94-BF07-256BBA2E10E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1" name="Text Placeholder 20">
            <a:extLst>
              <a:ext uri="{FF2B5EF4-FFF2-40B4-BE49-F238E27FC236}">
                <a16:creationId xmlns:a16="http://schemas.microsoft.com/office/drawing/2014/main" id="{BBCA0054-F5C7-FFC5-AB16-98262495A8FA}"/>
              </a:ext>
            </a:extLst>
          </p:cNvPr>
          <p:cNvSpPr>
            <a:spLocks noGrp="1"/>
          </p:cNvSpPr>
          <p:nvPr>
            <p:ph type="body" sz="quarter" idx="18" hasCustomPrompt="1"/>
          </p:nvPr>
        </p:nvSpPr>
        <p:spPr>
          <a:xfrm>
            <a:off x="400049" y="681038"/>
            <a:ext cx="514351" cy="233363"/>
          </a:xfrm>
          <a:custGeom>
            <a:avLst/>
            <a:gdLst>
              <a:gd name="connsiteX0" fmla="*/ 397670 w 514351"/>
              <a:gd name="connsiteY0" fmla="*/ 0 h 233363"/>
              <a:gd name="connsiteX1" fmla="*/ 514351 w 514351"/>
              <a:gd name="connsiteY1" fmla="*/ 116681 h 233363"/>
              <a:gd name="connsiteX2" fmla="*/ 514351 w 514351"/>
              <a:gd name="connsiteY2" fmla="*/ 233363 h 233363"/>
              <a:gd name="connsiteX3" fmla="*/ 397670 w 514351"/>
              <a:gd name="connsiteY3" fmla="*/ 233363 h 233363"/>
              <a:gd name="connsiteX4" fmla="*/ 280988 w 514351"/>
              <a:gd name="connsiteY4" fmla="*/ 116681 h 233363"/>
              <a:gd name="connsiteX5" fmla="*/ 397670 w 514351"/>
              <a:gd name="connsiteY5" fmla="*/ 0 h 233363"/>
              <a:gd name="connsiteX6" fmla="*/ 116682 w 514351"/>
              <a:gd name="connsiteY6" fmla="*/ 0 h 233363"/>
              <a:gd name="connsiteX7" fmla="*/ 233363 w 514351"/>
              <a:gd name="connsiteY7" fmla="*/ 116681 h 233363"/>
              <a:gd name="connsiteX8" fmla="*/ 233363 w 514351"/>
              <a:gd name="connsiteY8" fmla="*/ 233363 h 233363"/>
              <a:gd name="connsiteX9" fmla="*/ 116682 w 514351"/>
              <a:gd name="connsiteY9" fmla="*/ 233363 h 233363"/>
              <a:gd name="connsiteX10" fmla="*/ 0 w 514351"/>
              <a:gd name="connsiteY10" fmla="*/ 116681 h 233363"/>
              <a:gd name="connsiteX11" fmla="*/ 116682 w 514351"/>
              <a:gd name="connsiteY11" fmla="*/ 0 h 2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1" h="233363">
                <a:moveTo>
                  <a:pt x="397670" y="0"/>
                </a:moveTo>
                <a:cubicBezTo>
                  <a:pt x="462112" y="0"/>
                  <a:pt x="514351" y="52240"/>
                  <a:pt x="514351" y="116681"/>
                </a:cubicBezTo>
                <a:lnTo>
                  <a:pt x="514351" y="233363"/>
                </a:lnTo>
                <a:lnTo>
                  <a:pt x="397670" y="233363"/>
                </a:lnTo>
                <a:cubicBezTo>
                  <a:pt x="333228" y="233363"/>
                  <a:pt x="280988" y="181123"/>
                  <a:pt x="280988" y="116681"/>
                </a:cubicBezTo>
                <a:cubicBezTo>
                  <a:pt x="280988" y="52240"/>
                  <a:pt x="333228" y="0"/>
                  <a:pt x="397670" y="0"/>
                </a:cubicBezTo>
                <a:close/>
                <a:moveTo>
                  <a:pt x="116682" y="0"/>
                </a:moveTo>
                <a:cubicBezTo>
                  <a:pt x="181124" y="0"/>
                  <a:pt x="233363" y="52240"/>
                  <a:pt x="233363" y="116681"/>
                </a:cubicBezTo>
                <a:lnTo>
                  <a:pt x="233363" y="233363"/>
                </a:lnTo>
                <a:lnTo>
                  <a:pt x="116682" y="233363"/>
                </a:lnTo>
                <a:cubicBezTo>
                  <a:pt x="52240" y="233363"/>
                  <a:pt x="0" y="181123"/>
                  <a:pt x="0" y="116681"/>
                </a:cubicBezTo>
                <a:cubicBezTo>
                  <a:pt x="0" y="52240"/>
                  <a:pt x="52240" y="0"/>
                  <a:pt x="116682" y="0"/>
                </a:cubicBezTo>
                <a:close/>
              </a:path>
            </a:pathLst>
          </a:custGeom>
          <a:solidFill>
            <a:schemeClr val="tx1"/>
          </a:solidFill>
        </p:spPr>
        <p:txBody>
          <a:bodyPr wrap="square">
            <a:noAutofit/>
          </a:bodyPr>
          <a:lstStyle>
            <a:lvl1pPr marL="0" indent="0">
              <a:buNone/>
              <a:defRPr sz="100">
                <a:noFill/>
              </a:defRPr>
            </a:lvl1pPr>
          </a:lstStyle>
          <a:p>
            <a:pPr lvl="0"/>
            <a:r>
              <a:rPr lang="en-US"/>
              <a:t> </a:t>
            </a:r>
          </a:p>
        </p:txBody>
      </p:sp>
      <p:sp>
        <p:nvSpPr>
          <p:cNvPr id="4" name="Text Placeholder 4">
            <a:extLst>
              <a:ext uri="{FF2B5EF4-FFF2-40B4-BE49-F238E27FC236}">
                <a16:creationId xmlns:a16="http://schemas.microsoft.com/office/drawing/2014/main" id="{41E627FA-FD7F-C258-A525-4063AA553C1B}"/>
              </a:ext>
            </a:extLst>
          </p:cNvPr>
          <p:cNvSpPr>
            <a:spLocks noGrp="1"/>
          </p:cNvSpPr>
          <p:nvPr>
            <p:ph type="body" sz="quarter" idx="24" hasCustomPrompt="1"/>
          </p:nvPr>
        </p:nvSpPr>
        <p:spPr>
          <a:xfrm>
            <a:off x="222249" y="1300110"/>
            <a:ext cx="10756898" cy="4767313"/>
          </a:xfrm>
        </p:spPr>
        <p:txBody>
          <a:bodyPr tIns="64800"/>
          <a:lstStyle>
            <a:lvl1pPr marL="0" indent="0">
              <a:lnSpc>
                <a:spcPct val="82000"/>
              </a:lnSpc>
              <a:spcBef>
                <a:spcPts val="0"/>
              </a:spcBef>
              <a:spcAft>
                <a:spcPts val="0"/>
              </a:spcAft>
              <a:buNone/>
              <a:defRPr sz="6400" spc="-30" baseline="0">
                <a:solidFill>
                  <a:schemeClr val="tx1"/>
                </a:solidFill>
                <a:latin typeface="+mj-lt"/>
              </a:defRPr>
            </a:lvl1pPr>
            <a:lvl2pPr marL="0" indent="0">
              <a:lnSpc>
                <a:spcPct val="82000"/>
              </a:lnSpc>
              <a:spcBef>
                <a:spcPts val="0"/>
              </a:spcBef>
              <a:spcAft>
                <a:spcPts val="0"/>
              </a:spcAft>
              <a:buNone/>
              <a:defRPr sz="5000" spc="-60" baseline="0">
                <a:solidFill>
                  <a:schemeClr val="tx1"/>
                </a:solidFill>
                <a:latin typeface="+mj-lt"/>
              </a:defRPr>
            </a:lvl2pPr>
            <a:lvl3pPr marL="0" indent="0">
              <a:lnSpc>
                <a:spcPct val="82000"/>
              </a:lnSpc>
              <a:buNone/>
              <a:defRPr sz="3400" spc="-60" baseline="0">
                <a:solidFill>
                  <a:schemeClr val="tx1"/>
                </a:solidFill>
                <a:latin typeface="+mj-lt"/>
              </a:defRPr>
            </a:lvl3pPr>
            <a:lvl4pPr marL="0" indent="0">
              <a:lnSpc>
                <a:spcPct val="90000"/>
              </a:lnSpc>
              <a:buNone/>
              <a:defRPr sz="2900" strike="noStrike" spc="-10" baseline="0">
                <a:solidFill>
                  <a:schemeClr val="tx1"/>
                </a:solidFill>
                <a:latin typeface="+mj-lt"/>
              </a:defRPr>
            </a:lvl4pPr>
            <a:lvl5pPr>
              <a:defRPr>
                <a:solidFill>
                  <a:schemeClr val="tx1"/>
                </a:solidFill>
              </a:defRPr>
            </a:lvl5pPr>
          </a:lstStyle>
          <a:p>
            <a:pPr lvl="0"/>
            <a:r>
              <a:rPr lang="en-US"/>
              <a:t>H1</a:t>
            </a:r>
          </a:p>
          <a:p>
            <a:pPr lvl="1"/>
            <a:r>
              <a:rPr lang="en-US"/>
              <a:t>H2</a:t>
            </a:r>
          </a:p>
          <a:p>
            <a:pPr lvl="2"/>
            <a:r>
              <a:rPr lang="en-US"/>
              <a:t>H3</a:t>
            </a:r>
          </a:p>
          <a:p>
            <a:pPr lvl="3"/>
            <a:r>
              <a:rPr lang="en-US"/>
              <a:t>H4</a:t>
            </a:r>
          </a:p>
        </p:txBody>
      </p:sp>
    </p:spTree>
    <p:extLst>
      <p:ext uri="{BB962C8B-B14F-4D97-AF65-F5344CB8AC3E}">
        <p14:creationId xmlns:p14="http://schemas.microsoft.com/office/powerpoint/2010/main" val="27001038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and three highligh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49" y="2224088"/>
            <a:ext cx="7403930" cy="433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49" y="1369414"/>
            <a:ext cx="7403930"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C32025B-1F08-45A3-B05C-5C142101CD2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8012113" y="1464597"/>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8012113" y="685800"/>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8012113" y="300398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8012113" y="22251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8012113" y="4541000"/>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8012113" y="3762203"/>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14">
            <a:extLst>
              <a:ext uri="{FF2B5EF4-FFF2-40B4-BE49-F238E27FC236}">
                <a16:creationId xmlns:a16="http://schemas.microsoft.com/office/drawing/2014/main" id="{9CF34E89-5098-30E3-8061-F1A1766D5C52}"/>
              </a:ext>
            </a:extLst>
          </p:cNvPr>
          <p:cNvSpPr>
            <a:spLocks noGrp="1"/>
          </p:cNvSpPr>
          <p:nvPr>
            <p:ph type="body" sz="quarter" idx="23" hasCustomPrompt="1"/>
          </p:nvPr>
        </p:nvSpPr>
        <p:spPr>
          <a:xfrm>
            <a:off x="222249"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E61B7BB0-0759-C3D6-3977-ECB29FAE6AD8}"/>
              </a:ext>
            </a:extLst>
          </p:cNvPr>
          <p:cNvSpPr>
            <a:spLocks noGrp="1"/>
          </p:cNvSpPr>
          <p:nvPr>
            <p:ph type="body" sz="quarter" idx="24" hasCustomPrompt="1"/>
          </p:nvPr>
        </p:nvSpPr>
        <p:spPr>
          <a:xfrm>
            <a:off x="222250" y="685800"/>
            <a:ext cx="7403929"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4287234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four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EE74AE6-A773-45EA-9F77-AA848967EA9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6105524" y="3447089"/>
            <a:ext cx="3884613"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6096000"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6105524" y="5127624"/>
            <a:ext cx="3884613"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6096000"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3839"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98909543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six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9C24968-95B8-4113-A9E6-B2C52F7A780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4179095"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4178300"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4187825"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4178300"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2251"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549E80B-0405-5B68-5E23-050F42E2DB9E}"/>
              </a:ext>
            </a:extLst>
          </p:cNvPr>
          <p:cNvSpPr>
            <a:spLocks noGrp="1"/>
          </p:cNvSpPr>
          <p:nvPr>
            <p:ph type="body" idx="25" hasCustomPrompt="1"/>
          </p:nvPr>
        </p:nvSpPr>
        <p:spPr>
          <a:xfrm>
            <a:off x="8135939"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9C503-5DC6-3891-1C15-B0ECBD0C58CE}"/>
              </a:ext>
            </a:extLst>
          </p:cNvPr>
          <p:cNvSpPr>
            <a:spLocks noGrp="1"/>
          </p:cNvSpPr>
          <p:nvPr>
            <p:ph type="body" idx="26" hasCustomPrompt="1"/>
          </p:nvPr>
        </p:nvSpPr>
        <p:spPr>
          <a:xfrm>
            <a:off x="8135939"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BEA4B234-A84A-7F8F-36AC-48EC5977D357}"/>
              </a:ext>
            </a:extLst>
          </p:cNvPr>
          <p:cNvSpPr>
            <a:spLocks noGrp="1"/>
          </p:cNvSpPr>
          <p:nvPr>
            <p:ph type="body" idx="27" hasCustomPrompt="1"/>
          </p:nvPr>
        </p:nvSpPr>
        <p:spPr>
          <a:xfrm>
            <a:off x="8135939"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5" name="Text Placeholder 2">
            <a:extLst>
              <a:ext uri="{FF2B5EF4-FFF2-40B4-BE49-F238E27FC236}">
                <a16:creationId xmlns:a16="http://schemas.microsoft.com/office/drawing/2014/main" id="{D1B6EEB9-3E4E-F799-7451-C4665B85FF63}"/>
              </a:ext>
            </a:extLst>
          </p:cNvPr>
          <p:cNvSpPr>
            <a:spLocks noGrp="1"/>
          </p:cNvSpPr>
          <p:nvPr>
            <p:ph type="body" idx="28" hasCustomPrompt="1"/>
          </p:nvPr>
        </p:nvSpPr>
        <p:spPr>
          <a:xfrm>
            <a:off x="8135939"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6" name="Text Placeholder 14">
            <a:extLst>
              <a:ext uri="{FF2B5EF4-FFF2-40B4-BE49-F238E27FC236}">
                <a16:creationId xmlns:a16="http://schemas.microsoft.com/office/drawing/2014/main" id="{AB8E39B7-A43B-0749-824D-5082C31B08F6}"/>
              </a:ext>
            </a:extLst>
          </p:cNvPr>
          <p:cNvSpPr>
            <a:spLocks noGrp="1"/>
          </p:cNvSpPr>
          <p:nvPr>
            <p:ph type="body" sz="quarter" idx="29"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2FDE562C-50AA-9AE0-8EE6-15BBC99848D3}"/>
              </a:ext>
            </a:extLst>
          </p:cNvPr>
          <p:cNvSpPr>
            <a:spLocks noGrp="1"/>
          </p:cNvSpPr>
          <p:nvPr>
            <p:ph type="body" sz="quarter" idx="30"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368041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eight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5D96688-C755-4269-AC38-0C42AA8BB23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8"/>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3190877"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3189818"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3190877"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3189818"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2251" y="5127624"/>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549E80B-0405-5B68-5E23-050F42E2DB9E}"/>
              </a:ext>
            </a:extLst>
          </p:cNvPr>
          <p:cNvSpPr>
            <a:spLocks noGrp="1"/>
          </p:cNvSpPr>
          <p:nvPr>
            <p:ph type="body" idx="25" hasCustomPrompt="1"/>
          </p:nvPr>
        </p:nvSpPr>
        <p:spPr>
          <a:xfrm>
            <a:off x="6157914"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9C503-5DC6-3891-1C15-B0ECBD0C58CE}"/>
              </a:ext>
            </a:extLst>
          </p:cNvPr>
          <p:cNvSpPr>
            <a:spLocks noGrp="1"/>
          </p:cNvSpPr>
          <p:nvPr>
            <p:ph type="body" idx="26" hasCustomPrompt="1"/>
          </p:nvPr>
        </p:nvSpPr>
        <p:spPr>
          <a:xfrm>
            <a:off x="6157385"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BEA4B234-A84A-7F8F-36AC-48EC5977D357}"/>
              </a:ext>
            </a:extLst>
          </p:cNvPr>
          <p:cNvSpPr>
            <a:spLocks noGrp="1"/>
          </p:cNvSpPr>
          <p:nvPr>
            <p:ph type="body" idx="27" hasCustomPrompt="1"/>
          </p:nvPr>
        </p:nvSpPr>
        <p:spPr>
          <a:xfrm>
            <a:off x="6157914"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5" name="Text Placeholder 2">
            <a:extLst>
              <a:ext uri="{FF2B5EF4-FFF2-40B4-BE49-F238E27FC236}">
                <a16:creationId xmlns:a16="http://schemas.microsoft.com/office/drawing/2014/main" id="{D1B6EEB9-3E4E-F799-7451-C4665B85FF63}"/>
              </a:ext>
            </a:extLst>
          </p:cNvPr>
          <p:cNvSpPr>
            <a:spLocks noGrp="1"/>
          </p:cNvSpPr>
          <p:nvPr>
            <p:ph type="body" idx="28" hasCustomPrompt="1"/>
          </p:nvPr>
        </p:nvSpPr>
        <p:spPr>
          <a:xfrm>
            <a:off x="6157385"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6CDDC8CB-995C-889B-1B98-0B6C1DA94A8D}"/>
              </a:ext>
            </a:extLst>
          </p:cNvPr>
          <p:cNvSpPr>
            <a:spLocks noGrp="1"/>
          </p:cNvSpPr>
          <p:nvPr>
            <p:ph type="body" idx="29" hasCustomPrompt="1"/>
          </p:nvPr>
        </p:nvSpPr>
        <p:spPr>
          <a:xfrm>
            <a:off x="9124952"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0" name="Text Placeholder 2">
            <a:extLst>
              <a:ext uri="{FF2B5EF4-FFF2-40B4-BE49-F238E27FC236}">
                <a16:creationId xmlns:a16="http://schemas.microsoft.com/office/drawing/2014/main" id="{884FF107-59A3-D192-42F8-9971E42BEA8E}"/>
              </a:ext>
            </a:extLst>
          </p:cNvPr>
          <p:cNvSpPr>
            <a:spLocks noGrp="1"/>
          </p:cNvSpPr>
          <p:nvPr>
            <p:ph type="body" idx="30" hasCustomPrompt="1"/>
          </p:nvPr>
        </p:nvSpPr>
        <p:spPr>
          <a:xfrm>
            <a:off x="9124952"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1" name="Text Placeholder 2">
            <a:extLst>
              <a:ext uri="{FF2B5EF4-FFF2-40B4-BE49-F238E27FC236}">
                <a16:creationId xmlns:a16="http://schemas.microsoft.com/office/drawing/2014/main" id="{89968F51-8DBA-49BC-D9BF-4AEC3B82F847}"/>
              </a:ext>
            </a:extLst>
          </p:cNvPr>
          <p:cNvSpPr>
            <a:spLocks noGrp="1"/>
          </p:cNvSpPr>
          <p:nvPr>
            <p:ph type="body" idx="31" hasCustomPrompt="1"/>
          </p:nvPr>
        </p:nvSpPr>
        <p:spPr>
          <a:xfrm>
            <a:off x="9124952"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6" name="Text Placeholder 2">
            <a:extLst>
              <a:ext uri="{FF2B5EF4-FFF2-40B4-BE49-F238E27FC236}">
                <a16:creationId xmlns:a16="http://schemas.microsoft.com/office/drawing/2014/main" id="{A6388E47-5BF8-60B3-C551-97AFD1AF7CF1}"/>
              </a:ext>
            </a:extLst>
          </p:cNvPr>
          <p:cNvSpPr>
            <a:spLocks noGrp="1"/>
          </p:cNvSpPr>
          <p:nvPr>
            <p:ph type="body" idx="32" hasCustomPrompt="1"/>
          </p:nvPr>
        </p:nvSpPr>
        <p:spPr>
          <a:xfrm>
            <a:off x="9124952"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7" name="Text Placeholder 14">
            <a:extLst>
              <a:ext uri="{FF2B5EF4-FFF2-40B4-BE49-F238E27FC236}">
                <a16:creationId xmlns:a16="http://schemas.microsoft.com/office/drawing/2014/main" id="{53623B0B-83EE-1DF0-CCDF-FA7E41821015}"/>
              </a:ext>
            </a:extLst>
          </p:cNvPr>
          <p:cNvSpPr>
            <a:spLocks noGrp="1"/>
          </p:cNvSpPr>
          <p:nvPr>
            <p:ph type="body" sz="quarter" idx="33"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E68C235E-41EC-3386-F8C0-DE2E854A5621}"/>
              </a:ext>
            </a:extLst>
          </p:cNvPr>
          <p:cNvSpPr>
            <a:spLocks noGrp="1"/>
          </p:cNvSpPr>
          <p:nvPr>
            <p:ph type="body" sz="quarter" idx="34"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5550189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four highlights w picture">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BE2D0ACC-F72A-E851-8DEB-D0FF8E96E07B}"/>
              </a:ext>
            </a:extLst>
          </p:cNvPr>
          <p:cNvSpPr>
            <a:spLocks noGrp="1"/>
          </p:cNvSpPr>
          <p:nvPr>
            <p:ph type="pic" sz="quarter" idx="27"/>
          </p:nvPr>
        </p:nvSpPr>
        <p:spPr>
          <a:xfrm>
            <a:off x="8134350" y="681038"/>
            <a:ext cx="3833812" cy="5873750"/>
          </a:xfrm>
          <a:prstGeom prst="roundRect">
            <a:avLst>
              <a:gd name="adj" fmla="val 4239"/>
            </a:avLst>
          </a:prstGeom>
          <a:solidFill>
            <a:schemeClr val="accent6"/>
          </a:solidFill>
        </p:spPr>
        <p:txBody>
          <a:bodyPr/>
          <a:lstStyle/>
          <a:p>
            <a:r>
              <a:rPr lang="en-US"/>
              <a:t>Click icon to add picture</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2310528"/>
            <a:ext cx="7788274"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D885C37-09B1-460C-82F9-2F0DD6F0507A}"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4310605"/>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3531808"/>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4187825" y="4310605"/>
            <a:ext cx="382270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4178300" y="3531808"/>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4187825" y="5772199"/>
            <a:ext cx="382270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4178300" y="4993402"/>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3839" y="577219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993402"/>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222251" y="685800"/>
            <a:ext cx="7788274" cy="1541462"/>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02156172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icture w Title and six highlights ">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BE2D0ACC-F72A-E851-8DEB-D0FF8E96E07B}"/>
              </a:ext>
            </a:extLst>
          </p:cNvPr>
          <p:cNvSpPr>
            <a:spLocks noGrp="1"/>
          </p:cNvSpPr>
          <p:nvPr>
            <p:ph type="pic" sz="quarter" idx="27"/>
          </p:nvPr>
        </p:nvSpPr>
        <p:spPr>
          <a:xfrm>
            <a:off x="222251" y="681039"/>
            <a:ext cx="2844799" cy="5873749"/>
          </a:xfrm>
          <a:prstGeom prst="roundRect">
            <a:avLst>
              <a:gd name="adj" fmla="val 4239"/>
            </a:avLst>
          </a:prstGeom>
          <a:solidFill>
            <a:schemeClr val="accent6"/>
          </a:solidFill>
        </p:spPr>
        <p:txBody>
          <a:bodyPr/>
          <a:lstStyle/>
          <a:p>
            <a:r>
              <a:rPr lang="en-US"/>
              <a:t>Click icon to add picture</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3190875" y="2310528"/>
            <a:ext cx="87772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111A2FB-49F5-4D93-89D5-B23BFAB79DC6}"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3190876" y="4310605"/>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3190876"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6170614" y="4310605"/>
            <a:ext cx="283772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6161089"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6170614" y="5772199"/>
            <a:ext cx="283772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6161089"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3192464" y="5772199"/>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3190876"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3190876"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3190875" y="685800"/>
            <a:ext cx="8777287" cy="1541462"/>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20" name="Text Placeholder 2">
            <a:extLst>
              <a:ext uri="{FF2B5EF4-FFF2-40B4-BE49-F238E27FC236}">
                <a16:creationId xmlns:a16="http://schemas.microsoft.com/office/drawing/2014/main" id="{3794E604-9A68-43DC-D0C2-CD756153F9C8}"/>
              </a:ext>
            </a:extLst>
          </p:cNvPr>
          <p:cNvSpPr>
            <a:spLocks noGrp="1"/>
          </p:cNvSpPr>
          <p:nvPr>
            <p:ph type="body" idx="28" hasCustomPrompt="1"/>
          </p:nvPr>
        </p:nvSpPr>
        <p:spPr>
          <a:xfrm>
            <a:off x="9120908" y="4310605"/>
            <a:ext cx="2847255"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1" name="Text Placeholder 2">
            <a:extLst>
              <a:ext uri="{FF2B5EF4-FFF2-40B4-BE49-F238E27FC236}">
                <a16:creationId xmlns:a16="http://schemas.microsoft.com/office/drawing/2014/main" id="{B792F294-00AD-0CB8-BF09-880D2F8B9E0E}"/>
              </a:ext>
            </a:extLst>
          </p:cNvPr>
          <p:cNvSpPr>
            <a:spLocks noGrp="1"/>
          </p:cNvSpPr>
          <p:nvPr>
            <p:ph type="body" idx="29" hasCustomPrompt="1"/>
          </p:nvPr>
        </p:nvSpPr>
        <p:spPr>
          <a:xfrm>
            <a:off x="9120908"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1D0FF13-FB0B-2D3E-A0A8-5D3DC62B3494}"/>
              </a:ext>
            </a:extLst>
          </p:cNvPr>
          <p:cNvSpPr>
            <a:spLocks noGrp="1"/>
          </p:cNvSpPr>
          <p:nvPr>
            <p:ph type="body" idx="30" hasCustomPrompt="1"/>
          </p:nvPr>
        </p:nvSpPr>
        <p:spPr>
          <a:xfrm>
            <a:off x="9120908" y="5772199"/>
            <a:ext cx="2847255"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52C72-7F93-C9CB-EA1B-ABACC70C4A76}"/>
              </a:ext>
            </a:extLst>
          </p:cNvPr>
          <p:cNvSpPr>
            <a:spLocks noGrp="1"/>
          </p:cNvSpPr>
          <p:nvPr>
            <p:ph type="body" idx="31" hasCustomPrompt="1"/>
          </p:nvPr>
        </p:nvSpPr>
        <p:spPr>
          <a:xfrm>
            <a:off x="9120908"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Tree>
    <p:extLst>
      <p:ext uri="{BB962C8B-B14F-4D97-AF65-F5344CB8AC3E}">
        <p14:creationId xmlns:p14="http://schemas.microsoft.com/office/powerpoint/2010/main" val="12241341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One chart content A">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76880A40-9797-C3D2-4D11-9EC7CBF85CBE}"/>
              </a:ext>
            </a:extLst>
          </p:cNvPr>
          <p:cNvSpPr/>
          <p:nvPr userDrawn="1"/>
        </p:nvSpPr>
        <p:spPr>
          <a:xfrm>
            <a:off x="222250" y="1998914"/>
            <a:ext cx="8778875" cy="4555872"/>
          </a:xfrm>
          <a:prstGeom prst="roundRect">
            <a:avLst>
              <a:gd name="adj" fmla="val 59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FF4369F-C8EE-40A5-9396-419CB3131F72}"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9123363" y="2005682"/>
            <a:ext cx="2844326" cy="3197225"/>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50" y="2363372"/>
            <a:ext cx="8131402"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50" y="2858288"/>
            <a:ext cx="8131402" cy="3378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4">
            <a:extLst>
              <a:ext uri="{FF2B5EF4-FFF2-40B4-BE49-F238E27FC236}">
                <a16:creationId xmlns:a16="http://schemas.microsoft.com/office/drawing/2014/main" id="{DCEE4E02-0C0C-B95B-5A91-959DE15C6452}"/>
              </a:ext>
            </a:extLst>
          </p:cNvPr>
          <p:cNvSpPr>
            <a:spLocks noGrp="1"/>
          </p:cNvSpPr>
          <p:nvPr>
            <p:ph type="body" sz="quarter" idx="17" hasCustomPrompt="1"/>
          </p:nvPr>
        </p:nvSpPr>
        <p:spPr>
          <a:xfrm>
            <a:off x="9123363" y="6391410"/>
            <a:ext cx="2654300"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grpSp>
        <p:nvGrpSpPr>
          <p:cNvPr id="8" name="Group 7">
            <a:extLst>
              <a:ext uri="{FF2B5EF4-FFF2-40B4-BE49-F238E27FC236}">
                <a16:creationId xmlns:a16="http://schemas.microsoft.com/office/drawing/2014/main" id="{09C2A6C5-E47C-48EF-67C8-07BFB8ECFD26}"/>
              </a:ext>
            </a:extLst>
          </p:cNvPr>
          <p:cNvGrpSpPr/>
          <p:nvPr userDrawn="1"/>
        </p:nvGrpSpPr>
        <p:grpSpPr>
          <a:xfrm>
            <a:off x="-1332614" y="174172"/>
            <a:ext cx="14874094" cy="6683831"/>
            <a:chOff x="-1332614" y="174172"/>
            <a:chExt cx="14874094" cy="6683831"/>
          </a:xfrm>
        </p:grpSpPr>
        <p:grpSp>
          <p:nvGrpSpPr>
            <p:cNvPr id="9" name="Group 8">
              <a:extLst>
                <a:ext uri="{FF2B5EF4-FFF2-40B4-BE49-F238E27FC236}">
                  <a16:creationId xmlns:a16="http://schemas.microsoft.com/office/drawing/2014/main" id="{AD333D3E-EA5E-E41D-1833-D13010176A20}"/>
                </a:ext>
              </a:extLst>
            </p:cNvPr>
            <p:cNvGrpSpPr/>
            <p:nvPr userDrawn="1"/>
          </p:nvGrpSpPr>
          <p:grpSpPr>
            <a:xfrm rot="5400000">
              <a:off x="9503005" y="3461297"/>
              <a:ext cx="6175829" cy="617583"/>
              <a:chOff x="13925550" y="1852612"/>
              <a:chExt cx="18000000" cy="1800000"/>
            </a:xfrm>
          </p:grpSpPr>
          <p:sp>
            <p:nvSpPr>
              <p:cNvPr id="50" name="Graphic 32">
                <a:extLst>
                  <a:ext uri="{FF2B5EF4-FFF2-40B4-BE49-F238E27FC236}">
                    <a16:creationId xmlns:a16="http://schemas.microsoft.com/office/drawing/2014/main" id="{B6DDCCF6-ADD7-660E-0E34-186AB5A6F832}"/>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51" name="Graphic 34">
                <a:extLst>
                  <a:ext uri="{FF2B5EF4-FFF2-40B4-BE49-F238E27FC236}">
                    <a16:creationId xmlns:a16="http://schemas.microsoft.com/office/drawing/2014/main" id="{D7F90BCC-C9EB-EC9D-228B-F2BC0B11A660}"/>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2" name="Graphic 36">
                <a:extLst>
                  <a:ext uri="{FF2B5EF4-FFF2-40B4-BE49-F238E27FC236}">
                    <a16:creationId xmlns:a16="http://schemas.microsoft.com/office/drawing/2014/main" id="{F965E0DD-8FA7-EB29-CE9E-0C951933F62F}"/>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3" name="Graphic 38">
                <a:extLst>
                  <a:ext uri="{FF2B5EF4-FFF2-40B4-BE49-F238E27FC236}">
                    <a16:creationId xmlns:a16="http://schemas.microsoft.com/office/drawing/2014/main" id="{2A8A0D63-AC73-DF59-9ADD-EA0BBC3F360B}"/>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4" name="Graphic 40">
                <a:extLst>
                  <a:ext uri="{FF2B5EF4-FFF2-40B4-BE49-F238E27FC236}">
                    <a16:creationId xmlns:a16="http://schemas.microsoft.com/office/drawing/2014/main" id="{37A730BC-A6B5-5D0E-1082-4EF30329159F}"/>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5" name="Graphic 42">
                <a:extLst>
                  <a:ext uri="{FF2B5EF4-FFF2-40B4-BE49-F238E27FC236}">
                    <a16:creationId xmlns:a16="http://schemas.microsoft.com/office/drawing/2014/main" id="{31A46DA8-D19C-566B-B5BD-504704EDD007}"/>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6" name="Graphic 44">
                <a:extLst>
                  <a:ext uri="{FF2B5EF4-FFF2-40B4-BE49-F238E27FC236}">
                    <a16:creationId xmlns:a16="http://schemas.microsoft.com/office/drawing/2014/main" id="{F11066B8-D719-8C45-AF01-6320EA697154}"/>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7" name="Graphic 46">
                <a:extLst>
                  <a:ext uri="{FF2B5EF4-FFF2-40B4-BE49-F238E27FC236}">
                    <a16:creationId xmlns:a16="http://schemas.microsoft.com/office/drawing/2014/main" id="{1A4414B4-5FE2-CC02-E251-DDAC21E5D2D5}"/>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8" name="Graphic 48">
                <a:extLst>
                  <a:ext uri="{FF2B5EF4-FFF2-40B4-BE49-F238E27FC236}">
                    <a16:creationId xmlns:a16="http://schemas.microsoft.com/office/drawing/2014/main" id="{B9E18E1C-E387-0160-B385-6C1F8E158391}"/>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9" name="Graphic 50">
                <a:extLst>
                  <a:ext uri="{FF2B5EF4-FFF2-40B4-BE49-F238E27FC236}">
                    <a16:creationId xmlns:a16="http://schemas.microsoft.com/office/drawing/2014/main" id="{51B5884A-02BA-CF27-2C5D-FFB096D6D30B}"/>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14" name="Group 13">
              <a:extLst>
                <a:ext uri="{FF2B5EF4-FFF2-40B4-BE49-F238E27FC236}">
                  <a16:creationId xmlns:a16="http://schemas.microsoft.com/office/drawing/2014/main" id="{7DF98B0A-90EF-45D3-6096-337EAA6174C0}"/>
                </a:ext>
              </a:extLst>
            </p:cNvPr>
            <p:cNvGrpSpPr/>
            <p:nvPr userDrawn="1"/>
          </p:nvGrpSpPr>
          <p:grpSpPr>
            <a:xfrm>
              <a:off x="-707711" y="682174"/>
              <a:ext cx="617583" cy="6175829"/>
              <a:chOff x="-707711" y="682174"/>
              <a:chExt cx="617583" cy="6175829"/>
            </a:xfrm>
          </p:grpSpPr>
          <p:sp>
            <p:nvSpPr>
              <p:cNvPr id="40" name="Graphic 32">
                <a:extLst>
                  <a:ext uri="{FF2B5EF4-FFF2-40B4-BE49-F238E27FC236}">
                    <a16:creationId xmlns:a16="http://schemas.microsoft.com/office/drawing/2014/main" id="{6BA70A51-AC08-5260-C1FD-109D230AD333}"/>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41" name="Graphic 34">
                <a:extLst>
                  <a:ext uri="{FF2B5EF4-FFF2-40B4-BE49-F238E27FC236}">
                    <a16:creationId xmlns:a16="http://schemas.microsoft.com/office/drawing/2014/main" id="{E7B06E02-B66B-8C73-1D95-D982EC8F9796}"/>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42" name="Graphic 36">
                <a:extLst>
                  <a:ext uri="{FF2B5EF4-FFF2-40B4-BE49-F238E27FC236}">
                    <a16:creationId xmlns:a16="http://schemas.microsoft.com/office/drawing/2014/main" id="{239667F6-9F3D-8475-35BB-01EAA6F5D8FE}"/>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43" name="Graphic 38">
                <a:extLst>
                  <a:ext uri="{FF2B5EF4-FFF2-40B4-BE49-F238E27FC236}">
                    <a16:creationId xmlns:a16="http://schemas.microsoft.com/office/drawing/2014/main" id="{B6E16416-9664-E2CD-4819-A8605320BECA}"/>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44" name="Graphic 40">
                <a:extLst>
                  <a:ext uri="{FF2B5EF4-FFF2-40B4-BE49-F238E27FC236}">
                    <a16:creationId xmlns:a16="http://schemas.microsoft.com/office/drawing/2014/main" id="{84668AAF-E69D-14A0-CB90-44D0C564790B}"/>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45" name="Graphic 42">
                <a:extLst>
                  <a:ext uri="{FF2B5EF4-FFF2-40B4-BE49-F238E27FC236}">
                    <a16:creationId xmlns:a16="http://schemas.microsoft.com/office/drawing/2014/main" id="{A8FBF8A9-6568-5981-25ED-6408B613C1A3}"/>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46" name="Graphic 44">
                <a:extLst>
                  <a:ext uri="{FF2B5EF4-FFF2-40B4-BE49-F238E27FC236}">
                    <a16:creationId xmlns:a16="http://schemas.microsoft.com/office/drawing/2014/main" id="{1D273532-5D8A-C2BF-0DD5-F17B9DF9B8B0}"/>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47" name="Graphic 46">
                <a:extLst>
                  <a:ext uri="{FF2B5EF4-FFF2-40B4-BE49-F238E27FC236}">
                    <a16:creationId xmlns:a16="http://schemas.microsoft.com/office/drawing/2014/main" id="{0172EBF1-3C62-4292-706F-CF397DC33C4E}"/>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48" name="Graphic 48">
                <a:extLst>
                  <a:ext uri="{FF2B5EF4-FFF2-40B4-BE49-F238E27FC236}">
                    <a16:creationId xmlns:a16="http://schemas.microsoft.com/office/drawing/2014/main" id="{D56D6E91-FAB5-59D5-B3CD-95E0FCDD719F}"/>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49" name="Graphic 50">
                <a:extLst>
                  <a:ext uri="{FF2B5EF4-FFF2-40B4-BE49-F238E27FC236}">
                    <a16:creationId xmlns:a16="http://schemas.microsoft.com/office/drawing/2014/main" id="{6B60E060-E473-722A-4173-145662DA10CA}"/>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17" name="TextBox 16">
              <a:extLst>
                <a:ext uri="{FF2B5EF4-FFF2-40B4-BE49-F238E27FC236}">
                  <a16:creationId xmlns:a16="http://schemas.microsoft.com/office/drawing/2014/main" id="{5D3ACED6-9674-B686-D8A7-3E4C8A4639FA}"/>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19" name="TextBox 18">
              <a:extLst>
                <a:ext uri="{FF2B5EF4-FFF2-40B4-BE49-F238E27FC236}">
                  <a16:creationId xmlns:a16="http://schemas.microsoft.com/office/drawing/2014/main" id="{9C415C49-282D-4860-684B-1FEDDF894C36}"/>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21" name="Group 20">
              <a:extLst>
                <a:ext uri="{FF2B5EF4-FFF2-40B4-BE49-F238E27FC236}">
                  <a16:creationId xmlns:a16="http://schemas.microsoft.com/office/drawing/2014/main" id="{27C97199-68E4-FFD0-1690-2282ADF8CDA0}"/>
                </a:ext>
              </a:extLst>
            </p:cNvPr>
            <p:cNvGrpSpPr/>
            <p:nvPr userDrawn="1"/>
          </p:nvGrpSpPr>
          <p:grpSpPr>
            <a:xfrm>
              <a:off x="-1332614" y="682174"/>
              <a:ext cx="641769" cy="6174212"/>
              <a:chOff x="-1332614" y="682174"/>
              <a:chExt cx="641769" cy="6174212"/>
            </a:xfrm>
          </p:grpSpPr>
          <p:sp>
            <p:nvSpPr>
              <p:cNvPr id="32" name="Graphic 20">
                <a:extLst>
                  <a:ext uri="{FF2B5EF4-FFF2-40B4-BE49-F238E27FC236}">
                    <a16:creationId xmlns:a16="http://schemas.microsoft.com/office/drawing/2014/main" id="{C2D94FEB-6D63-020A-EAE9-221825CD4E61}"/>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3" name="Graphic 26">
                <a:extLst>
                  <a:ext uri="{FF2B5EF4-FFF2-40B4-BE49-F238E27FC236}">
                    <a16:creationId xmlns:a16="http://schemas.microsoft.com/office/drawing/2014/main" id="{EFB60314-B3EE-2EA3-8EB6-7E4A60B34B6A}"/>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4" name="Graphic 29">
                <a:extLst>
                  <a:ext uri="{FF2B5EF4-FFF2-40B4-BE49-F238E27FC236}">
                    <a16:creationId xmlns:a16="http://schemas.microsoft.com/office/drawing/2014/main" id="{00070406-70A6-9A9F-E773-36C8B3B03DCA}"/>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5" name="Graphic 31">
                <a:extLst>
                  <a:ext uri="{FF2B5EF4-FFF2-40B4-BE49-F238E27FC236}">
                    <a16:creationId xmlns:a16="http://schemas.microsoft.com/office/drawing/2014/main" id="{F12804D1-4DDF-E377-4E51-5640A6E736F0}"/>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36" name="Graphic 33">
                <a:extLst>
                  <a:ext uri="{FF2B5EF4-FFF2-40B4-BE49-F238E27FC236}">
                    <a16:creationId xmlns:a16="http://schemas.microsoft.com/office/drawing/2014/main" id="{619DD1F1-B02B-0576-20DF-64C486462D44}"/>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37" name="Graphic 17">
                <a:extLst>
                  <a:ext uri="{FF2B5EF4-FFF2-40B4-BE49-F238E27FC236}">
                    <a16:creationId xmlns:a16="http://schemas.microsoft.com/office/drawing/2014/main" id="{BAF55A19-FD97-F037-949C-A635BE6F7064}"/>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8" name="Graphic 37">
                <a:extLst>
                  <a:ext uri="{FF2B5EF4-FFF2-40B4-BE49-F238E27FC236}">
                    <a16:creationId xmlns:a16="http://schemas.microsoft.com/office/drawing/2014/main" id="{60FE66AB-AAEC-6B5B-56BA-AFCE0C8801C8}"/>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9" name="TextBox 38">
                <a:extLst>
                  <a:ext uri="{FF2B5EF4-FFF2-40B4-BE49-F238E27FC236}">
                    <a16:creationId xmlns:a16="http://schemas.microsoft.com/office/drawing/2014/main" id="{36E7CE83-7253-CC12-8077-5E0BC510983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23" name="Group 22">
              <a:extLst>
                <a:ext uri="{FF2B5EF4-FFF2-40B4-BE49-F238E27FC236}">
                  <a16:creationId xmlns:a16="http://schemas.microsoft.com/office/drawing/2014/main" id="{6935D8FB-DD1D-EA06-B77A-AE2F4A359A0F}"/>
                </a:ext>
              </a:extLst>
            </p:cNvPr>
            <p:cNvGrpSpPr/>
            <p:nvPr userDrawn="1"/>
          </p:nvGrpSpPr>
          <p:grpSpPr>
            <a:xfrm>
              <a:off x="12899711" y="682174"/>
              <a:ext cx="641769" cy="6174212"/>
              <a:chOff x="-1332614" y="682174"/>
              <a:chExt cx="641769" cy="6174212"/>
            </a:xfrm>
          </p:grpSpPr>
          <p:sp>
            <p:nvSpPr>
              <p:cNvPr id="24" name="Graphic 20">
                <a:extLst>
                  <a:ext uri="{FF2B5EF4-FFF2-40B4-BE49-F238E27FC236}">
                    <a16:creationId xmlns:a16="http://schemas.microsoft.com/office/drawing/2014/main" id="{C42D0BD7-6C84-5CCC-B3FE-7DC818CAA36B}"/>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25" name="Graphic 26">
                <a:extLst>
                  <a:ext uri="{FF2B5EF4-FFF2-40B4-BE49-F238E27FC236}">
                    <a16:creationId xmlns:a16="http://schemas.microsoft.com/office/drawing/2014/main" id="{D16A4751-E347-CDD6-4F80-35B45B7E3FC8}"/>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6" name="Graphic 29">
                <a:extLst>
                  <a:ext uri="{FF2B5EF4-FFF2-40B4-BE49-F238E27FC236}">
                    <a16:creationId xmlns:a16="http://schemas.microsoft.com/office/drawing/2014/main" id="{6E22FB0E-CCA4-7921-A467-15DD50403D63}"/>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7" name="Graphic 31">
                <a:extLst>
                  <a:ext uri="{FF2B5EF4-FFF2-40B4-BE49-F238E27FC236}">
                    <a16:creationId xmlns:a16="http://schemas.microsoft.com/office/drawing/2014/main" id="{7F9D6A52-1EF6-E43A-1E68-1A45A238F06E}"/>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8" name="Graphic 33">
                <a:extLst>
                  <a:ext uri="{FF2B5EF4-FFF2-40B4-BE49-F238E27FC236}">
                    <a16:creationId xmlns:a16="http://schemas.microsoft.com/office/drawing/2014/main" id="{EF644E6A-FAB1-C95A-41BE-60C3C541FA5F}"/>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9" name="Graphic 17">
                <a:extLst>
                  <a:ext uri="{FF2B5EF4-FFF2-40B4-BE49-F238E27FC236}">
                    <a16:creationId xmlns:a16="http://schemas.microsoft.com/office/drawing/2014/main" id="{ED864969-C113-A94B-2DB1-AC1C7370BFD9}"/>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0" name="Graphic 37">
                <a:extLst>
                  <a:ext uri="{FF2B5EF4-FFF2-40B4-BE49-F238E27FC236}">
                    <a16:creationId xmlns:a16="http://schemas.microsoft.com/office/drawing/2014/main" id="{7C186A6E-2426-418D-A40E-B2BAB00A13D3}"/>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1" name="TextBox 30">
                <a:extLst>
                  <a:ext uri="{FF2B5EF4-FFF2-40B4-BE49-F238E27FC236}">
                    <a16:creationId xmlns:a16="http://schemas.microsoft.com/office/drawing/2014/main" id="{8DE0C43F-E69C-69C7-FE70-89C6E18FD141}"/>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4E5AF5A0-EB11-E0B5-F2EE-2BA622E8BB7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7765956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One chart content B">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9E20974-B1FA-A846-7D4B-028BF19A6B08}"/>
              </a:ext>
            </a:extLst>
          </p:cNvPr>
          <p:cNvSpPr/>
          <p:nvPr userDrawn="1"/>
        </p:nvSpPr>
        <p:spPr>
          <a:xfrm>
            <a:off x="222250" y="1998381"/>
            <a:ext cx="7789863" cy="4557994"/>
          </a:xfrm>
          <a:prstGeom prst="roundRect">
            <a:avLst>
              <a:gd name="adj" fmla="val 59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8B72D08-FB9E-42B3-9A10-332DFCD2A4EB}"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8134350" y="2005149"/>
            <a:ext cx="3833339" cy="3757612"/>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47" y="2362838"/>
            <a:ext cx="7434268" cy="40285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4">
            <a:extLst>
              <a:ext uri="{FF2B5EF4-FFF2-40B4-BE49-F238E27FC236}">
                <a16:creationId xmlns:a16="http://schemas.microsoft.com/office/drawing/2014/main" id="{DCEE4E02-0C0C-B95B-5A91-959DE15C6452}"/>
              </a:ext>
            </a:extLst>
          </p:cNvPr>
          <p:cNvSpPr>
            <a:spLocks noGrp="1"/>
          </p:cNvSpPr>
          <p:nvPr>
            <p:ph type="body" sz="quarter" idx="17" hasCustomPrompt="1"/>
          </p:nvPr>
        </p:nvSpPr>
        <p:spPr>
          <a:xfrm>
            <a:off x="8134351" y="6391410"/>
            <a:ext cx="3833340"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47" y="2362839"/>
            <a:ext cx="4558868"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grpSp>
        <p:nvGrpSpPr>
          <p:cNvPr id="5" name="Group 4">
            <a:extLst>
              <a:ext uri="{FF2B5EF4-FFF2-40B4-BE49-F238E27FC236}">
                <a16:creationId xmlns:a16="http://schemas.microsoft.com/office/drawing/2014/main" id="{DEF747EB-548E-4BBB-D9FB-7F184261CF72}"/>
              </a:ext>
            </a:extLst>
          </p:cNvPr>
          <p:cNvGrpSpPr/>
          <p:nvPr userDrawn="1"/>
        </p:nvGrpSpPr>
        <p:grpSpPr>
          <a:xfrm>
            <a:off x="-1332614" y="174172"/>
            <a:ext cx="14874094" cy="6683831"/>
            <a:chOff x="-1332614" y="174172"/>
            <a:chExt cx="14874094" cy="6683831"/>
          </a:xfrm>
        </p:grpSpPr>
        <p:grpSp>
          <p:nvGrpSpPr>
            <p:cNvPr id="6" name="Group 5">
              <a:extLst>
                <a:ext uri="{FF2B5EF4-FFF2-40B4-BE49-F238E27FC236}">
                  <a16:creationId xmlns:a16="http://schemas.microsoft.com/office/drawing/2014/main" id="{3EB5D8F1-6858-B6DF-2D99-5CE5139FD7E9}"/>
                </a:ext>
              </a:extLst>
            </p:cNvPr>
            <p:cNvGrpSpPr/>
            <p:nvPr userDrawn="1"/>
          </p:nvGrpSpPr>
          <p:grpSpPr>
            <a:xfrm rot="5400000">
              <a:off x="9503005" y="3461297"/>
              <a:ext cx="6175829" cy="617583"/>
              <a:chOff x="13925550" y="1852612"/>
              <a:chExt cx="18000000" cy="1800000"/>
            </a:xfrm>
          </p:grpSpPr>
          <p:sp>
            <p:nvSpPr>
              <p:cNvPr id="48" name="Graphic 32">
                <a:extLst>
                  <a:ext uri="{FF2B5EF4-FFF2-40B4-BE49-F238E27FC236}">
                    <a16:creationId xmlns:a16="http://schemas.microsoft.com/office/drawing/2014/main" id="{28486A10-3DF8-E0B9-CB9F-16B9E7DE323D}"/>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49" name="Graphic 34">
                <a:extLst>
                  <a:ext uri="{FF2B5EF4-FFF2-40B4-BE49-F238E27FC236}">
                    <a16:creationId xmlns:a16="http://schemas.microsoft.com/office/drawing/2014/main" id="{E58E7231-4613-28A2-6BBC-CD2F6A84A60F}"/>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0" name="Graphic 36">
                <a:extLst>
                  <a:ext uri="{FF2B5EF4-FFF2-40B4-BE49-F238E27FC236}">
                    <a16:creationId xmlns:a16="http://schemas.microsoft.com/office/drawing/2014/main" id="{7F8FA758-3179-CEC9-8C58-FEF2BFB6A36E}"/>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1" name="Graphic 38">
                <a:extLst>
                  <a:ext uri="{FF2B5EF4-FFF2-40B4-BE49-F238E27FC236}">
                    <a16:creationId xmlns:a16="http://schemas.microsoft.com/office/drawing/2014/main" id="{1320CAD1-D00F-9928-EFB7-2C0FF6934CE7}"/>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2" name="Graphic 40">
                <a:extLst>
                  <a:ext uri="{FF2B5EF4-FFF2-40B4-BE49-F238E27FC236}">
                    <a16:creationId xmlns:a16="http://schemas.microsoft.com/office/drawing/2014/main" id="{485C6786-31CE-441A-3C6B-95F101326186}"/>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3" name="Graphic 42">
                <a:extLst>
                  <a:ext uri="{FF2B5EF4-FFF2-40B4-BE49-F238E27FC236}">
                    <a16:creationId xmlns:a16="http://schemas.microsoft.com/office/drawing/2014/main" id="{2309EDD8-E101-1FB0-62AD-04A9EE2F284D}"/>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4" name="Graphic 44">
                <a:extLst>
                  <a:ext uri="{FF2B5EF4-FFF2-40B4-BE49-F238E27FC236}">
                    <a16:creationId xmlns:a16="http://schemas.microsoft.com/office/drawing/2014/main" id="{0263C1E7-4C3A-DB6D-2046-70F9F7BBAE02}"/>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5" name="Graphic 46">
                <a:extLst>
                  <a:ext uri="{FF2B5EF4-FFF2-40B4-BE49-F238E27FC236}">
                    <a16:creationId xmlns:a16="http://schemas.microsoft.com/office/drawing/2014/main" id="{BF0A1B9E-55E1-D241-6C09-484AE38E2B16}"/>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6" name="Graphic 48">
                <a:extLst>
                  <a:ext uri="{FF2B5EF4-FFF2-40B4-BE49-F238E27FC236}">
                    <a16:creationId xmlns:a16="http://schemas.microsoft.com/office/drawing/2014/main" id="{D3CEF60E-08BB-7C5F-6048-90CBC9847008}"/>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7" name="Graphic 50">
                <a:extLst>
                  <a:ext uri="{FF2B5EF4-FFF2-40B4-BE49-F238E27FC236}">
                    <a16:creationId xmlns:a16="http://schemas.microsoft.com/office/drawing/2014/main" id="{E3D6DB37-38D2-D664-FFDA-1863131388E4}"/>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EF365C79-FD48-D632-61E4-AF7E11A8EC07}"/>
                </a:ext>
              </a:extLst>
            </p:cNvPr>
            <p:cNvGrpSpPr/>
            <p:nvPr userDrawn="1"/>
          </p:nvGrpSpPr>
          <p:grpSpPr>
            <a:xfrm>
              <a:off x="-707711" y="682174"/>
              <a:ext cx="617583" cy="6175829"/>
              <a:chOff x="-707711" y="682174"/>
              <a:chExt cx="617583" cy="6175829"/>
            </a:xfrm>
          </p:grpSpPr>
          <p:sp>
            <p:nvSpPr>
              <p:cNvPr id="38" name="Graphic 32">
                <a:extLst>
                  <a:ext uri="{FF2B5EF4-FFF2-40B4-BE49-F238E27FC236}">
                    <a16:creationId xmlns:a16="http://schemas.microsoft.com/office/drawing/2014/main" id="{D071B751-C22A-9442-F883-8433792AEC21}"/>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39" name="Graphic 34">
                <a:extLst>
                  <a:ext uri="{FF2B5EF4-FFF2-40B4-BE49-F238E27FC236}">
                    <a16:creationId xmlns:a16="http://schemas.microsoft.com/office/drawing/2014/main" id="{6E6ED2D9-9B8A-6EFE-DEA0-21014EC394BE}"/>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40" name="Graphic 36">
                <a:extLst>
                  <a:ext uri="{FF2B5EF4-FFF2-40B4-BE49-F238E27FC236}">
                    <a16:creationId xmlns:a16="http://schemas.microsoft.com/office/drawing/2014/main" id="{8A482B40-4056-34C9-378B-55926366D869}"/>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41" name="Graphic 38">
                <a:extLst>
                  <a:ext uri="{FF2B5EF4-FFF2-40B4-BE49-F238E27FC236}">
                    <a16:creationId xmlns:a16="http://schemas.microsoft.com/office/drawing/2014/main" id="{DCF807EF-3D37-62C3-0488-01E2098947CC}"/>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42" name="Graphic 40">
                <a:extLst>
                  <a:ext uri="{FF2B5EF4-FFF2-40B4-BE49-F238E27FC236}">
                    <a16:creationId xmlns:a16="http://schemas.microsoft.com/office/drawing/2014/main" id="{CED83395-BE4E-4C09-0863-090F9A53C831}"/>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43" name="Graphic 42">
                <a:extLst>
                  <a:ext uri="{FF2B5EF4-FFF2-40B4-BE49-F238E27FC236}">
                    <a16:creationId xmlns:a16="http://schemas.microsoft.com/office/drawing/2014/main" id="{44453F36-065F-0117-3A5A-97FA9F895950}"/>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44" name="Graphic 44">
                <a:extLst>
                  <a:ext uri="{FF2B5EF4-FFF2-40B4-BE49-F238E27FC236}">
                    <a16:creationId xmlns:a16="http://schemas.microsoft.com/office/drawing/2014/main" id="{355ADCC2-62B1-7A0A-3A1E-E2DCC7509143}"/>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45" name="Graphic 46">
                <a:extLst>
                  <a:ext uri="{FF2B5EF4-FFF2-40B4-BE49-F238E27FC236}">
                    <a16:creationId xmlns:a16="http://schemas.microsoft.com/office/drawing/2014/main" id="{DB9B5AA5-8DD1-DAB2-D4A7-1CCED3EDFBC7}"/>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46" name="Graphic 48">
                <a:extLst>
                  <a:ext uri="{FF2B5EF4-FFF2-40B4-BE49-F238E27FC236}">
                    <a16:creationId xmlns:a16="http://schemas.microsoft.com/office/drawing/2014/main" id="{EC7480D3-F8BC-AA14-E3C2-3B71609C2AE7}"/>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47" name="Graphic 50">
                <a:extLst>
                  <a:ext uri="{FF2B5EF4-FFF2-40B4-BE49-F238E27FC236}">
                    <a16:creationId xmlns:a16="http://schemas.microsoft.com/office/drawing/2014/main" id="{E6808110-C5BE-9728-5BE9-5D3F1B64A078}"/>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60837149-CF27-EB7C-5330-8D1E917910B8}"/>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14" name="TextBox 13">
              <a:extLst>
                <a:ext uri="{FF2B5EF4-FFF2-40B4-BE49-F238E27FC236}">
                  <a16:creationId xmlns:a16="http://schemas.microsoft.com/office/drawing/2014/main" id="{529E8DD6-FB29-140A-2EDC-D5EB6DC90BC5}"/>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17" name="Group 16">
              <a:extLst>
                <a:ext uri="{FF2B5EF4-FFF2-40B4-BE49-F238E27FC236}">
                  <a16:creationId xmlns:a16="http://schemas.microsoft.com/office/drawing/2014/main" id="{F24807F6-D17F-73BA-3C5B-63980BA97CAE}"/>
                </a:ext>
              </a:extLst>
            </p:cNvPr>
            <p:cNvGrpSpPr/>
            <p:nvPr userDrawn="1"/>
          </p:nvGrpSpPr>
          <p:grpSpPr>
            <a:xfrm>
              <a:off x="-1332614" y="682174"/>
              <a:ext cx="641769" cy="6174212"/>
              <a:chOff x="-1332614" y="682174"/>
              <a:chExt cx="641769" cy="6174212"/>
            </a:xfrm>
          </p:grpSpPr>
          <p:sp>
            <p:nvSpPr>
              <p:cNvPr id="30" name="Graphic 20">
                <a:extLst>
                  <a:ext uri="{FF2B5EF4-FFF2-40B4-BE49-F238E27FC236}">
                    <a16:creationId xmlns:a16="http://schemas.microsoft.com/office/drawing/2014/main" id="{9D8A78D4-B855-19AC-0E32-3EB54002ADC6}"/>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1" name="Graphic 26">
                <a:extLst>
                  <a:ext uri="{FF2B5EF4-FFF2-40B4-BE49-F238E27FC236}">
                    <a16:creationId xmlns:a16="http://schemas.microsoft.com/office/drawing/2014/main" id="{0B2A2ADB-30BB-5224-F2C1-2C326357873A}"/>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2" name="Graphic 29">
                <a:extLst>
                  <a:ext uri="{FF2B5EF4-FFF2-40B4-BE49-F238E27FC236}">
                    <a16:creationId xmlns:a16="http://schemas.microsoft.com/office/drawing/2014/main" id="{E7A55834-DF84-8009-75B5-09BD5E41A656}"/>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3" name="Graphic 31">
                <a:extLst>
                  <a:ext uri="{FF2B5EF4-FFF2-40B4-BE49-F238E27FC236}">
                    <a16:creationId xmlns:a16="http://schemas.microsoft.com/office/drawing/2014/main" id="{0443B60A-82F4-CEB6-A227-48D0ABFC1B49}"/>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34" name="Graphic 33">
                <a:extLst>
                  <a:ext uri="{FF2B5EF4-FFF2-40B4-BE49-F238E27FC236}">
                    <a16:creationId xmlns:a16="http://schemas.microsoft.com/office/drawing/2014/main" id="{60F57EB8-788C-1E83-5077-4683CFF55DBB}"/>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35" name="Graphic 17">
                <a:extLst>
                  <a:ext uri="{FF2B5EF4-FFF2-40B4-BE49-F238E27FC236}">
                    <a16:creationId xmlns:a16="http://schemas.microsoft.com/office/drawing/2014/main" id="{E85FBCB7-376D-A91E-4E68-389D8B8CE537}"/>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6" name="Graphic 37">
                <a:extLst>
                  <a:ext uri="{FF2B5EF4-FFF2-40B4-BE49-F238E27FC236}">
                    <a16:creationId xmlns:a16="http://schemas.microsoft.com/office/drawing/2014/main" id="{65960E90-117A-3D56-2978-AB29F0600562}"/>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7" name="TextBox 36">
                <a:extLst>
                  <a:ext uri="{FF2B5EF4-FFF2-40B4-BE49-F238E27FC236}">
                    <a16:creationId xmlns:a16="http://schemas.microsoft.com/office/drawing/2014/main" id="{EA03ECE2-626F-5926-4A3D-ECF1DD3CEEB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19" name="Group 18">
              <a:extLst>
                <a:ext uri="{FF2B5EF4-FFF2-40B4-BE49-F238E27FC236}">
                  <a16:creationId xmlns:a16="http://schemas.microsoft.com/office/drawing/2014/main" id="{DF96F2F0-F0E4-B98C-C67B-D7BE5CC9B45A}"/>
                </a:ext>
              </a:extLst>
            </p:cNvPr>
            <p:cNvGrpSpPr/>
            <p:nvPr userDrawn="1"/>
          </p:nvGrpSpPr>
          <p:grpSpPr>
            <a:xfrm>
              <a:off x="12899711" y="682174"/>
              <a:ext cx="641769" cy="6174212"/>
              <a:chOff x="-1332614" y="682174"/>
              <a:chExt cx="641769" cy="6174212"/>
            </a:xfrm>
          </p:grpSpPr>
          <p:sp>
            <p:nvSpPr>
              <p:cNvPr id="21" name="Graphic 20">
                <a:extLst>
                  <a:ext uri="{FF2B5EF4-FFF2-40B4-BE49-F238E27FC236}">
                    <a16:creationId xmlns:a16="http://schemas.microsoft.com/office/drawing/2014/main" id="{E7C77015-C2DC-1DD7-07B3-C6FC48B5CB8F}"/>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23" name="Graphic 26">
                <a:extLst>
                  <a:ext uri="{FF2B5EF4-FFF2-40B4-BE49-F238E27FC236}">
                    <a16:creationId xmlns:a16="http://schemas.microsoft.com/office/drawing/2014/main" id="{27C07D52-D93E-C31F-3F20-F6CCCB135F09}"/>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4" name="Graphic 29">
                <a:extLst>
                  <a:ext uri="{FF2B5EF4-FFF2-40B4-BE49-F238E27FC236}">
                    <a16:creationId xmlns:a16="http://schemas.microsoft.com/office/drawing/2014/main" id="{58560664-99FA-3EC4-8C06-70BBF4E47FC2}"/>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5" name="Graphic 31">
                <a:extLst>
                  <a:ext uri="{FF2B5EF4-FFF2-40B4-BE49-F238E27FC236}">
                    <a16:creationId xmlns:a16="http://schemas.microsoft.com/office/drawing/2014/main" id="{D0BD5D61-DCF8-221E-8022-5AF7A9D75BA8}"/>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6" name="Graphic 33">
                <a:extLst>
                  <a:ext uri="{FF2B5EF4-FFF2-40B4-BE49-F238E27FC236}">
                    <a16:creationId xmlns:a16="http://schemas.microsoft.com/office/drawing/2014/main" id="{3631E390-8A59-8D09-4203-3112A8575577}"/>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7" name="Graphic 17">
                <a:extLst>
                  <a:ext uri="{FF2B5EF4-FFF2-40B4-BE49-F238E27FC236}">
                    <a16:creationId xmlns:a16="http://schemas.microsoft.com/office/drawing/2014/main" id="{97A108D9-C2B2-E78F-52D5-609FD93F95B1}"/>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28" name="Graphic 37">
                <a:extLst>
                  <a:ext uri="{FF2B5EF4-FFF2-40B4-BE49-F238E27FC236}">
                    <a16:creationId xmlns:a16="http://schemas.microsoft.com/office/drawing/2014/main" id="{0795849D-796D-0FAD-B558-6AFC0DE90AB7}"/>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29" name="TextBox 28">
                <a:extLst>
                  <a:ext uri="{FF2B5EF4-FFF2-40B4-BE49-F238E27FC236}">
                    <a16:creationId xmlns:a16="http://schemas.microsoft.com/office/drawing/2014/main" id="{D46A7558-FC89-7061-2CA1-5B166D83AA3E}"/>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838DE022-D54A-BDFE-FEDA-F1BC95508A7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7228369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ree chart content">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BAC19CD-8E20-6C06-7745-6FECF99B73D8}"/>
              </a:ext>
            </a:extLst>
          </p:cNvPr>
          <p:cNvSpPr/>
          <p:nvPr userDrawn="1"/>
        </p:nvSpPr>
        <p:spPr>
          <a:xfrm>
            <a:off x="222250" y="1998381"/>
            <a:ext cx="8778875" cy="4557994"/>
          </a:xfrm>
          <a:prstGeom prst="roundRect">
            <a:avLst>
              <a:gd name="adj" fmla="val 59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439"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FC8F4A1-D008-4EA3-9745-25AB9D7F8AC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9123363" y="2005149"/>
            <a:ext cx="2844327" cy="3197225"/>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48" y="2362839"/>
            <a:ext cx="8423280"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46"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9">
            <a:extLst>
              <a:ext uri="{FF2B5EF4-FFF2-40B4-BE49-F238E27FC236}">
                <a16:creationId xmlns:a16="http://schemas.microsoft.com/office/drawing/2014/main" id="{BC066BBE-D167-E92D-F690-35EAF0B58C2B}"/>
              </a:ext>
            </a:extLst>
          </p:cNvPr>
          <p:cNvSpPr>
            <a:spLocks noGrp="1"/>
          </p:cNvSpPr>
          <p:nvPr>
            <p:ph sz="quarter" idx="23"/>
          </p:nvPr>
        </p:nvSpPr>
        <p:spPr>
          <a:xfrm>
            <a:off x="3208047"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9">
            <a:extLst>
              <a:ext uri="{FF2B5EF4-FFF2-40B4-BE49-F238E27FC236}">
                <a16:creationId xmlns:a16="http://schemas.microsoft.com/office/drawing/2014/main" id="{8A81F8F1-5403-82BE-EDE3-A5B4280F4ECA}"/>
              </a:ext>
            </a:extLst>
          </p:cNvPr>
          <p:cNvSpPr>
            <a:spLocks noGrp="1"/>
          </p:cNvSpPr>
          <p:nvPr>
            <p:ph sz="quarter" idx="24"/>
          </p:nvPr>
        </p:nvSpPr>
        <p:spPr>
          <a:xfrm>
            <a:off x="6016048"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4">
            <a:extLst>
              <a:ext uri="{FF2B5EF4-FFF2-40B4-BE49-F238E27FC236}">
                <a16:creationId xmlns:a16="http://schemas.microsoft.com/office/drawing/2014/main" id="{FDB43628-6A83-B0DD-60C3-96627B1C0839}"/>
              </a:ext>
            </a:extLst>
          </p:cNvPr>
          <p:cNvSpPr>
            <a:spLocks noGrp="1"/>
          </p:cNvSpPr>
          <p:nvPr>
            <p:ph type="body" sz="quarter" idx="17" hasCustomPrompt="1"/>
          </p:nvPr>
        </p:nvSpPr>
        <p:spPr>
          <a:xfrm>
            <a:off x="9123363" y="6391410"/>
            <a:ext cx="284432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grpSp>
        <p:nvGrpSpPr>
          <p:cNvPr id="48" name="Group 47">
            <a:extLst>
              <a:ext uri="{FF2B5EF4-FFF2-40B4-BE49-F238E27FC236}">
                <a16:creationId xmlns:a16="http://schemas.microsoft.com/office/drawing/2014/main" id="{EC92D50F-9405-DFC0-AD5B-A79BE3AE401D}"/>
              </a:ext>
            </a:extLst>
          </p:cNvPr>
          <p:cNvGrpSpPr/>
          <p:nvPr userDrawn="1"/>
        </p:nvGrpSpPr>
        <p:grpSpPr>
          <a:xfrm>
            <a:off x="-1332614" y="174172"/>
            <a:ext cx="14874094" cy="6683831"/>
            <a:chOff x="-1332614" y="174172"/>
            <a:chExt cx="14874094" cy="6683831"/>
          </a:xfrm>
        </p:grpSpPr>
        <p:grpSp>
          <p:nvGrpSpPr>
            <p:cNvPr id="62" name="Group 61">
              <a:extLst>
                <a:ext uri="{FF2B5EF4-FFF2-40B4-BE49-F238E27FC236}">
                  <a16:creationId xmlns:a16="http://schemas.microsoft.com/office/drawing/2014/main" id="{956301D7-90BF-F914-3580-18A7F16DCF0F}"/>
                </a:ext>
              </a:extLst>
            </p:cNvPr>
            <p:cNvGrpSpPr/>
            <p:nvPr userDrawn="1"/>
          </p:nvGrpSpPr>
          <p:grpSpPr>
            <a:xfrm rot="5400000">
              <a:off x="9503005" y="3461297"/>
              <a:ext cx="6175829" cy="617583"/>
              <a:chOff x="13925550" y="1852612"/>
              <a:chExt cx="18000000" cy="1800000"/>
            </a:xfrm>
          </p:grpSpPr>
          <p:sp>
            <p:nvSpPr>
              <p:cNvPr id="61" name="Graphic 32">
                <a:extLst>
                  <a:ext uri="{FF2B5EF4-FFF2-40B4-BE49-F238E27FC236}">
                    <a16:creationId xmlns:a16="http://schemas.microsoft.com/office/drawing/2014/main" id="{1E93493D-F7F3-6864-5E00-AB22EA8F706E}"/>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60" name="Graphic 34">
                <a:extLst>
                  <a:ext uri="{FF2B5EF4-FFF2-40B4-BE49-F238E27FC236}">
                    <a16:creationId xmlns:a16="http://schemas.microsoft.com/office/drawing/2014/main" id="{6E9BFF50-7C6B-5D7D-2B57-7D98E19D689B}"/>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9" name="Graphic 36">
                <a:extLst>
                  <a:ext uri="{FF2B5EF4-FFF2-40B4-BE49-F238E27FC236}">
                    <a16:creationId xmlns:a16="http://schemas.microsoft.com/office/drawing/2014/main" id="{EBD64344-43DE-F14F-CCF1-A28DD7910721}"/>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8" name="Graphic 38">
                <a:extLst>
                  <a:ext uri="{FF2B5EF4-FFF2-40B4-BE49-F238E27FC236}">
                    <a16:creationId xmlns:a16="http://schemas.microsoft.com/office/drawing/2014/main" id="{9CBEAB1A-576D-0439-07BF-7A58EFA0105D}"/>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7" name="Graphic 40">
                <a:extLst>
                  <a:ext uri="{FF2B5EF4-FFF2-40B4-BE49-F238E27FC236}">
                    <a16:creationId xmlns:a16="http://schemas.microsoft.com/office/drawing/2014/main" id="{4479DC10-8497-C774-C1BA-AD6DD188998E}"/>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6" name="Graphic 42">
                <a:extLst>
                  <a:ext uri="{FF2B5EF4-FFF2-40B4-BE49-F238E27FC236}">
                    <a16:creationId xmlns:a16="http://schemas.microsoft.com/office/drawing/2014/main" id="{3F0535A0-C70C-2393-5F60-53B889C52C73}"/>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5" name="Graphic 44">
                <a:extLst>
                  <a:ext uri="{FF2B5EF4-FFF2-40B4-BE49-F238E27FC236}">
                    <a16:creationId xmlns:a16="http://schemas.microsoft.com/office/drawing/2014/main" id="{737DAC9D-5D7C-D9FC-1205-7688725482A8}"/>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4" name="Graphic 46">
                <a:extLst>
                  <a:ext uri="{FF2B5EF4-FFF2-40B4-BE49-F238E27FC236}">
                    <a16:creationId xmlns:a16="http://schemas.microsoft.com/office/drawing/2014/main" id="{9F9314A3-F888-0911-FFC2-5C7481524B96}"/>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3" name="Graphic 48">
                <a:extLst>
                  <a:ext uri="{FF2B5EF4-FFF2-40B4-BE49-F238E27FC236}">
                    <a16:creationId xmlns:a16="http://schemas.microsoft.com/office/drawing/2014/main" id="{757DB194-2B32-97A7-4A5B-D799CBEDD6CD}"/>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2" name="Graphic 50">
                <a:extLst>
                  <a:ext uri="{FF2B5EF4-FFF2-40B4-BE49-F238E27FC236}">
                    <a16:creationId xmlns:a16="http://schemas.microsoft.com/office/drawing/2014/main" id="{598D61E7-B8A1-FDC9-8C72-4B5936034254}"/>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47" name="Group 46">
              <a:extLst>
                <a:ext uri="{FF2B5EF4-FFF2-40B4-BE49-F238E27FC236}">
                  <a16:creationId xmlns:a16="http://schemas.microsoft.com/office/drawing/2014/main" id="{6F912D64-D055-8E15-B31B-392D5834F488}"/>
                </a:ext>
              </a:extLst>
            </p:cNvPr>
            <p:cNvGrpSpPr/>
            <p:nvPr userDrawn="1"/>
          </p:nvGrpSpPr>
          <p:grpSpPr>
            <a:xfrm>
              <a:off x="-707711" y="682174"/>
              <a:ext cx="617583" cy="6175829"/>
              <a:chOff x="-707711" y="682174"/>
              <a:chExt cx="617583" cy="6175829"/>
            </a:xfrm>
          </p:grpSpPr>
          <p:sp>
            <p:nvSpPr>
              <p:cNvPr id="64" name="Graphic 32">
                <a:extLst>
                  <a:ext uri="{FF2B5EF4-FFF2-40B4-BE49-F238E27FC236}">
                    <a16:creationId xmlns:a16="http://schemas.microsoft.com/office/drawing/2014/main" id="{B25CDEE3-7360-8330-60DA-CDE96132B66E}"/>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65" name="Graphic 34">
                <a:extLst>
                  <a:ext uri="{FF2B5EF4-FFF2-40B4-BE49-F238E27FC236}">
                    <a16:creationId xmlns:a16="http://schemas.microsoft.com/office/drawing/2014/main" id="{F9AEAB6B-41E6-9539-0833-09858F2039FA}"/>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66" name="Graphic 36">
                <a:extLst>
                  <a:ext uri="{FF2B5EF4-FFF2-40B4-BE49-F238E27FC236}">
                    <a16:creationId xmlns:a16="http://schemas.microsoft.com/office/drawing/2014/main" id="{6F42C10E-DC0B-D8BA-D9AC-240AD5720A26}"/>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67" name="Graphic 38">
                <a:extLst>
                  <a:ext uri="{FF2B5EF4-FFF2-40B4-BE49-F238E27FC236}">
                    <a16:creationId xmlns:a16="http://schemas.microsoft.com/office/drawing/2014/main" id="{18488F2F-D0DD-4170-D473-E08532B4F9AE}"/>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68" name="Graphic 40">
                <a:extLst>
                  <a:ext uri="{FF2B5EF4-FFF2-40B4-BE49-F238E27FC236}">
                    <a16:creationId xmlns:a16="http://schemas.microsoft.com/office/drawing/2014/main" id="{7B5F6A1C-858C-9374-896E-22EE714AAB95}"/>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69" name="Graphic 42">
                <a:extLst>
                  <a:ext uri="{FF2B5EF4-FFF2-40B4-BE49-F238E27FC236}">
                    <a16:creationId xmlns:a16="http://schemas.microsoft.com/office/drawing/2014/main" id="{4B1EDA63-E50E-067F-C9F3-13A9A904B79B}"/>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70" name="Graphic 44">
                <a:extLst>
                  <a:ext uri="{FF2B5EF4-FFF2-40B4-BE49-F238E27FC236}">
                    <a16:creationId xmlns:a16="http://schemas.microsoft.com/office/drawing/2014/main" id="{E4EF7331-567C-1D76-61F6-55B968BD0FE5}"/>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71" name="Graphic 46">
                <a:extLst>
                  <a:ext uri="{FF2B5EF4-FFF2-40B4-BE49-F238E27FC236}">
                    <a16:creationId xmlns:a16="http://schemas.microsoft.com/office/drawing/2014/main" id="{4B67711D-55CD-7664-1F97-0E9CD45084B8}"/>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72" name="Graphic 48">
                <a:extLst>
                  <a:ext uri="{FF2B5EF4-FFF2-40B4-BE49-F238E27FC236}">
                    <a16:creationId xmlns:a16="http://schemas.microsoft.com/office/drawing/2014/main" id="{77DF0F59-8726-8123-13FF-75FC9384C83C}"/>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73" name="Graphic 50">
                <a:extLst>
                  <a:ext uri="{FF2B5EF4-FFF2-40B4-BE49-F238E27FC236}">
                    <a16:creationId xmlns:a16="http://schemas.microsoft.com/office/drawing/2014/main" id="{C3CCE4ED-4023-4077-A579-4D7E75D8EA25}"/>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5" name="TextBox 4">
              <a:extLst>
                <a:ext uri="{FF2B5EF4-FFF2-40B4-BE49-F238E27FC236}">
                  <a16:creationId xmlns:a16="http://schemas.microsoft.com/office/drawing/2014/main" id="{A67604C8-55C4-94BB-A94B-253DBAD6EB88}"/>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6" name="TextBox 5">
              <a:extLst>
                <a:ext uri="{FF2B5EF4-FFF2-40B4-BE49-F238E27FC236}">
                  <a16:creationId xmlns:a16="http://schemas.microsoft.com/office/drawing/2014/main" id="{0FC05E8D-3389-6A77-216F-4358B18567C6}"/>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29" name="Group 28">
              <a:extLst>
                <a:ext uri="{FF2B5EF4-FFF2-40B4-BE49-F238E27FC236}">
                  <a16:creationId xmlns:a16="http://schemas.microsoft.com/office/drawing/2014/main" id="{032BF39C-ACB6-4A37-C14D-E3C5F18DD91B}"/>
                </a:ext>
              </a:extLst>
            </p:cNvPr>
            <p:cNvGrpSpPr/>
            <p:nvPr userDrawn="1"/>
          </p:nvGrpSpPr>
          <p:grpSpPr>
            <a:xfrm>
              <a:off x="-1332614" y="682174"/>
              <a:ext cx="641769" cy="6174212"/>
              <a:chOff x="-1332614" y="682174"/>
              <a:chExt cx="641769" cy="6174212"/>
            </a:xfrm>
          </p:grpSpPr>
          <p:sp>
            <p:nvSpPr>
              <p:cNvPr id="19" name="Graphic 20">
                <a:extLst>
                  <a:ext uri="{FF2B5EF4-FFF2-40B4-BE49-F238E27FC236}">
                    <a16:creationId xmlns:a16="http://schemas.microsoft.com/office/drawing/2014/main" id="{58989FC1-E579-DCB4-4C5C-D166AE92D5AA}"/>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17" name="Graphic 26">
                <a:extLst>
                  <a:ext uri="{FF2B5EF4-FFF2-40B4-BE49-F238E27FC236}">
                    <a16:creationId xmlns:a16="http://schemas.microsoft.com/office/drawing/2014/main" id="{2D6788C8-DECF-E8E8-1721-7612C8AC6E9F}"/>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2" name="Graphic 29">
                <a:extLst>
                  <a:ext uri="{FF2B5EF4-FFF2-40B4-BE49-F238E27FC236}">
                    <a16:creationId xmlns:a16="http://schemas.microsoft.com/office/drawing/2014/main" id="{76724271-CE77-DEEE-5DE9-D2D3A80C4470}"/>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3" name="Graphic 31">
                <a:extLst>
                  <a:ext uri="{FF2B5EF4-FFF2-40B4-BE49-F238E27FC236}">
                    <a16:creationId xmlns:a16="http://schemas.microsoft.com/office/drawing/2014/main" id="{67467217-25F2-B9AA-3E07-13AC20347856}"/>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4" name="Graphic 33">
                <a:extLst>
                  <a:ext uri="{FF2B5EF4-FFF2-40B4-BE49-F238E27FC236}">
                    <a16:creationId xmlns:a16="http://schemas.microsoft.com/office/drawing/2014/main" id="{05A5F136-6094-93F2-8476-55587A7EF448}"/>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5" name="Graphic 17">
                <a:extLst>
                  <a:ext uri="{FF2B5EF4-FFF2-40B4-BE49-F238E27FC236}">
                    <a16:creationId xmlns:a16="http://schemas.microsoft.com/office/drawing/2014/main" id="{A4353D54-4D92-D7F3-626E-F8357EDF69A6}"/>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26" name="Graphic 37">
                <a:extLst>
                  <a:ext uri="{FF2B5EF4-FFF2-40B4-BE49-F238E27FC236}">
                    <a16:creationId xmlns:a16="http://schemas.microsoft.com/office/drawing/2014/main" id="{71ABE317-CD21-B229-11F2-E9140C958D51}"/>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E66E5540-D174-61FB-541F-A9B97C9942A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31" name="Group 30">
              <a:extLst>
                <a:ext uri="{FF2B5EF4-FFF2-40B4-BE49-F238E27FC236}">
                  <a16:creationId xmlns:a16="http://schemas.microsoft.com/office/drawing/2014/main" id="{3D09E3C1-7798-A499-52CC-1DE9CF1B640C}"/>
                </a:ext>
              </a:extLst>
            </p:cNvPr>
            <p:cNvGrpSpPr/>
            <p:nvPr userDrawn="1"/>
          </p:nvGrpSpPr>
          <p:grpSpPr>
            <a:xfrm>
              <a:off x="12899711" y="682174"/>
              <a:ext cx="641769" cy="6174212"/>
              <a:chOff x="-1332614" y="682174"/>
              <a:chExt cx="641769" cy="6174212"/>
            </a:xfrm>
          </p:grpSpPr>
          <p:sp>
            <p:nvSpPr>
              <p:cNvPr id="33" name="Graphic 20">
                <a:extLst>
                  <a:ext uri="{FF2B5EF4-FFF2-40B4-BE49-F238E27FC236}">
                    <a16:creationId xmlns:a16="http://schemas.microsoft.com/office/drawing/2014/main" id="{A1283814-9261-6421-8505-6C6529B62290}"/>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5" name="Graphic 26">
                <a:extLst>
                  <a:ext uri="{FF2B5EF4-FFF2-40B4-BE49-F238E27FC236}">
                    <a16:creationId xmlns:a16="http://schemas.microsoft.com/office/drawing/2014/main" id="{6256D576-627E-DEAB-C8D1-9DF55963AB5E}"/>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7" name="Graphic 29">
                <a:extLst>
                  <a:ext uri="{FF2B5EF4-FFF2-40B4-BE49-F238E27FC236}">
                    <a16:creationId xmlns:a16="http://schemas.microsoft.com/office/drawing/2014/main" id="{33C35A56-DDFE-1D86-2347-19A2DECFFD63}"/>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9" name="Graphic 31">
                <a:extLst>
                  <a:ext uri="{FF2B5EF4-FFF2-40B4-BE49-F238E27FC236}">
                    <a16:creationId xmlns:a16="http://schemas.microsoft.com/office/drawing/2014/main" id="{7B2A2500-703E-1B6E-A13E-89E18B0DCC9F}"/>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40" name="Graphic 33">
                <a:extLst>
                  <a:ext uri="{FF2B5EF4-FFF2-40B4-BE49-F238E27FC236}">
                    <a16:creationId xmlns:a16="http://schemas.microsoft.com/office/drawing/2014/main" id="{427BC5D3-ADFC-8355-389D-9C8A993467B1}"/>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41" name="Graphic 17">
                <a:extLst>
                  <a:ext uri="{FF2B5EF4-FFF2-40B4-BE49-F238E27FC236}">
                    <a16:creationId xmlns:a16="http://schemas.microsoft.com/office/drawing/2014/main" id="{59832DDE-44B4-AC40-04BF-C91BE1D3D992}"/>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43" name="Graphic 37">
                <a:extLst>
                  <a:ext uri="{FF2B5EF4-FFF2-40B4-BE49-F238E27FC236}">
                    <a16:creationId xmlns:a16="http://schemas.microsoft.com/office/drawing/2014/main" id="{7D77D0EE-E7DA-1C9A-1258-06EE3A6ABBB7}"/>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46" name="TextBox 45">
                <a:extLst>
                  <a:ext uri="{FF2B5EF4-FFF2-40B4-BE49-F238E27FC236}">
                    <a16:creationId xmlns:a16="http://schemas.microsoft.com/office/drawing/2014/main" id="{ECB58ABB-9A0D-10D5-A841-5E59B2675F2D}"/>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and</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8E3BCD2D-9824-CDFC-D64B-D2959E4FAFC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8514216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er slide">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E020A3B-C20E-AD3C-C758-4E37ECE4987E}"/>
              </a:ext>
            </a:extLst>
          </p:cNvPr>
          <p:cNvSpPr/>
          <p:nvPr userDrawn="1"/>
        </p:nvSpPr>
        <p:spPr>
          <a:xfrm>
            <a:off x="5167313" y="681038"/>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49" y="1308105"/>
            <a:ext cx="4822826" cy="5246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EAD99DF-75A2-47FB-A5B6-68FC7765B287}"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49" y="6391410"/>
            <a:ext cx="482282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pic>
        <p:nvPicPr>
          <p:cNvPr id="16" name="Picture 15" descr="A screenshot of a phone&#10;&#10;AI-generated content may be incorrect.">
            <a:extLst>
              <a:ext uri="{FF2B5EF4-FFF2-40B4-BE49-F238E27FC236}">
                <a16:creationId xmlns:a16="http://schemas.microsoft.com/office/drawing/2014/main" id="{59AC089A-BE65-828F-FBC4-74316FCD7CD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75688" y="1009526"/>
            <a:ext cx="2617062" cy="5218360"/>
          </a:xfrm>
          <a:prstGeom prst="rect">
            <a:avLst/>
          </a:prstGeom>
        </p:spPr>
      </p:pic>
      <p:sp>
        <p:nvSpPr>
          <p:cNvPr id="20" name="Picture Placeholder 18">
            <a:extLst>
              <a:ext uri="{FF2B5EF4-FFF2-40B4-BE49-F238E27FC236}">
                <a16:creationId xmlns:a16="http://schemas.microsoft.com/office/drawing/2014/main" id="{B85BEBD3-320A-87D4-1B68-00DDA634F60C}"/>
              </a:ext>
            </a:extLst>
          </p:cNvPr>
          <p:cNvSpPr>
            <a:spLocks noGrp="1"/>
          </p:cNvSpPr>
          <p:nvPr>
            <p:ph type="pic" sz="quarter" idx="19" hasCustomPrompt="1"/>
          </p:nvPr>
        </p:nvSpPr>
        <p:spPr>
          <a:xfrm>
            <a:off x="5816207" y="1009526"/>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6" name="Picture Placeholder 9">
            <a:extLst>
              <a:ext uri="{FF2B5EF4-FFF2-40B4-BE49-F238E27FC236}">
                <a16:creationId xmlns:a16="http://schemas.microsoft.com/office/drawing/2014/main" id="{73641B89-EC43-0C5D-8C90-E5FA06A70890}"/>
              </a:ext>
            </a:extLst>
          </p:cNvPr>
          <p:cNvSpPr>
            <a:spLocks noGrp="1"/>
          </p:cNvSpPr>
          <p:nvPr>
            <p:ph type="pic" sz="quarter" idx="17"/>
          </p:nvPr>
        </p:nvSpPr>
        <p:spPr>
          <a:xfrm>
            <a:off x="9132094" y="681038"/>
            <a:ext cx="2836068" cy="5873750"/>
          </a:xfrm>
          <a:prstGeom prst="roundRect">
            <a:avLst>
              <a:gd name="adj" fmla="val 4575"/>
            </a:avLst>
          </a:prstGeom>
          <a:solidFill>
            <a:schemeClr val="accent6"/>
          </a:solidFill>
        </p:spPr>
        <p:txBody>
          <a:bodyPr/>
          <a:lstStyle/>
          <a:p>
            <a:r>
              <a:rPr lang="en-US"/>
              <a:t>Click icon to add picture</a:t>
            </a:r>
          </a:p>
        </p:txBody>
      </p:sp>
      <p:sp>
        <p:nvSpPr>
          <p:cNvPr id="5" name="Picture Placeholder 4">
            <a:extLst>
              <a:ext uri="{FF2B5EF4-FFF2-40B4-BE49-F238E27FC236}">
                <a16:creationId xmlns:a16="http://schemas.microsoft.com/office/drawing/2014/main" id="{0574E882-04C0-093C-B4F9-C203A5AC5EC3}"/>
              </a:ext>
            </a:extLst>
          </p:cNvPr>
          <p:cNvSpPr>
            <a:spLocks noGrp="1"/>
          </p:cNvSpPr>
          <p:nvPr>
            <p:ph type="pic" sz="quarter" idx="21"/>
          </p:nvPr>
        </p:nvSpPr>
        <p:spPr>
          <a:xfrm>
            <a:off x="400051" y="681038"/>
            <a:ext cx="3096840" cy="426882"/>
          </a:xfrm>
        </p:spPr>
        <p:txBody>
          <a:bodyPr/>
          <a:lstStyle/>
          <a:p>
            <a:r>
              <a:rPr lang="en-US"/>
              <a:t>Click icon to add picture</a:t>
            </a:r>
            <a:endParaRPr lang="en-GB"/>
          </a:p>
        </p:txBody>
      </p:sp>
    </p:spTree>
    <p:extLst>
      <p:ext uri="{BB962C8B-B14F-4D97-AF65-F5344CB8AC3E}">
        <p14:creationId xmlns:p14="http://schemas.microsoft.com/office/powerpoint/2010/main" val="301549054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Handser Comparison">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E39C1F6-8627-4397-B07D-A64B47C40DC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9" name="Rectangle: Rounded Corners 8">
            <a:extLst>
              <a:ext uri="{FF2B5EF4-FFF2-40B4-BE49-F238E27FC236}">
                <a16:creationId xmlns:a16="http://schemas.microsoft.com/office/drawing/2014/main" id="{2E020A3B-C20E-AD3C-C758-4E37ECE4987E}"/>
              </a:ext>
            </a:extLst>
          </p:cNvPr>
          <p:cNvSpPr/>
          <p:nvPr userDrawn="1"/>
        </p:nvSpPr>
        <p:spPr>
          <a:xfrm>
            <a:off x="5167313" y="685800"/>
            <a:ext cx="3339873" cy="5870575"/>
          </a:xfrm>
          <a:prstGeom prst="roundRect">
            <a:avLst>
              <a:gd name="adj" fmla="val 59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8629423" y="685800"/>
            <a:ext cx="3339873" cy="5870575"/>
          </a:xfrm>
          <a:prstGeom prst="roundRect">
            <a:avLst>
              <a:gd name="adj" fmla="val 59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16" name="Picture 15" descr="A screenshot of a phone&#10;&#10;AI-generated content may be incorrect.">
            <a:extLst>
              <a:ext uri="{FF2B5EF4-FFF2-40B4-BE49-F238E27FC236}">
                <a16:creationId xmlns:a16="http://schemas.microsoft.com/office/drawing/2014/main" id="{59AC089A-BE65-828F-FBC4-74316FCD7CD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528718" y="1011907"/>
            <a:ext cx="2617062" cy="5218360"/>
          </a:xfrm>
          <a:prstGeom prst="rect">
            <a:avLst/>
          </a:prstGeom>
        </p:spPr>
      </p:pic>
      <p:pic>
        <p:nvPicPr>
          <p:cNvPr id="17" name="Picture 16" descr="A screenshot of a phone&#10;&#10;AI-generated content may be incorrect.">
            <a:extLst>
              <a:ext uri="{FF2B5EF4-FFF2-40B4-BE49-F238E27FC236}">
                <a16:creationId xmlns:a16="http://schemas.microsoft.com/office/drawing/2014/main" id="{08D02593-13BF-D7E2-2086-6C49E37927E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990828" y="1011907"/>
            <a:ext cx="2617062" cy="5218360"/>
          </a:xfrm>
          <a:prstGeom prst="rect">
            <a:avLst/>
          </a:prstGeom>
        </p:spPr>
      </p:pic>
      <p:sp>
        <p:nvSpPr>
          <p:cNvPr id="20" name="Picture Placeholder 18">
            <a:extLst>
              <a:ext uri="{FF2B5EF4-FFF2-40B4-BE49-F238E27FC236}">
                <a16:creationId xmlns:a16="http://schemas.microsoft.com/office/drawing/2014/main" id="{B85BEBD3-320A-87D4-1B68-00DDA634F60C}"/>
              </a:ext>
            </a:extLst>
          </p:cNvPr>
          <p:cNvSpPr>
            <a:spLocks noGrp="1"/>
          </p:cNvSpPr>
          <p:nvPr>
            <p:ph type="pic" sz="quarter" idx="19" hasCustomPrompt="1"/>
          </p:nvPr>
        </p:nvSpPr>
        <p:spPr>
          <a:xfrm>
            <a:off x="5569237" y="1011907"/>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4" name="Picture Placeholder 18">
            <a:extLst>
              <a:ext uri="{FF2B5EF4-FFF2-40B4-BE49-F238E27FC236}">
                <a16:creationId xmlns:a16="http://schemas.microsoft.com/office/drawing/2014/main" id="{84354A9C-850C-3D11-503B-B3F175FDC8D8}"/>
              </a:ext>
            </a:extLst>
          </p:cNvPr>
          <p:cNvSpPr>
            <a:spLocks noGrp="1"/>
          </p:cNvSpPr>
          <p:nvPr>
            <p:ph type="pic" sz="quarter" idx="20" hasCustomPrompt="1"/>
          </p:nvPr>
        </p:nvSpPr>
        <p:spPr>
          <a:xfrm>
            <a:off x="9031347" y="1011907"/>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340982"/>
            <a:ext cx="4822825"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0" y="2061070"/>
            <a:ext cx="4822825"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6432256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text and objec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3340982"/>
            <a:ext cx="4830016"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2061070"/>
            <a:ext cx="4830016"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D20FB79B-FE40-4B8D-8080-040DA819730A}"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5167313" y="685800"/>
            <a:ext cx="6801983" cy="5870575"/>
          </a:xfrm>
          <a:prstGeom prst="roundRect">
            <a:avLst>
              <a:gd name="adj" fmla="val 3319"/>
            </a:avLst>
          </a:prstGeom>
          <a:solidFill>
            <a:schemeClr val="bg1"/>
          </a:solidFill>
          <a:ln>
            <a:noFill/>
          </a:ln>
          <a:effectLst>
            <a:outerShdw blurRad="101600" sx="99000" sy="99000" algn="ctr" rotWithShape="0">
              <a:schemeClr val="tx1">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5" name="Content Placeholder 4">
            <a:extLst>
              <a:ext uri="{FF2B5EF4-FFF2-40B4-BE49-F238E27FC236}">
                <a16:creationId xmlns:a16="http://schemas.microsoft.com/office/drawing/2014/main" id="{86ED51E4-712A-8618-10F5-A014D4473C37}"/>
              </a:ext>
            </a:extLst>
          </p:cNvPr>
          <p:cNvSpPr>
            <a:spLocks noGrp="1"/>
          </p:cNvSpPr>
          <p:nvPr>
            <p:ph sz="quarter" idx="19"/>
          </p:nvPr>
        </p:nvSpPr>
        <p:spPr>
          <a:xfrm>
            <a:off x="5296467" y="819150"/>
            <a:ext cx="6543675" cy="5587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BEA6A1DF-0012-699C-66F7-44CBFC8CF7C3}"/>
              </a:ext>
            </a:extLst>
          </p:cNvPr>
          <p:cNvSpPr>
            <a:spLocks noGrp="1"/>
          </p:cNvSpPr>
          <p:nvPr>
            <p:ph type="body" sz="quarter" idx="20" hasCustomPrompt="1"/>
          </p:nvPr>
        </p:nvSpPr>
        <p:spPr>
          <a:xfrm>
            <a:off x="222250"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92061152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Preamble w colored box">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1745911" cy="3949696"/>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A5BD2F43-239E-42BA-B8AA-6CA54B016E3C}"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7" name="Picture Placeholder 8">
            <a:extLst>
              <a:ext uri="{FF2B5EF4-FFF2-40B4-BE49-F238E27FC236}">
                <a16:creationId xmlns:a16="http://schemas.microsoft.com/office/drawing/2014/main" id="{1C805066-9C5A-FAD2-3499-1B7049229C8B}"/>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84159250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Preamble w two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5811837"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74E85AD-74EC-4299-A3CA-1EA91770AEDB}"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6156324" y="2291557"/>
            <a:ext cx="5811837"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6312694" y="2428875"/>
            <a:ext cx="368300" cy="322262"/>
          </a:xfrm>
        </p:spPr>
        <p:txBody>
          <a:bodyPr/>
          <a:lstStyle>
            <a:lvl1pPr marL="0" indent="0">
              <a:buNone/>
              <a:defRPr sz="100">
                <a:noFill/>
              </a:defRPr>
            </a:lvl1pPr>
          </a:lstStyle>
          <a:p>
            <a:r>
              <a:rPr lang="en-US"/>
              <a:t> </a:t>
            </a:r>
          </a:p>
        </p:txBody>
      </p:sp>
      <p:sp>
        <p:nvSpPr>
          <p:cNvPr id="2" name="Picture Placeholder 8">
            <a:extLst>
              <a:ext uri="{FF2B5EF4-FFF2-40B4-BE49-F238E27FC236}">
                <a16:creationId xmlns:a16="http://schemas.microsoft.com/office/drawing/2014/main" id="{8A187563-6C78-44B6-CBEC-7BA3C147AF33}"/>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0117706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Preamble w thre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3833812"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4A672E6-15CD-426D-9B9B-B5897D4E2C4E}"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4179094" y="2291557"/>
            <a:ext cx="3833812"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4332288"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8134349" y="2291557"/>
            <a:ext cx="3833812"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8288336"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A043DAD-F920-0793-3EDA-3590DD8DAED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104001583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Preamble w four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2844798" cy="3949699"/>
          </a:xfrm>
          <a:prstGeom prst="roundRect">
            <a:avLst>
              <a:gd name="adj" fmla="val 6460"/>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FB77833-C219-4220-A356-E97C427964A4}"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3189288" y="2291557"/>
            <a:ext cx="2844798" cy="3949699"/>
          </a:xfrm>
          <a:prstGeom prst="roundRect">
            <a:avLst>
              <a:gd name="adj" fmla="val 6292"/>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3345657"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6156327" y="2291557"/>
            <a:ext cx="2844798" cy="3949699"/>
          </a:xfrm>
          <a:prstGeom prst="roundRect">
            <a:avLst>
              <a:gd name="adj" fmla="val 6376"/>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6312694" y="2428875"/>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9132817" y="2291557"/>
            <a:ext cx="2844798" cy="3949699"/>
          </a:xfrm>
          <a:prstGeom prst="roundRect">
            <a:avLst>
              <a:gd name="adj" fmla="val 6293"/>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9289258"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BA60FA77-2437-DC7A-E700-EEDED5E05AA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4305401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Preamble w fiv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2244723" cy="3949699"/>
          </a:xfrm>
          <a:prstGeom prst="roundRect">
            <a:avLst>
              <a:gd name="adj" fmla="val 7839"/>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0752842-FC36-4E4F-8640-303BD5525CD5}"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2596339" y="2291557"/>
            <a:ext cx="2244723" cy="3949699"/>
          </a:xfrm>
          <a:prstGeom prst="roundRect">
            <a:avLst>
              <a:gd name="adj" fmla="val 7777"/>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2754313"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4970427" y="2291557"/>
            <a:ext cx="2244723" cy="3949699"/>
          </a:xfrm>
          <a:prstGeom prst="roundRect">
            <a:avLst>
              <a:gd name="adj" fmla="val 7755"/>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5129213" y="2428875"/>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7344515" y="2291557"/>
            <a:ext cx="2244723" cy="3949699"/>
          </a:xfrm>
          <a:prstGeom prst="roundRect">
            <a:avLst>
              <a:gd name="adj" fmla="val 7778"/>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7502525" y="2428875"/>
            <a:ext cx="368300" cy="322262"/>
          </a:xfrm>
        </p:spPr>
        <p:txBody>
          <a:bodyPr/>
          <a:lstStyle>
            <a:lvl1pPr marL="0" indent="0">
              <a:buNone/>
              <a:defRPr sz="100">
                <a:noFill/>
              </a:defRPr>
            </a:lvl1pPr>
          </a:lstStyle>
          <a:p>
            <a:r>
              <a:rPr lang="en-US"/>
              <a:t> </a:t>
            </a:r>
          </a:p>
        </p:txBody>
      </p:sp>
      <p:sp>
        <p:nvSpPr>
          <p:cNvPr id="19" name="Text Placeholder 4">
            <a:extLst>
              <a:ext uri="{FF2B5EF4-FFF2-40B4-BE49-F238E27FC236}">
                <a16:creationId xmlns:a16="http://schemas.microsoft.com/office/drawing/2014/main" id="{B53BC3F7-647F-2B0C-1430-9501CEDFD6FB}"/>
              </a:ext>
            </a:extLst>
          </p:cNvPr>
          <p:cNvSpPr>
            <a:spLocks noGrp="1"/>
          </p:cNvSpPr>
          <p:nvPr>
            <p:ph type="body" sz="quarter" idx="36"/>
          </p:nvPr>
        </p:nvSpPr>
        <p:spPr>
          <a:xfrm>
            <a:off x="9718604" y="2291557"/>
            <a:ext cx="2244723" cy="3949699"/>
          </a:xfrm>
          <a:prstGeom prst="roundRect">
            <a:avLst>
              <a:gd name="adj" fmla="val 7778"/>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8">
            <a:extLst>
              <a:ext uri="{FF2B5EF4-FFF2-40B4-BE49-F238E27FC236}">
                <a16:creationId xmlns:a16="http://schemas.microsoft.com/office/drawing/2014/main" id="{C1B8C500-6E42-26A0-F089-8F7D71F2C31F}"/>
              </a:ext>
            </a:extLst>
          </p:cNvPr>
          <p:cNvSpPr>
            <a:spLocks noGrp="1"/>
          </p:cNvSpPr>
          <p:nvPr>
            <p:ph type="pic" sz="quarter" idx="37" hasCustomPrompt="1"/>
          </p:nvPr>
        </p:nvSpPr>
        <p:spPr>
          <a:xfrm>
            <a:off x="9877425"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C1C40E7-498D-AB2A-267A-5E43D3E87CF5}"/>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5635773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nd Preamble w six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855787" cy="3949698"/>
          </a:xfrm>
          <a:prstGeom prst="roundRect">
            <a:avLst>
              <a:gd name="adj" fmla="val 9635"/>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A894130-B879-4792-B23D-C128D1B0FEB2}"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2200276" y="2291558"/>
            <a:ext cx="1855787" cy="3949698"/>
          </a:xfrm>
          <a:prstGeom prst="roundRect">
            <a:avLst>
              <a:gd name="adj" fmla="val 9573"/>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2351881" y="2428876"/>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4178301" y="2291558"/>
            <a:ext cx="1855787" cy="3949698"/>
          </a:xfrm>
          <a:prstGeom prst="roundRect">
            <a:avLst>
              <a:gd name="adj" fmla="val 9423"/>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4329906" y="2428876"/>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6156326" y="2291558"/>
            <a:ext cx="1855787" cy="3949698"/>
          </a:xfrm>
          <a:prstGeom prst="roundRect">
            <a:avLst>
              <a:gd name="adj" fmla="val 9446"/>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6307931" y="2428876"/>
            <a:ext cx="368300" cy="322262"/>
          </a:xfrm>
        </p:spPr>
        <p:txBody>
          <a:bodyPr/>
          <a:lstStyle>
            <a:lvl1pPr marL="0" indent="0">
              <a:buNone/>
              <a:defRPr sz="100">
                <a:noFill/>
              </a:defRPr>
            </a:lvl1pPr>
          </a:lstStyle>
          <a:p>
            <a:r>
              <a:rPr lang="en-US"/>
              <a:t> </a:t>
            </a:r>
          </a:p>
        </p:txBody>
      </p:sp>
      <p:sp>
        <p:nvSpPr>
          <p:cNvPr id="19" name="Text Placeholder 4">
            <a:extLst>
              <a:ext uri="{FF2B5EF4-FFF2-40B4-BE49-F238E27FC236}">
                <a16:creationId xmlns:a16="http://schemas.microsoft.com/office/drawing/2014/main" id="{B53BC3F7-647F-2B0C-1430-9501CEDFD6FB}"/>
              </a:ext>
            </a:extLst>
          </p:cNvPr>
          <p:cNvSpPr>
            <a:spLocks noGrp="1"/>
          </p:cNvSpPr>
          <p:nvPr>
            <p:ph type="body" sz="quarter" idx="36"/>
          </p:nvPr>
        </p:nvSpPr>
        <p:spPr>
          <a:xfrm>
            <a:off x="8134351" y="2291558"/>
            <a:ext cx="1855787" cy="3949698"/>
          </a:xfrm>
          <a:prstGeom prst="roundRect">
            <a:avLst>
              <a:gd name="adj" fmla="val 957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8">
            <a:extLst>
              <a:ext uri="{FF2B5EF4-FFF2-40B4-BE49-F238E27FC236}">
                <a16:creationId xmlns:a16="http://schemas.microsoft.com/office/drawing/2014/main" id="{C1B8C500-6E42-26A0-F089-8F7D71F2C31F}"/>
              </a:ext>
            </a:extLst>
          </p:cNvPr>
          <p:cNvSpPr>
            <a:spLocks noGrp="1"/>
          </p:cNvSpPr>
          <p:nvPr>
            <p:ph type="pic" sz="quarter" idx="37" hasCustomPrompt="1"/>
          </p:nvPr>
        </p:nvSpPr>
        <p:spPr>
          <a:xfrm>
            <a:off x="8285956" y="2428876"/>
            <a:ext cx="368300" cy="322262"/>
          </a:xfrm>
        </p:spPr>
        <p:txBody>
          <a:bodyPr/>
          <a:lstStyle>
            <a:lvl1pPr marL="0" indent="0">
              <a:buNone/>
              <a:defRPr sz="100">
                <a:noFill/>
              </a:defRPr>
            </a:lvl1pPr>
          </a:lstStyle>
          <a:p>
            <a:r>
              <a:rPr lang="en-US"/>
              <a:t> </a:t>
            </a:r>
          </a:p>
        </p:txBody>
      </p:sp>
      <p:sp>
        <p:nvSpPr>
          <p:cNvPr id="14" name="Text Placeholder 4">
            <a:extLst>
              <a:ext uri="{FF2B5EF4-FFF2-40B4-BE49-F238E27FC236}">
                <a16:creationId xmlns:a16="http://schemas.microsoft.com/office/drawing/2014/main" id="{1FF6CCF0-D386-F814-6C6B-6B6F7C9F067D}"/>
              </a:ext>
            </a:extLst>
          </p:cNvPr>
          <p:cNvSpPr>
            <a:spLocks noGrp="1"/>
          </p:cNvSpPr>
          <p:nvPr>
            <p:ph type="body" sz="quarter" idx="38"/>
          </p:nvPr>
        </p:nvSpPr>
        <p:spPr>
          <a:xfrm>
            <a:off x="10112374" y="2291558"/>
            <a:ext cx="1855787" cy="3949698"/>
          </a:xfrm>
          <a:prstGeom prst="roundRect">
            <a:avLst>
              <a:gd name="adj" fmla="val 9446"/>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083BF74C-3F70-8B7D-301B-2B7E4E99B208}"/>
              </a:ext>
            </a:extLst>
          </p:cNvPr>
          <p:cNvSpPr>
            <a:spLocks noGrp="1"/>
          </p:cNvSpPr>
          <p:nvPr>
            <p:ph type="pic" sz="quarter" idx="39" hasCustomPrompt="1"/>
          </p:nvPr>
        </p:nvSpPr>
        <p:spPr>
          <a:xfrm>
            <a:off x="10263981" y="2428876"/>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205F3F93-915F-9EED-D042-42C71CD36486}"/>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22149939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text and free space">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2B439BE2-E138-1B77-9D13-011E23829F67}"/>
              </a:ext>
            </a:extLst>
          </p:cNvPr>
          <p:cNvSpPr/>
          <p:nvPr userDrawn="1"/>
        </p:nvSpPr>
        <p:spPr>
          <a:xfrm>
            <a:off x="222250" y="2224090"/>
            <a:ext cx="7789863" cy="4332284"/>
          </a:xfrm>
          <a:prstGeom prst="roundRect">
            <a:avLst>
              <a:gd name="adj" fmla="val 43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06EF0A7-830F-4334-8027-73CC0EE12609}"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8" name="Text Placeholder 2">
            <a:extLst>
              <a:ext uri="{FF2B5EF4-FFF2-40B4-BE49-F238E27FC236}">
                <a16:creationId xmlns:a16="http://schemas.microsoft.com/office/drawing/2014/main" id="{CE6165F3-3979-8925-A602-45520CEF892D}"/>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14">
            <a:extLst>
              <a:ext uri="{FF2B5EF4-FFF2-40B4-BE49-F238E27FC236}">
                <a16:creationId xmlns:a16="http://schemas.microsoft.com/office/drawing/2014/main" id="{7B8951E3-64A7-49FB-8FFD-DD82C1B3AA8F}"/>
              </a:ext>
            </a:extLst>
          </p:cNvPr>
          <p:cNvSpPr>
            <a:spLocks noGrp="1"/>
          </p:cNvSpPr>
          <p:nvPr>
            <p:ph type="body" sz="quarter" idx="20"/>
          </p:nvPr>
        </p:nvSpPr>
        <p:spPr>
          <a:xfrm>
            <a:off x="8134350" y="2383255"/>
            <a:ext cx="3833339" cy="4173117"/>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4">
            <a:extLst>
              <a:ext uri="{FF2B5EF4-FFF2-40B4-BE49-F238E27FC236}">
                <a16:creationId xmlns:a16="http://schemas.microsoft.com/office/drawing/2014/main" id="{9A7AB662-920A-A9C4-1F57-E08C2E84B953}"/>
              </a:ext>
            </a:extLst>
          </p:cNvPr>
          <p:cNvSpPr>
            <a:spLocks noGrp="1"/>
          </p:cNvSpPr>
          <p:nvPr>
            <p:ph type="body" sz="quarter" idx="17" hasCustomPrompt="1"/>
          </p:nvPr>
        </p:nvSpPr>
        <p:spPr>
          <a:xfrm>
            <a:off x="8134530" y="6194560"/>
            <a:ext cx="382964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99C5C98E-2802-03CB-A002-B7F631A8EFF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03519263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text and timeline">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D1208CE-B00B-425D-7C94-B423519E0BCB}"/>
              </a:ext>
            </a:extLst>
          </p:cNvPr>
          <p:cNvSpPr/>
          <p:nvPr userDrawn="1"/>
        </p:nvSpPr>
        <p:spPr>
          <a:xfrm>
            <a:off x="222250" y="2224090"/>
            <a:ext cx="7789863" cy="4332285"/>
          </a:xfrm>
          <a:prstGeom prst="roundRect">
            <a:avLst>
              <a:gd name="adj" fmla="val 43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919EB789-BFCC-46C9-8416-3D75F8EF9AF2}"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8" name="Text Placeholder 2">
            <a:extLst>
              <a:ext uri="{FF2B5EF4-FFF2-40B4-BE49-F238E27FC236}">
                <a16:creationId xmlns:a16="http://schemas.microsoft.com/office/drawing/2014/main" id="{CE6165F3-3979-8925-A602-45520CEF892D}"/>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14">
            <a:extLst>
              <a:ext uri="{FF2B5EF4-FFF2-40B4-BE49-F238E27FC236}">
                <a16:creationId xmlns:a16="http://schemas.microsoft.com/office/drawing/2014/main" id="{7B8951E3-64A7-49FB-8FFD-DD82C1B3AA8F}"/>
              </a:ext>
            </a:extLst>
          </p:cNvPr>
          <p:cNvSpPr>
            <a:spLocks noGrp="1"/>
          </p:cNvSpPr>
          <p:nvPr>
            <p:ph type="body" sz="quarter" idx="20"/>
          </p:nvPr>
        </p:nvSpPr>
        <p:spPr>
          <a:xfrm>
            <a:off x="8134350" y="2383255"/>
            <a:ext cx="3833339" cy="4173119"/>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4">
            <a:extLst>
              <a:ext uri="{FF2B5EF4-FFF2-40B4-BE49-F238E27FC236}">
                <a16:creationId xmlns:a16="http://schemas.microsoft.com/office/drawing/2014/main" id="{9A7AB662-920A-A9C4-1F57-E08C2E84B953}"/>
              </a:ext>
            </a:extLst>
          </p:cNvPr>
          <p:cNvSpPr>
            <a:spLocks noGrp="1"/>
          </p:cNvSpPr>
          <p:nvPr>
            <p:ph type="body" sz="quarter" idx="17" hasCustomPrompt="1"/>
          </p:nvPr>
        </p:nvSpPr>
        <p:spPr>
          <a:xfrm>
            <a:off x="8134530" y="6194559"/>
            <a:ext cx="382964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B9EA93A2-F59E-C84F-EBF3-55DD9B18FDBD}"/>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47" name="Text Placeholder 63">
            <a:extLst>
              <a:ext uri="{FF2B5EF4-FFF2-40B4-BE49-F238E27FC236}">
                <a16:creationId xmlns:a16="http://schemas.microsoft.com/office/drawing/2014/main" id="{9E1F2834-C4DC-17F4-1A67-00590098A69D}"/>
              </a:ext>
            </a:extLst>
          </p:cNvPr>
          <p:cNvSpPr>
            <a:spLocks noGrp="1"/>
          </p:cNvSpPr>
          <p:nvPr>
            <p:ph type="body" sz="quarter" idx="53" hasCustomPrompt="1"/>
          </p:nvPr>
        </p:nvSpPr>
        <p:spPr>
          <a:xfrm>
            <a:off x="49654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8" name="Text Placeholder 63">
            <a:extLst>
              <a:ext uri="{FF2B5EF4-FFF2-40B4-BE49-F238E27FC236}">
                <a16:creationId xmlns:a16="http://schemas.microsoft.com/office/drawing/2014/main" id="{00A21FD1-BE81-EA84-24A6-345200B5FC1A}"/>
              </a:ext>
            </a:extLst>
          </p:cNvPr>
          <p:cNvSpPr>
            <a:spLocks noGrp="1"/>
          </p:cNvSpPr>
          <p:nvPr>
            <p:ph type="body" sz="quarter" idx="47" hasCustomPrompt="1"/>
          </p:nvPr>
        </p:nvSpPr>
        <p:spPr>
          <a:xfrm>
            <a:off x="2863671"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9" name="Text Placeholder 63">
            <a:extLst>
              <a:ext uri="{FF2B5EF4-FFF2-40B4-BE49-F238E27FC236}">
                <a16:creationId xmlns:a16="http://schemas.microsoft.com/office/drawing/2014/main" id="{EFF93E1C-E30E-74E9-13E9-B8F25CC37665}"/>
              </a:ext>
            </a:extLst>
          </p:cNvPr>
          <p:cNvSpPr>
            <a:spLocks noGrp="1"/>
          </p:cNvSpPr>
          <p:nvPr>
            <p:ph type="body" sz="quarter" idx="35" hasCustomPrompt="1"/>
          </p:nvPr>
        </p:nvSpPr>
        <p:spPr>
          <a:xfrm>
            <a:off x="58945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0" name="Text Placeholder 63">
            <a:extLst>
              <a:ext uri="{FF2B5EF4-FFF2-40B4-BE49-F238E27FC236}">
                <a16:creationId xmlns:a16="http://schemas.microsoft.com/office/drawing/2014/main" id="{D1203F32-7076-18D8-F664-F4F7BD07A19C}"/>
              </a:ext>
            </a:extLst>
          </p:cNvPr>
          <p:cNvSpPr>
            <a:spLocks noGrp="1"/>
          </p:cNvSpPr>
          <p:nvPr>
            <p:ph type="body" sz="quarter" idx="29" hasCustomPrompt="1"/>
          </p:nvPr>
        </p:nvSpPr>
        <p:spPr>
          <a:xfrm>
            <a:off x="3976238"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1" name="Text Placeholder 73">
            <a:extLst>
              <a:ext uri="{FF2B5EF4-FFF2-40B4-BE49-F238E27FC236}">
                <a16:creationId xmlns:a16="http://schemas.microsoft.com/office/drawing/2014/main" id="{E4D921B4-AAA6-B8BB-7C09-C1D4C7342D13}"/>
              </a:ext>
            </a:extLst>
          </p:cNvPr>
          <p:cNvSpPr>
            <a:spLocks noGrp="1"/>
          </p:cNvSpPr>
          <p:nvPr>
            <p:ph type="body" sz="quarter" idx="22" hasCustomPrompt="1"/>
          </p:nvPr>
        </p:nvSpPr>
        <p:spPr>
          <a:xfrm>
            <a:off x="1300518"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2" name="Text Placeholder 63">
            <a:extLst>
              <a:ext uri="{FF2B5EF4-FFF2-40B4-BE49-F238E27FC236}">
                <a16:creationId xmlns:a16="http://schemas.microsoft.com/office/drawing/2014/main" id="{BA2E38A6-BBA1-B70C-6CA4-22C0F29C0D5B}"/>
              </a:ext>
            </a:extLst>
          </p:cNvPr>
          <p:cNvSpPr>
            <a:spLocks noGrp="1"/>
          </p:cNvSpPr>
          <p:nvPr>
            <p:ph type="body" sz="quarter" idx="23" hasCustomPrompt="1"/>
          </p:nvPr>
        </p:nvSpPr>
        <p:spPr>
          <a:xfrm>
            <a:off x="1297497"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3" name="Text Placeholder 65">
            <a:extLst>
              <a:ext uri="{FF2B5EF4-FFF2-40B4-BE49-F238E27FC236}">
                <a16:creationId xmlns:a16="http://schemas.microsoft.com/office/drawing/2014/main" id="{872FD5D4-95DA-C64C-8A90-BCBDC04FC5C6}"/>
              </a:ext>
            </a:extLst>
          </p:cNvPr>
          <p:cNvSpPr>
            <a:spLocks noGrp="1"/>
          </p:cNvSpPr>
          <p:nvPr>
            <p:ph type="body" sz="quarter" idx="24" hasCustomPrompt="1"/>
          </p:nvPr>
        </p:nvSpPr>
        <p:spPr>
          <a:xfrm>
            <a:off x="120474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4" name="Text Placeholder 73">
            <a:extLst>
              <a:ext uri="{FF2B5EF4-FFF2-40B4-BE49-F238E27FC236}">
                <a16:creationId xmlns:a16="http://schemas.microsoft.com/office/drawing/2014/main" id="{C63173B4-D0BA-91A6-FE50-42F5403DD9EF}"/>
              </a:ext>
            </a:extLst>
          </p:cNvPr>
          <p:cNvSpPr>
            <a:spLocks noGrp="1"/>
          </p:cNvSpPr>
          <p:nvPr>
            <p:ph type="body" sz="quarter" idx="28" hasCustomPrompt="1"/>
          </p:nvPr>
        </p:nvSpPr>
        <p:spPr>
          <a:xfrm>
            <a:off x="3986402"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5" name="Text Placeholder 86">
            <a:extLst>
              <a:ext uri="{FF2B5EF4-FFF2-40B4-BE49-F238E27FC236}">
                <a16:creationId xmlns:a16="http://schemas.microsoft.com/office/drawing/2014/main" id="{28852632-6341-E9D8-2B82-84BBB514CC2E}"/>
              </a:ext>
            </a:extLst>
          </p:cNvPr>
          <p:cNvSpPr>
            <a:spLocks noGrp="1"/>
          </p:cNvSpPr>
          <p:nvPr>
            <p:ph type="body" sz="quarter" idx="30" hasCustomPrompt="1"/>
          </p:nvPr>
        </p:nvSpPr>
        <p:spPr>
          <a:xfrm>
            <a:off x="3883489"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6" name="Text Placeholder 73">
            <a:extLst>
              <a:ext uri="{FF2B5EF4-FFF2-40B4-BE49-F238E27FC236}">
                <a16:creationId xmlns:a16="http://schemas.microsoft.com/office/drawing/2014/main" id="{1BF31770-BF9F-02CE-9FD0-3F9C8F31A17B}"/>
              </a:ext>
            </a:extLst>
          </p:cNvPr>
          <p:cNvSpPr>
            <a:spLocks noGrp="1"/>
          </p:cNvSpPr>
          <p:nvPr>
            <p:ph type="body" sz="quarter" idx="34" hasCustomPrompt="1"/>
          </p:nvPr>
        </p:nvSpPr>
        <p:spPr>
          <a:xfrm>
            <a:off x="5907100"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7" name="Text Placeholder 92">
            <a:extLst>
              <a:ext uri="{FF2B5EF4-FFF2-40B4-BE49-F238E27FC236}">
                <a16:creationId xmlns:a16="http://schemas.microsoft.com/office/drawing/2014/main" id="{41C34420-B3D3-AEE6-C08B-EB6187A8C70B}"/>
              </a:ext>
            </a:extLst>
          </p:cNvPr>
          <p:cNvSpPr>
            <a:spLocks noGrp="1"/>
          </p:cNvSpPr>
          <p:nvPr>
            <p:ph type="body" sz="quarter" idx="36" hasCustomPrompt="1"/>
          </p:nvPr>
        </p:nvSpPr>
        <p:spPr>
          <a:xfrm>
            <a:off x="58018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8" name="Text Placeholder 73">
            <a:extLst>
              <a:ext uri="{FF2B5EF4-FFF2-40B4-BE49-F238E27FC236}">
                <a16:creationId xmlns:a16="http://schemas.microsoft.com/office/drawing/2014/main" id="{6F7870F8-767C-7F0D-AEBE-5FE2B515F89F}"/>
              </a:ext>
            </a:extLst>
          </p:cNvPr>
          <p:cNvSpPr>
            <a:spLocks noGrp="1"/>
          </p:cNvSpPr>
          <p:nvPr>
            <p:ph type="body" sz="quarter" idx="40" hasCustomPrompt="1"/>
          </p:nvPr>
        </p:nvSpPr>
        <p:spPr>
          <a:xfrm>
            <a:off x="798868"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9" name="Text Placeholder 63">
            <a:extLst>
              <a:ext uri="{FF2B5EF4-FFF2-40B4-BE49-F238E27FC236}">
                <a16:creationId xmlns:a16="http://schemas.microsoft.com/office/drawing/2014/main" id="{2CE1B901-6091-B07C-94E6-D02E751703A5}"/>
              </a:ext>
            </a:extLst>
          </p:cNvPr>
          <p:cNvSpPr>
            <a:spLocks noGrp="1"/>
          </p:cNvSpPr>
          <p:nvPr>
            <p:ph type="body" sz="quarter" idx="41" hasCustomPrompt="1"/>
          </p:nvPr>
        </p:nvSpPr>
        <p:spPr>
          <a:xfrm flipH="1">
            <a:off x="776056" y="4441309"/>
            <a:ext cx="0" cy="1525168"/>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60" name="Text Placeholder 98">
            <a:extLst>
              <a:ext uri="{FF2B5EF4-FFF2-40B4-BE49-F238E27FC236}">
                <a16:creationId xmlns:a16="http://schemas.microsoft.com/office/drawing/2014/main" id="{24BA6B04-03F0-F589-1FA1-DBCEE91F6FF0}"/>
              </a:ext>
            </a:extLst>
          </p:cNvPr>
          <p:cNvSpPr>
            <a:spLocks noGrp="1"/>
          </p:cNvSpPr>
          <p:nvPr>
            <p:ph type="body" sz="quarter" idx="42" hasCustomPrompt="1"/>
          </p:nvPr>
        </p:nvSpPr>
        <p:spPr>
          <a:xfrm>
            <a:off x="68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61" name="Text Placeholder 73">
            <a:extLst>
              <a:ext uri="{FF2B5EF4-FFF2-40B4-BE49-F238E27FC236}">
                <a16:creationId xmlns:a16="http://schemas.microsoft.com/office/drawing/2014/main" id="{E9611FA4-FEFB-C306-5BDB-47302D459872}"/>
              </a:ext>
            </a:extLst>
          </p:cNvPr>
          <p:cNvSpPr>
            <a:spLocks noGrp="1"/>
          </p:cNvSpPr>
          <p:nvPr>
            <p:ph type="body" sz="quarter" idx="46" hasCustomPrompt="1"/>
          </p:nvPr>
        </p:nvSpPr>
        <p:spPr>
          <a:xfrm>
            <a:off x="2869073" y="4640548"/>
            <a:ext cx="1238238"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2" name="Text Placeholder 104">
            <a:extLst>
              <a:ext uri="{FF2B5EF4-FFF2-40B4-BE49-F238E27FC236}">
                <a16:creationId xmlns:a16="http://schemas.microsoft.com/office/drawing/2014/main" id="{18A85509-18AE-99C2-1857-5773766665D3}"/>
              </a:ext>
            </a:extLst>
          </p:cNvPr>
          <p:cNvSpPr>
            <a:spLocks noGrp="1"/>
          </p:cNvSpPr>
          <p:nvPr>
            <p:ph type="body" sz="quarter" idx="48" hasCustomPrompt="1"/>
          </p:nvPr>
        </p:nvSpPr>
        <p:spPr>
          <a:xfrm>
            <a:off x="277017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63" name="Text Placeholder 73">
            <a:extLst>
              <a:ext uri="{FF2B5EF4-FFF2-40B4-BE49-F238E27FC236}">
                <a16:creationId xmlns:a16="http://schemas.microsoft.com/office/drawing/2014/main" id="{73D826E5-5A5F-C6EC-F035-EBCF50BE6D58}"/>
              </a:ext>
            </a:extLst>
          </p:cNvPr>
          <p:cNvSpPr>
            <a:spLocks noGrp="1"/>
          </p:cNvSpPr>
          <p:nvPr>
            <p:ph type="body" sz="quarter" idx="52" hasCustomPrompt="1"/>
          </p:nvPr>
        </p:nvSpPr>
        <p:spPr>
          <a:xfrm>
            <a:off x="4970856"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5" name="Text Placeholder 110">
            <a:extLst>
              <a:ext uri="{FF2B5EF4-FFF2-40B4-BE49-F238E27FC236}">
                <a16:creationId xmlns:a16="http://schemas.microsoft.com/office/drawing/2014/main" id="{4F271762-B189-B77D-55E4-4ED0A7893212}"/>
              </a:ext>
            </a:extLst>
          </p:cNvPr>
          <p:cNvSpPr>
            <a:spLocks noGrp="1"/>
          </p:cNvSpPr>
          <p:nvPr>
            <p:ph type="body" sz="quarter" idx="54" hasCustomPrompt="1"/>
          </p:nvPr>
        </p:nvSpPr>
        <p:spPr>
          <a:xfrm>
            <a:off x="48719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67" name="Text Placeholder 63">
            <a:extLst>
              <a:ext uri="{FF2B5EF4-FFF2-40B4-BE49-F238E27FC236}">
                <a16:creationId xmlns:a16="http://schemas.microsoft.com/office/drawing/2014/main" id="{C20EBAD6-D639-11A4-5DF0-9D5E35A57010}"/>
              </a:ext>
            </a:extLst>
          </p:cNvPr>
          <p:cNvSpPr>
            <a:spLocks noGrp="1"/>
          </p:cNvSpPr>
          <p:nvPr>
            <p:ph type="body" sz="quarter" idx="58" hasCustomPrompt="1"/>
          </p:nvPr>
        </p:nvSpPr>
        <p:spPr>
          <a:xfrm>
            <a:off x="837059" y="4381500"/>
            <a:ext cx="6544800" cy="0"/>
          </a:xfrm>
          <a:custGeom>
            <a:avLst/>
            <a:gdLst>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0 w 3600000"/>
              <a:gd name="connsiteY4" fmla="*/ 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91440 w 3600000"/>
              <a:gd name="connsiteY4" fmla="*/ 9144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0" fmla="*/ 3600000 w 3600000"/>
              <a:gd name="connsiteY0" fmla="*/ 0 h 3600000"/>
              <a:gd name="connsiteX1" fmla="*/ 3600000 w 3600000"/>
              <a:gd name="connsiteY1" fmla="*/ 3600000 h 3600000"/>
              <a:gd name="connsiteX2" fmla="*/ 0 w 3600000"/>
              <a:gd name="connsiteY2" fmla="*/ 3600000 h 3600000"/>
              <a:gd name="connsiteX0" fmla="*/ 3600000 w 3600000"/>
              <a:gd name="connsiteY0" fmla="*/ 0 h 0"/>
              <a:gd name="connsiteX1" fmla="*/ 0 w 3600000"/>
              <a:gd name="connsiteY1" fmla="*/ 0 h 0"/>
            </a:gdLst>
            <a:ahLst/>
            <a:cxnLst>
              <a:cxn ang="0">
                <a:pos x="connsiteX0" y="connsiteY0"/>
              </a:cxn>
              <a:cxn ang="0">
                <a:pos x="connsiteX1" y="connsiteY1"/>
              </a:cxn>
            </a:cxnLst>
            <a:rect l="l" t="t" r="r" b="b"/>
            <a:pathLst>
              <a:path w="3600000">
                <a:moveTo>
                  <a:pt x="3600000" y="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68" name="Picture Placeholder 70">
            <a:extLst>
              <a:ext uri="{FF2B5EF4-FFF2-40B4-BE49-F238E27FC236}">
                <a16:creationId xmlns:a16="http://schemas.microsoft.com/office/drawing/2014/main" id="{BBC488EA-1D35-C3D2-1A29-CF0285127B93}"/>
              </a:ext>
            </a:extLst>
          </p:cNvPr>
          <p:cNvSpPr>
            <a:spLocks noGrp="1"/>
          </p:cNvSpPr>
          <p:nvPr>
            <p:ph type="pic" sz="quarter" idx="25"/>
          </p:nvPr>
        </p:nvSpPr>
        <p:spPr>
          <a:xfrm>
            <a:off x="1434486" y="2893858"/>
            <a:ext cx="368300" cy="322262"/>
          </a:xfrm>
        </p:spPr>
        <p:txBody>
          <a:bodyPr/>
          <a:lstStyle>
            <a:lvl1pPr>
              <a:defRPr sz="100">
                <a:noFill/>
              </a:defRPr>
            </a:lvl1pPr>
          </a:lstStyle>
          <a:p>
            <a:endParaRPr lang="en-US"/>
          </a:p>
        </p:txBody>
      </p:sp>
      <p:sp>
        <p:nvSpPr>
          <p:cNvPr id="69" name="Picture Placeholder 70">
            <a:extLst>
              <a:ext uri="{FF2B5EF4-FFF2-40B4-BE49-F238E27FC236}">
                <a16:creationId xmlns:a16="http://schemas.microsoft.com/office/drawing/2014/main" id="{CE84ABC5-EB0A-30B0-3488-6FF8A84C64E1}"/>
              </a:ext>
            </a:extLst>
          </p:cNvPr>
          <p:cNvSpPr>
            <a:spLocks noGrp="1"/>
          </p:cNvSpPr>
          <p:nvPr>
            <p:ph type="pic" sz="quarter" idx="26"/>
          </p:nvPr>
        </p:nvSpPr>
        <p:spPr>
          <a:xfrm>
            <a:off x="1809122" y="2893858"/>
            <a:ext cx="368300" cy="322262"/>
          </a:xfrm>
        </p:spPr>
        <p:txBody>
          <a:bodyPr/>
          <a:lstStyle>
            <a:lvl1pPr>
              <a:defRPr sz="100">
                <a:noFill/>
              </a:defRPr>
            </a:lvl1pPr>
          </a:lstStyle>
          <a:p>
            <a:endParaRPr lang="en-US"/>
          </a:p>
        </p:txBody>
      </p:sp>
      <p:sp>
        <p:nvSpPr>
          <p:cNvPr id="70" name="Picture Placeholder 70">
            <a:extLst>
              <a:ext uri="{FF2B5EF4-FFF2-40B4-BE49-F238E27FC236}">
                <a16:creationId xmlns:a16="http://schemas.microsoft.com/office/drawing/2014/main" id="{F23719C2-21CF-169C-518F-9A571AAFD605}"/>
              </a:ext>
            </a:extLst>
          </p:cNvPr>
          <p:cNvSpPr>
            <a:spLocks noGrp="1"/>
          </p:cNvSpPr>
          <p:nvPr>
            <p:ph type="pic" sz="quarter" idx="27"/>
          </p:nvPr>
        </p:nvSpPr>
        <p:spPr>
          <a:xfrm>
            <a:off x="2183758" y="2893858"/>
            <a:ext cx="368300" cy="322262"/>
          </a:xfrm>
        </p:spPr>
        <p:txBody>
          <a:bodyPr/>
          <a:lstStyle>
            <a:lvl1pPr>
              <a:defRPr sz="100">
                <a:noFill/>
              </a:defRPr>
            </a:lvl1pPr>
          </a:lstStyle>
          <a:p>
            <a:endParaRPr lang="en-US"/>
          </a:p>
        </p:txBody>
      </p:sp>
      <p:sp>
        <p:nvSpPr>
          <p:cNvPr id="75" name="Picture Placeholder 70">
            <a:extLst>
              <a:ext uri="{FF2B5EF4-FFF2-40B4-BE49-F238E27FC236}">
                <a16:creationId xmlns:a16="http://schemas.microsoft.com/office/drawing/2014/main" id="{1E3BA699-AC4B-84EC-48A6-A79341C12E1E}"/>
              </a:ext>
            </a:extLst>
          </p:cNvPr>
          <p:cNvSpPr>
            <a:spLocks noGrp="1"/>
          </p:cNvSpPr>
          <p:nvPr>
            <p:ph type="pic" sz="quarter" idx="31"/>
          </p:nvPr>
        </p:nvSpPr>
        <p:spPr>
          <a:xfrm>
            <a:off x="4120370" y="2893858"/>
            <a:ext cx="368300" cy="322262"/>
          </a:xfrm>
        </p:spPr>
        <p:txBody>
          <a:bodyPr/>
          <a:lstStyle>
            <a:lvl1pPr>
              <a:defRPr sz="100">
                <a:noFill/>
              </a:defRPr>
            </a:lvl1pPr>
          </a:lstStyle>
          <a:p>
            <a:endParaRPr lang="en-US"/>
          </a:p>
        </p:txBody>
      </p:sp>
      <p:sp>
        <p:nvSpPr>
          <p:cNvPr id="76" name="Picture Placeholder 70">
            <a:extLst>
              <a:ext uri="{FF2B5EF4-FFF2-40B4-BE49-F238E27FC236}">
                <a16:creationId xmlns:a16="http://schemas.microsoft.com/office/drawing/2014/main" id="{FA55B94F-D9C4-E6C2-ED0A-31EAB094239C}"/>
              </a:ext>
            </a:extLst>
          </p:cNvPr>
          <p:cNvSpPr>
            <a:spLocks noGrp="1"/>
          </p:cNvSpPr>
          <p:nvPr>
            <p:ph type="pic" sz="quarter" idx="32"/>
          </p:nvPr>
        </p:nvSpPr>
        <p:spPr>
          <a:xfrm>
            <a:off x="4495006" y="2893858"/>
            <a:ext cx="368300" cy="322262"/>
          </a:xfrm>
        </p:spPr>
        <p:txBody>
          <a:bodyPr/>
          <a:lstStyle>
            <a:lvl1pPr>
              <a:defRPr sz="100">
                <a:noFill/>
              </a:defRPr>
            </a:lvl1pPr>
          </a:lstStyle>
          <a:p>
            <a:endParaRPr lang="en-US"/>
          </a:p>
        </p:txBody>
      </p:sp>
      <p:sp>
        <p:nvSpPr>
          <p:cNvPr id="77" name="Picture Placeholder 70">
            <a:extLst>
              <a:ext uri="{FF2B5EF4-FFF2-40B4-BE49-F238E27FC236}">
                <a16:creationId xmlns:a16="http://schemas.microsoft.com/office/drawing/2014/main" id="{7F715835-E33F-C7C7-9930-C4F6F4893208}"/>
              </a:ext>
            </a:extLst>
          </p:cNvPr>
          <p:cNvSpPr>
            <a:spLocks noGrp="1"/>
          </p:cNvSpPr>
          <p:nvPr>
            <p:ph type="pic" sz="quarter" idx="33"/>
          </p:nvPr>
        </p:nvSpPr>
        <p:spPr>
          <a:xfrm>
            <a:off x="4869642" y="2893858"/>
            <a:ext cx="368300" cy="322262"/>
          </a:xfrm>
        </p:spPr>
        <p:txBody>
          <a:bodyPr/>
          <a:lstStyle>
            <a:lvl1pPr>
              <a:defRPr sz="100">
                <a:noFill/>
              </a:defRPr>
            </a:lvl1pPr>
          </a:lstStyle>
          <a:p>
            <a:endParaRPr lang="en-US"/>
          </a:p>
        </p:txBody>
      </p:sp>
      <p:sp>
        <p:nvSpPr>
          <p:cNvPr id="78" name="Picture Placeholder 70">
            <a:extLst>
              <a:ext uri="{FF2B5EF4-FFF2-40B4-BE49-F238E27FC236}">
                <a16:creationId xmlns:a16="http://schemas.microsoft.com/office/drawing/2014/main" id="{65259A41-B0D3-39DC-ECE7-8773DFBC0527}"/>
              </a:ext>
            </a:extLst>
          </p:cNvPr>
          <p:cNvSpPr>
            <a:spLocks noGrp="1"/>
          </p:cNvSpPr>
          <p:nvPr>
            <p:ph type="pic" sz="quarter" idx="37"/>
          </p:nvPr>
        </p:nvSpPr>
        <p:spPr>
          <a:xfrm>
            <a:off x="6041068" y="2893858"/>
            <a:ext cx="368300" cy="322262"/>
          </a:xfrm>
        </p:spPr>
        <p:txBody>
          <a:bodyPr/>
          <a:lstStyle>
            <a:lvl1pPr>
              <a:defRPr sz="100">
                <a:noFill/>
              </a:defRPr>
            </a:lvl1pPr>
          </a:lstStyle>
          <a:p>
            <a:endParaRPr lang="en-US"/>
          </a:p>
        </p:txBody>
      </p:sp>
      <p:sp>
        <p:nvSpPr>
          <p:cNvPr id="79" name="Picture Placeholder 70">
            <a:extLst>
              <a:ext uri="{FF2B5EF4-FFF2-40B4-BE49-F238E27FC236}">
                <a16:creationId xmlns:a16="http://schemas.microsoft.com/office/drawing/2014/main" id="{93282F26-97D3-A2A0-1DC4-89B3F1429E56}"/>
              </a:ext>
            </a:extLst>
          </p:cNvPr>
          <p:cNvSpPr>
            <a:spLocks noGrp="1"/>
          </p:cNvSpPr>
          <p:nvPr>
            <p:ph type="pic" sz="quarter" idx="38"/>
          </p:nvPr>
        </p:nvSpPr>
        <p:spPr>
          <a:xfrm>
            <a:off x="6415704" y="2893858"/>
            <a:ext cx="368300" cy="322262"/>
          </a:xfrm>
        </p:spPr>
        <p:txBody>
          <a:bodyPr/>
          <a:lstStyle>
            <a:lvl1pPr>
              <a:defRPr sz="100">
                <a:noFill/>
              </a:defRPr>
            </a:lvl1pPr>
          </a:lstStyle>
          <a:p>
            <a:endParaRPr lang="en-US"/>
          </a:p>
        </p:txBody>
      </p:sp>
      <p:sp>
        <p:nvSpPr>
          <p:cNvPr id="80" name="Picture Placeholder 70">
            <a:extLst>
              <a:ext uri="{FF2B5EF4-FFF2-40B4-BE49-F238E27FC236}">
                <a16:creationId xmlns:a16="http://schemas.microsoft.com/office/drawing/2014/main" id="{656F587D-439C-C090-6DBE-FD931EF4AF53}"/>
              </a:ext>
            </a:extLst>
          </p:cNvPr>
          <p:cNvSpPr>
            <a:spLocks noGrp="1"/>
          </p:cNvSpPr>
          <p:nvPr>
            <p:ph type="pic" sz="quarter" idx="39"/>
          </p:nvPr>
        </p:nvSpPr>
        <p:spPr>
          <a:xfrm>
            <a:off x="6790340" y="2893858"/>
            <a:ext cx="368300" cy="322262"/>
          </a:xfrm>
        </p:spPr>
        <p:txBody>
          <a:bodyPr/>
          <a:lstStyle>
            <a:lvl1pPr>
              <a:defRPr sz="100">
                <a:noFill/>
              </a:defRPr>
            </a:lvl1pPr>
          </a:lstStyle>
          <a:p>
            <a:endParaRPr lang="en-US"/>
          </a:p>
        </p:txBody>
      </p:sp>
      <p:sp>
        <p:nvSpPr>
          <p:cNvPr id="81" name="Picture Placeholder 70">
            <a:extLst>
              <a:ext uri="{FF2B5EF4-FFF2-40B4-BE49-F238E27FC236}">
                <a16:creationId xmlns:a16="http://schemas.microsoft.com/office/drawing/2014/main" id="{32CF486A-84D6-551F-3B90-4936F09267B3}"/>
              </a:ext>
            </a:extLst>
          </p:cNvPr>
          <p:cNvSpPr>
            <a:spLocks noGrp="1"/>
          </p:cNvSpPr>
          <p:nvPr>
            <p:ph type="pic" sz="quarter" idx="43"/>
          </p:nvPr>
        </p:nvSpPr>
        <p:spPr>
          <a:xfrm>
            <a:off x="932836" y="5557306"/>
            <a:ext cx="368300" cy="322262"/>
          </a:xfrm>
        </p:spPr>
        <p:txBody>
          <a:bodyPr/>
          <a:lstStyle>
            <a:lvl1pPr>
              <a:defRPr sz="100">
                <a:noFill/>
              </a:defRPr>
            </a:lvl1pPr>
          </a:lstStyle>
          <a:p>
            <a:endParaRPr lang="en-US"/>
          </a:p>
        </p:txBody>
      </p:sp>
      <p:sp>
        <p:nvSpPr>
          <p:cNvPr id="82" name="Picture Placeholder 70">
            <a:extLst>
              <a:ext uri="{FF2B5EF4-FFF2-40B4-BE49-F238E27FC236}">
                <a16:creationId xmlns:a16="http://schemas.microsoft.com/office/drawing/2014/main" id="{1DB8E643-C448-0E07-254A-26C7AB59C931}"/>
              </a:ext>
            </a:extLst>
          </p:cNvPr>
          <p:cNvSpPr>
            <a:spLocks noGrp="1"/>
          </p:cNvSpPr>
          <p:nvPr>
            <p:ph type="pic" sz="quarter" idx="44"/>
          </p:nvPr>
        </p:nvSpPr>
        <p:spPr>
          <a:xfrm>
            <a:off x="1307472" y="5557306"/>
            <a:ext cx="368300" cy="322262"/>
          </a:xfrm>
        </p:spPr>
        <p:txBody>
          <a:bodyPr/>
          <a:lstStyle>
            <a:lvl1pPr>
              <a:defRPr sz="100">
                <a:noFill/>
              </a:defRPr>
            </a:lvl1pPr>
          </a:lstStyle>
          <a:p>
            <a:endParaRPr lang="en-US"/>
          </a:p>
        </p:txBody>
      </p:sp>
      <p:sp>
        <p:nvSpPr>
          <p:cNvPr id="83" name="Picture Placeholder 70">
            <a:extLst>
              <a:ext uri="{FF2B5EF4-FFF2-40B4-BE49-F238E27FC236}">
                <a16:creationId xmlns:a16="http://schemas.microsoft.com/office/drawing/2014/main" id="{62310309-442E-7C79-E2B1-7D0F7125E8AA}"/>
              </a:ext>
            </a:extLst>
          </p:cNvPr>
          <p:cNvSpPr>
            <a:spLocks noGrp="1"/>
          </p:cNvSpPr>
          <p:nvPr>
            <p:ph type="pic" sz="quarter" idx="45"/>
          </p:nvPr>
        </p:nvSpPr>
        <p:spPr>
          <a:xfrm>
            <a:off x="1682108" y="5557306"/>
            <a:ext cx="368300" cy="322262"/>
          </a:xfrm>
        </p:spPr>
        <p:txBody>
          <a:bodyPr/>
          <a:lstStyle>
            <a:lvl1pPr>
              <a:defRPr sz="100">
                <a:noFill/>
              </a:defRPr>
            </a:lvl1pPr>
          </a:lstStyle>
          <a:p>
            <a:endParaRPr lang="en-US"/>
          </a:p>
        </p:txBody>
      </p:sp>
      <p:sp>
        <p:nvSpPr>
          <p:cNvPr id="84" name="Picture Placeholder 70">
            <a:extLst>
              <a:ext uri="{FF2B5EF4-FFF2-40B4-BE49-F238E27FC236}">
                <a16:creationId xmlns:a16="http://schemas.microsoft.com/office/drawing/2014/main" id="{CF06BFBA-9247-6B73-65AE-5B0883035478}"/>
              </a:ext>
            </a:extLst>
          </p:cNvPr>
          <p:cNvSpPr>
            <a:spLocks noGrp="1"/>
          </p:cNvSpPr>
          <p:nvPr>
            <p:ph type="pic" sz="quarter" idx="49"/>
          </p:nvPr>
        </p:nvSpPr>
        <p:spPr>
          <a:xfrm>
            <a:off x="3019708" y="5557306"/>
            <a:ext cx="368300" cy="322262"/>
          </a:xfrm>
        </p:spPr>
        <p:txBody>
          <a:bodyPr/>
          <a:lstStyle>
            <a:lvl1pPr>
              <a:defRPr sz="100">
                <a:noFill/>
              </a:defRPr>
            </a:lvl1pPr>
          </a:lstStyle>
          <a:p>
            <a:endParaRPr lang="en-US"/>
          </a:p>
        </p:txBody>
      </p:sp>
      <p:sp>
        <p:nvSpPr>
          <p:cNvPr id="115" name="Picture Placeholder 70">
            <a:extLst>
              <a:ext uri="{FF2B5EF4-FFF2-40B4-BE49-F238E27FC236}">
                <a16:creationId xmlns:a16="http://schemas.microsoft.com/office/drawing/2014/main" id="{4232C280-74A6-4787-D438-92DD5905E864}"/>
              </a:ext>
            </a:extLst>
          </p:cNvPr>
          <p:cNvSpPr>
            <a:spLocks noGrp="1"/>
          </p:cNvSpPr>
          <p:nvPr>
            <p:ph type="pic" sz="quarter" idx="50"/>
          </p:nvPr>
        </p:nvSpPr>
        <p:spPr>
          <a:xfrm>
            <a:off x="3394344" y="5557306"/>
            <a:ext cx="368300" cy="322262"/>
          </a:xfrm>
        </p:spPr>
        <p:txBody>
          <a:bodyPr/>
          <a:lstStyle>
            <a:lvl1pPr>
              <a:defRPr sz="100">
                <a:noFill/>
              </a:defRPr>
            </a:lvl1pPr>
          </a:lstStyle>
          <a:p>
            <a:endParaRPr lang="en-US"/>
          </a:p>
        </p:txBody>
      </p:sp>
      <p:sp>
        <p:nvSpPr>
          <p:cNvPr id="116" name="Picture Placeholder 70">
            <a:extLst>
              <a:ext uri="{FF2B5EF4-FFF2-40B4-BE49-F238E27FC236}">
                <a16:creationId xmlns:a16="http://schemas.microsoft.com/office/drawing/2014/main" id="{4BED494C-D033-D2F1-5E78-4FD3DF9B2205}"/>
              </a:ext>
            </a:extLst>
          </p:cNvPr>
          <p:cNvSpPr>
            <a:spLocks noGrp="1"/>
          </p:cNvSpPr>
          <p:nvPr>
            <p:ph type="pic" sz="quarter" idx="51"/>
          </p:nvPr>
        </p:nvSpPr>
        <p:spPr>
          <a:xfrm>
            <a:off x="3768980" y="5557306"/>
            <a:ext cx="368300" cy="322262"/>
          </a:xfrm>
        </p:spPr>
        <p:txBody>
          <a:bodyPr/>
          <a:lstStyle>
            <a:lvl1pPr>
              <a:defRPr sz="100">
                <a:noFill/>
              </a:defRPr>
            </a:lvl1pPr>
          </a:lstStyle>
          <a:p>
            <a:endParaRPr lang="en-US"/>
          </a:p>
        </p:txBody>
      </p:sp>
      <p:sp>
        <p:nvSpPr>
          <p:cNvPr id="117" name="Picture Placeholder 70">
            <a:extLst>
              <a:ext uri="{FF2B5EF4-FFF2-40B4-BE49-F238E27FC236}">
                <a16:creationId xmlns:a16="http://schemas.microsoft.com/office/drawing/2014/main" id="{4FCAA4BA-B13A-4FB4-1A6C-0DE95DD90BF5}"/>
              </a:ext>
            </a:extLst>
          </p:cNvPr>
          <p:cNvSpPr>
            <a:spLocks noGrp="1"/>
          </p:cNvSpPr>
          <p:nvPr>
            <p:ph type="pic" sz="quarter" idx="55"/>
          </p:nvPr>
        </p:nvSpPr>
        <p:spPr>
          <a:xfrm>
            <a:off x="5104824" y="5557306"/>
            <a:ext cx="368300" cy="322262"/>
          </a:xfrm>
        </p:spPr>
        <p:txBody>
          <a:bodyPr/>
          <a:lstStyle>
            <a:lvl1pPr>
              <a:defRPr sz="100">
                <a:noFill/>
              </a:defRPr>
            </a:lvl1pPr>
          </a:lstStyle>
          <a:p>
            <a:endParaRPr lang="en-US"/>
          </a:p>
        </p:txBody>
      </p:sp>
      <p:sp>
        <p:nvSpPr>
          <p:cNvPr id="118" name="Picture Placeholder 70">
            <a:extLst>
              <a:ext uri="{FF2B5EF4-FFF2-40B4-BE49-F238E27FC236}">
                <a16:creationId xmlns:a16="http://schemas.microsoft.com/office/drawing/2014/main" id="{1D12495C-FF78-0C77-DAC5-4808BD07276B}"/>
              </a:ext>
            </a:extLst>
          </p:cNvPr>
          <p:cNvSpPr>
            <a:spLocks noGrp="1"/>
          </p:cNvSpPr>
          <p:nvPr>
            <p:ph type="pic" sz="quarter" idx="56"/>
          </p:nvPr>
        </p:nvSpPr>
        <p:spPr>
          <a:xfrm>
            <a:off x="5479460" y="5557306"/>
            <a:ext cx="368300" cy="322262"/>
          </a:xfrm>
        </p:spPr>
        <p:txBody>
          <a:bodyPr/>
          <a:lstStyle>
            <a:lvl1pPr>
              <a:defRPr sz="100">
                <a:noFill/>
              </a:defRPr>
            </a:lvl1pPr>
          </a:lstStyle>
          <a:p>
            <a:endParaRPr lang="en-US"/>
          </a:p>
        </p:txBody>
      </p:sp>
      <p:sp>
        <p:nvSpPr>
          <p:cNvPr id="119" name="Picture Placeholder 70">
            <a:extLst>
              <a:ext uri="{FF2B5EF4-FFF2-40B4-BE49-F238E27FC236}">
                <a16:creationId xmlns:a16="http://schemas.microsoft.com/office/drawing/2014/main" id="{D4DA1DE0-0FA6-DF29-314B-0556C0C3B410}"/>
              </a:ext>
            </a:extLst>
          </p:cNvPr>
          <p:cNvSpPr>
            <a:spLocks noGrp="1"/>
          </p:cNvSpPr>
          <p:nvPr>
            <p:ph type="pic" sz="quarter" idx="57"/>
          </p:nvPr>
        </p:nvSpPr>
        <p:spPr>
          <a:xfrm>
            <a:off x="5854096" y="5557306"/>
            <a:ext cx="368300" cy="322262"/>
          </a:xfrm>
        </p:spPr>
        <p:txBody>
          <a:bodyPr/>
          <a:lstStyle>
            <a:lvl1pPr>
              <a:defRPr sz="100">
                <a:noFill/>
              </a:defRPr>
            </a:lvl1pPr>
          </a:lstStyle>
          <a:p>
            <a:endParaRPr lang="en-US"/>
          </a:p>
        </p:txBody>
      </p:sp>
    </p:spTree>
    <p:extLst>
      <p:ext uri="{BB962C8B-B14F-4D97-AF65-F5344CB8AC3E}">
        <p14:creationId xmlns:p14="http://schemas.microsoft.com/office/powerpoint/2010/main" val="21229624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Large free space">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222251" y="2224090"/>
            <a:ext cx="11745911" cy="4330697"/>
          </a:xfrm>
          <a:prstGeom prst="roundRect">
            <a:avLst>
              <a:gd name="adj" fmla="val 4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190F3F8-F645-4149-93FD-B71B80A61882}"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3" name="Text Placeholder 2">
            <a:extLst>
              <a:ext uri="{FF2B5EF4-FFF2-40B4-BE49-F238E27FC236}">
                <a16:creationId xmlns:a16="http://schemas.microsoft.com/office/drawing/2014/main" id="{EE7B54F1-D25D-27CD-F162-6E3C35AD8BDE}"/>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4">
            <a:extLst>
              <a:ext uri="{FF2B5EF4-FFF2-40B4-BE49-F238E27FC236}">
                <a16:creationId xmlns:a16="http://schemas.microsoft.com/office/drawing/2014/main" id="{3EF9D4E6-506C-AAB4-632A-12465CCAE073}"/>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8406065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0EDC2E9-B2B3-66BD-1040-AC4A85D6F492}"/>
              </a:ext>
            </a:extLst>
          </p:cNvPr>
          <p:cNvSpPr/>
          <p:nvPr userDrawn="1"/>
        </p:nvSpPr>
        <p:spPr>
          <a:xfrm>
            <a:off x="222250" y="2224090"/>
            <a:ext cx="11745912" cy="4330698"/>
          </a:xfrm>
          <a:prstGeom prst="roundRect">
            <a:avLst>
              <a:gd name="adj" fmla="val 4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AC11D1FA-7FD6-4CE2-BDC5-A3D820BF4807}" type="datetime1">
              <a:rPr lang="en-US" smtClean="0"/>
              <a:t>8/27/2026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8" name="Text Placeholder 2">
            <a:extLst>
              <a:ext uri="{FF2B5EF4-FFF2-40B4-BE49-F238E27FC236}">
                <a16:creationId xmlns:a16="http://schemas.microsoft.com/office/drawing/2014/main" id="{7A7C11F7-F58D-3D98-F4AA-F4E7ACCBEF2A}"/>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ext Placeholder 4">
            <a:extLst>
              <a:ext uri="{FF2B5EF4-FFF2-40B4-BE49-F238E27FC236}">
                <a16:creationId xmlns:a16="http://schemas.microsoft.com/office/drawing/2014/main" id="{DC00161D-8FDB-548B-8CB9-B4EC25B9FB5E}"/>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37" name="Text Placeholder 63">
            <a:extLst>
              <a:ext uri="{FF2B5EF4-FFF2-40B4-BE49-F238E27FC236}">
                <a16:creationId xmlns:a16="http://schemas.microsoft.com/office/drawing/2014/main" id="{8405B07B-8E61-8812-D384-926EBE820186}"/>
              </a:ext>
            </a:extLst>
          </p:cNvPr>
          <p:cNvSpPr>
            <a:spLocks noGrp="1"/>
          </p:cNvSpPr>
          <p:nvPr>
            <p:ph type="body" sz="quarter" idx="53" hasCustomPrompt="1"/>
          </p:nvPr>
        </p:nvSpPr>
        <p:spPr>
          <a:xfrm>
            <a:off x="49654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38" name="Text Placeholder 63">
            <a:extLst>
              <a:ext uri="{FF2B5EF4-FFF2-40B4-BE49-F238E27FC236}">
                <a16:creationId xmlns:a16="http://schemas.microsoft.com/office/drawing/2014/main" id="{306483AC-F48A-CF67-C75A-E34FF4E8DFB9}"/>
              </a:ext>
            </a:extLst>
          </p:cNvPr>
          <p:cNvSpPr>
            <a:spLocks noGrp="1"/>
          </p:cNvSpPr>
          <p:nvPr>
            <p:ph type="body" sz="quarter" idx="47" hasCustomPrompt="1"/>
          </p:nvPr>
        </p:nvSpPr>
        <p:spPr>
          <a:xfrm>
            <a:off x="2863671"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39" name="Text Placeholder 63">
            <a:extLst>
              <a:ext uri="{FF2B5EF4-FFF2-40B4-BE49-F238E27FC236}">
                <a16:creationId xmlns:a16="http://schemas.microsoft.com/office/drawing/2014/main" id="{1BCF9BC2-625D-9C83-3FDB-55FB281DDFB8}"/>
              </a:ext>
            </a:extLst>
          </p:cNvPr>
          <p:cNvSpPr>
            <a:spLocks noGrp="1"/>
          </p:cNvSpPr>
          <p:nvPr>
            <p:ph type="body" sz="quarter" idx="35" hasCustomPrompt="1"/>
          </p:nvPr>
        </p:nvSpPr>
        <p:spPr>
          <a:xfrm>
            <a:off x="58945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0" name="Text Placeholder 63">
            <a:extLst>
              <a:ext uri="{FF2B5EF4-FFF2-40B4-BE49-F238E27FC236}">
                <a16:creationId xmlns:a16="http://schemas.microsoft.com/office/drawing/2014/main" id="{C2715B8D-350F-B6BE-4AE1-10B01F5AC62D}"/>
              </a:ext>
            </a:extLst>
          </p:cNvPr>
          <p:cNvSpPr>
            <a:spLocks noGrp="1"/>
          </p:cNvSpPr>
          <p:nvPr>
            <p:ph type="body" sz="quarter" idx="29" hasCustomPrompt="1"/>
          </p:nvPr>
        </p:nvSpPr>
        <p:spPr>
          <a:xfrm>
            <a:off x="3976238"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1" name="Text Placeholder 63">
            <a:extLst>
              <a:ext uri="{FF2B5EF4-FFF2-40B4-BE49-F238E27FC236}">
                <a16:creationId xmlns:a16="http://schemas.microsoft.com/office/drawing/2014/main" id="{691AA119-C2D5-E66C-4B03-C43DC9346F33}"/>
              </a:ext>
            </a:extLst>
          </p:cNvPr>
          <p:cNvSpPr>
            <a:spLocks noGrp="1"/>
          </p:cNvSpPr>
          <p:nvPr>
            <p:ph type="body" sz="quarter" idx="23" hasCustomPrompt="1"/>
          </p:nvPr>
        </p:nvSpPr>
        <p:spPr>
          <a:xfrm>
            <a:off x="1297497"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2" name="Text Placeholder 65">
            <a:extLst>
              <a:ext uri="{FF2B5EF4-FFF2-40B4-BE49-F238E27FC236}">
                <a16:creationId xmlns:a16="http://schemas.microsoft.com/office/drawing/2014/main" id="{3EDC60F0-9D09-4A0E-18B9-988FC5A10056}"/>
              </a:ext>
            </a:extLst>
          </p:cNvPr>
          <p:cNvSpPr>
            <a:spLocks noGrp="1"/>
          </p:cNvSpPr>
          <p:nvPr>
            <p:ph type="body" sz="quarter" idx="24" hasCustomPrompt="1"/>
          </p:nvPr>
        </p:nvSpPr>
        <p:spPr>
          <a:xfrm>
            <a:off x="120474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3" name="Text Placeholder 86">
            <a:extLst>
              <a:ext uri="{FF2B5EF4-FFF2-40B4-BE49-F238E27FC236}">
                <a16:creationId xmlns:a16="http://schemas.microsoft.com/office/drawing/2014/main" id="{87299C8C-E839-19F0-41CC-B4A9D32F1485}"/>
              </a:ext>
            </a:extLst>
          </p:cNvPr>
          <p:cNvSpPr>
            <a:spLocks noGrp="1"/>
          </p:cNvSpPr>
          <p:nvPr>
            <p:ph type="body" sz="quarter" idx="30" hasCustomPrompt="1"/>
          </p:nvPr>
        </p:nvSpPr>
        <p:spPr>
          <a:xfrm>
            <a:off x="3883489"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4" name="Text Placeholder 92">
            <a:extLst>
              <a:ext uri="{FF2B5EF4-FFF2-40B4-BE49-F238E27FC236}">
                <a16:creationId xmlns:a16="http://schemas.microsoft.com/office/drawing/2014/main" id="{BCF97310-D918-4530-0CF0-1738AAAE3B3A}"/>
              </a:ext>
            </a:extLst>
          </p:cNvPr>
          <p:cNvSpPr>
            <a:spLocks noGrp="1"/>
          </p:cNvSpPr>
          <p:nvPr>
            <p:ph type="body" sz="quarter" idx="36" hasCustomPrompt="1"/>
          </p:nvPr>
        </p:nvSpPr>
        <p:spPr>
          <a:xfrm>
            <a:off x="58018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5" name="Text Placeholder 63">
            <a:extLst>
              <a:ext uri="{FF2B5EF4-FFF2-40B4-BE49-F238E27FC236}">
                <a16:creationId xmlns:a16="http://schemas.microsoft.com/office/drawing/2014/main" id="{FF9FC8CF-0A29-86DB-BF0D-1864DF39142F}"/>
              </a:ext>
            </a:extLst>
          </p:cNvPr>
          <p:cNvSpPr>
            <a:spLocks noGrp="1"/>
          </p:cNvSpPr>
          <p:nvPr>
            <p:ph type="body" sz="quarter" idx="41" hasCustomPrompt="1"/>
          </p:nvPr>
        </p:nvSpPr>
        <p:spPr>
          <a:xfrm flipH="1">
            <a:off x="776056" y="4441309"/>
            <a:ext cx="0" cy="1525168"/>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6" name="Text Placeholder 98">
            <a:extLst>
              <a:ext uri="{FF2B5EF4-FFF2-40B4-BE49-F238E27FC236}">
                <a16:creationId xmlns:a16="http://schemas.microsoft.com/office/drawing/2014/main" id="{E8502B6E-64CD-836D-3DDF-8065728C8ED3}"/>
              </a:ext>
            </a:extLst>
          </p:cNvPr>
          <p:cNvSpPr>
            <a:spLocks noGrp="1"/>
          </p:cNvSpPr>
          <p:nvPr>
            <p:ph type="body" sz="quarter" idx="42" hasCustomPrompt="1"/>
          </p:nvPr>
        </p:nvSpPr>
        <p:spPr>
          <a:xfrm>
            <a:off x="68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7" name="Text Placeholder 104">
            <a:extLst>
              <a:ext uri="{FF2B5EF4-FFF2-40B4-BE49-F238E27FC236}">
                <a16:creationId xmlns:a16="http://schemas.microsoft.com/office/drawing/2014/main" id="{4B96DE5C-8501-12EB-8BE1-077BD32CC87E}"/>
              </a:ext>
            </a:extLst>
          </p:cNvPr>
          <p:cNvSpPr>
            <a:spLocks noGrp="1"/>
          </p:cNvSpPr>
          <p:nvPr>
            <p:ph type="body" sz="quarter" idx="48" hasCustomPrompt="1"/>
          </p:nvPr>
        </p:nvSpPr>
        <p:spPr>
          <a:xfrm>
            <a:off x="277017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8" name="Text Placeholder 110">
            <a:extLst>
              <a:ext uri="{FF2B5EF4-FFF2-40B4-BE49-F238E27FC236}">
                <a16:creationId xmlns:a16="http://schemas.microsoft.com/office/drawing/2014/main" id="{D3CCC8F5-2CE5-2B0B-CBFE-BDD0FD8A48B6}"/>
              </a:ext>
            </a:extLst>
          </p:cNvPr>
          <p:cNvSpPr>
            <a:spLocks noGrp="1"/>
          </p:cNvSpPr>
          <p:nvPr>
            <p:ph type="body" sz="quarter" idx="54" hasCustomPrompt="1"/>
          </p:nvPr>
        </p:nvSpPr>
        <p:spPr>
          <a:xfrm>
            <a:off x="48719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9" name="Text Placeholder 63">
            <a:extLst>
              <a:ext uri="{FF2B5EF4-FFF2-40B4-BE49-F238E27FC236}">
                <a16:creationId xmlns:a16="http://schemas.microsoft.com/office/drawing/2014/main" id="{B711C6A9-7C2A-2F51-D5FF-31ACE4A1DD8A}"/>
              </a:ext>
            </a:extLst>
          </p:cNvPr>
          <p:cNvSpPr>
            <a:spLocks noGrp="1"/>
          </p:cNvSpPr>
          <p:nvPr>
            <p:ph type="body" sz="quarter" idx="58" hasCustomPrompt="1"/>
          </p:nvPr>
        </p:nvSpPr>
        <p:spPr>
          <a:xfrm>
            <a:off x="837059" y="4381500"/>
            <a:ext cx="10569600" cy="0"/>
          </a:xfrm>
          <a:custGeom>
            <a:avLst/>
            <a:gdLst>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0 w 3600000"/>
              <a:gd name="connsiteY4" fmla="*/ 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91440 w 3600000"/>
              <a:gd name="connsiteY4" fmla="*/ 9144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0" fmla="*/ 3600000 w 3600000"/>
              <a:gd name="connsiteY0" fmla="*/ 0 h 3600000"/>
              <a:gd name="connsiteX1" fmla="*/ 3600000 w 3600000"/>
              <a:gd name="connsiteY1" fmla="*/ 3600000 h 3600000"/>
              <a:gd name="connsiteX2" fmla="*/ 0 w 3600000"/>
              <a:gd name="connsiteY2" fmla="*/ 3600000 h 3600000"/>
              <a:gd name="connsiteX0" fmla="*/ 3600000 w 3600000"/>
              <a:gd name="connsiteY0" fmla="*/ 0 h 0"/>
              <a:gd name="connsiteX1" fmla="*/ 0 w 3600000"/>
              <a:gd name="connsiteY1" fmla="*/ 0 h 0"/>
            </a:gdLst>
            <a:ahLst/>
            <a:cxnLst>
              <a:cxn ang="0">
                <a:pos x="connsiteX0" y="connsiteY0"/>
              </a:cxn>
              <a:cxn ang="0">
                <a:pos x="connsiteX1" y="connsiteY1"/>
              </a:cxn>
            </a:cxnLst>
            <a:rect l="l" t="t" r="r" b="b"/>
            <a:pathLst>
              <a:path w="3600000">
                <a:moveTo>
                  <a:pt x="3600000" y="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0" name="Text Placeholder 63">
            <a:extLst>
              <a:ext uri="{FF2B5EF4-FFF2-40B4-BE49-F238E27FC236}">
                <a16:creationId xmlns:a16="http://schemas.microsoft.com/office/drawing/2014/main" id="{60716B91-99B0-D40D-2D9E-7059D9C6568E}"/>
              </a:ext>
            </a:extLst>
          </p:cNvPr>
          <p:cNvSpPr>
            <a:spLocks noGrp="1"/>
          </p:cNvSpPr>
          <p:nvPr>
            <p:ph type="body" sz="quarter" idx="59" hasCustomPrompt="1"/>
          </p:nvPr>
        </p:nvSpPr>
        <p:spPr>
          <a:xfrm>
            <a:off x="75816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1" name="Text Placeholder 73">
            <a:extLst>
              <a:ext uri="{FF2B5EF4-FFF2-40B4-BE49-F238E27FC236}">
                <a16:creationId xmlns:a16="http://schemas.microsoft.com/office/drawing/2014/main" id="{721574C0-8D5D-3D99-0B9C-97F79C46EEA5}"/>
              </a:ext>
            </a:extLst>
          </p:cNvPr>
          <p:cNvSpPr>
            <a:spLocks noGrp="1"/>
          </p:cNvSpPr>
          <p:nvPr>
            <p:ph type="body" sz="quarter" idx="60" hasCustomPrompt="1"/>
          </p:nvPr>
        </p:nvSpPr>
        <p:spPr>
          <a:xfrm>
            <a:off x="7580326"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2" name="Text Placeholder 110">
            <a:extLst>
              <a:ext uri="{FF2B5EF4-FFF2-40B4-BE49-F238E27FC236}">
                <a16:creationId xmlns:a16="http://schemas.microsoft.com/office/drawing/2014/main" id="{CDB24895-5A7C-54B2-1949-01DF12008A74}"/>
              </a:ext>
            </a:extLst>
          </p:cNvPr>
          <p:cNvSpPr>
            <a:spLocks noGrp="1"/>
          </p:cNvSpPr>
          <p:nvPr>
            <p:ph type="body" sz="quarter" idx="61" hasCustomPrompt="1"/>
          </p:nvPr>
        </p:nvSpPr>
        <p:spPr>
          <a:xfrm>
            <a:off x="74881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3" name="Text Placeholder 63">
            <a:extLst>
              <a:ext uri="{FF2B5EF4-FFF2-40B4-BE49-F238E27FC236}">
                <a16:creationId xmlns:a16="http://schemas.microsoft.com/office/drawing/2014/main" id="{907C2508-70C7-C48F-6356-BD2C4AB9DACE}"/>
              </a:ext>
            </a:extLst>
          </p:cNvPr>
          <p:cNvSpPr>
            <a:spLocks noGrp="1"/>
          </p:cNvSpPr>
          <p:nvPr>
            <p:ph type="body" sz="quarter" idx="65" hasCustomPrompt="1"/>
          </p:nvPr>
        </p:nvSpPr>
        <p:spPr>
          <a:xfrm>
            <a:off x="90060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4" name="Text Placeholder 73">
            <a:extLst>
              <a:ext uri="{FF2B5EF4-FFF2-40B4-BE49-F238E27FC236}">
                <a16:creationId xmlns:a16="http://schemas.microsoft.com/office/drawing/2014/main" id="{5951FBC4-5650-EB05-3B50-41D4EA5F801D}"/>
              </a:ext>
            </a:extLst>
          </p:cNvPr>
          <p:cNvSpPr>
            <a:spLocks noGrp="1"/>
          </p:cNvSpPr>
          <p:nvPr>
            <p:ph type="body" sz="quarter" idx="66" hasCustomPrompt="1"/>
          </p:nvPr>
        </p:nvSpPr>
        <p:spPr>
          <a:xfrm>
            <a:off x="9011870"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5" name="Text Placeholder 92">
            <a:extLst>
              <a:ext uri="{FF2B5EF4-FFF2-40B4-BE49-F238E27FC236}">
                <a16:creationId xmlns:a16="http://schemas.microsoft.com/office/drawing/2014/main" id="{7BC08D07-1E1B-1BE3-E3E4-1DE8278E4E6B}"/>
              </a:ext>
            </a:extLst>
          </p:cNvPr>
          <p:cNvSpPr>
            <a:spLocks noGrp="1"/>
          </p:cNvSpPr>
          <p:nvPr>
            <p:ph type="body" sz="quarter" idx="67" hasCustomPrompt="1"/>
          </p:nvPr>
        </p:nvSpPr>
        <p:spPr>
          <a:xfrm>
            <a:off x="891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6" name="Text Placeholder 73">
            <a:extLst>
              <a:ext uri="{FF2B5EF4-FFF2-40B4-BE49-F238E27FC236}">
                <a16:creationId xmlns:a16="http://schemas.microsoft.com/office/drawing/2014/main" id="{0198DD9F-77C7-7085-9954-6A4571046FC9}"/>
              </a:ext>
            </a:extLst>
          </p:cNvPr>
          <p:cNvSpPr>
            <a:spLocks noGrp="1"/>
          </p:cNvSpPr>
          <p:nvPr>
            <p:ph type="body" sz="quarter" idx="22" hasCustomPrompt="1"/>
          </p:nvPr>
        </p:nvSpPr>
        <p:spPr>
          <a:xfrm>
            <a:off x="1300518"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7" name="Text Placeholder 73">
            <a:extLst>
              <a:ext uri="{FF2B5EF4-FFF2-40B4-BE49-F238E27FC236}">
                <a16:creationId xmlns:a16="http://schemas.microsoft.com/office/drawing/2014/main" id="{1804B99D-3F47-749D-B9B1-C79F6EA75950}"/>
              </a:ext>
            </a:extLst>
          </p:cNvPr>
          <p:cNvSpPr>
            <a:spLocks noGrp="1"/>
          </p:cNvSpPr>
          <p:nvPr>
            <p:ph type="body" sz="quarter" idx="28" hasCustomPrompt="1"/>
          </p:nvPr>
        </p:nvSpPr>
        <p:spPr>
          <a:xfrm>
            <a:off x="3986402"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8" name="Text Placeholder 73">
            <a:extLst>
              <a:ext uri="{FF2B5EF4-FFF2-40B4-BE49-F238E27FC236}">
                <a16:creationId xmlns:a16="http://schemas.microsoft.com/office/drawing/2014/main" id="{65EDE547-EB21-D663-CA6A-40325002DBB4}"/>
              </a:ext>
            </a:extLst>
          </p:cNvPr>
          <p:cNvSpPr>
            <a:spLocks noGrp="1"/>
          </p:cNvSpPr>
          <p:nvPr>
            <p:ph type="body" sz="quarter" idx="34" hasCustomPrompt="1"/>
          </p:nvPr>
        </p:nvSpPr>
        <p:spPr>
          <a:xfrm>
            <a:off x="5907100"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9" name="Text Placeholder 73">
            <a:extLst>
              <a:ext uri="{FF2B5EF4-FFF2-40B4-BE49-F238E27FC236}">
                <a16:creationId xmlns:a16="http://schemas.microsoft.com/office/drawing/2014/main" id="{5BC29C42-B196-51F7-0956-BF3AF61FAE57}"/>
              </a:ext>
            </a:extLst>
          </p:cNvPr>
          <p:cNvSpPr>
            <a:spLocks noGrp="1"/>
          </p:cNvSpPr>
          <p:nvPr>
            <p:ph type="body" sz="quarter" idx="40" hasCustomPrompt="1"/>
          </p:nvPr>
        </p:nvSpPr>
        <p:spPr>
          <a:xfrm>
            <a:off x="798868"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0" name="Text Placeholder 73">
            <a:extLst>
              <a:ext uri="{FF2B5EF4-FFF2-40B4-BE49-F238E27FC236}">
                <a16:creationId xmlns:a16="http://schemas.microsoft.com/office/drawing/2014/main" id="{AA89D24E-AB4C-9BDC-13DE-9D86E450C9EA}"/>
              </a:ext>
            </a:extLst>
          </p:cNvPr>
          <p:cNvSpPr>
            <a:spLocks noGrp="1"/>
          </p:cNvSpPr>
          <p:nvPr>
            <p:ph type="body" sz="quarter" idx="46" hasCustomPrompt="1"/>
          </p:nvPr>
        </p:nvSpPr>
        <p:spPr>
          <a:xfrm>
            <a:off x="2869073" y="4640548"/>
            <a:ext cx="1238238"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1" name="Text Placeholder 73">
            <a:extLst>
              <a:ext uri="{FF2B5EF4-FFF2-40B4-BE49-F238E27FC236}">
                <a16:creationId xmlns:a16="http://schemas.microsoft.com/office/drawing/2014/main" id="{5FDC602C-BB1A-58D7-1D4A-279A7BEB0EC3}"/>
              </a:ext>
            </a:extLst>
          </p:cNvPr>
          <p:cNvSpPr>
            <a:spLocks noGrp="1"/>
          </p:cNvSpPr>
          <p:nvPr>
            <p:ph type="body" sz="quarter" idx="52" hasCustomPrompt="1"/>
          </p:nvPr>
        </p:nvSpPr>
        <p:spPr>
          <a:xfrm>
            <a:off x="4970856"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2" name="Picture Placeholder 70">
            <a:extLst>
              <a:ext uri="{FF2B5EF4-FFF2-40B4-BE49-F238E27FC236}">
                <a16:creationId xmlns:a16="http://schemas.microsoft.com/office/drawing/2014/main" id="{CD8EDF36-51BE-5CA9-8DEC-3D7FD8EC95F4}"/>
              </a:ext>
            </a:extLst>
          </p:cNvPr>
          <p:cNvSpPr>
            <a:spLocks noGrp="1"/>
          </p:cNvSpPr>
          <p:nvPr>
            <p:ph type="pic" sz="quarter" idx="25"/>
          </p:nvPr>
        </p:nvSpPr>
        <p:spPr>
          <a:xfrm>
            <a:off x="1434486" y="2893858"/>
            <a:ext cx="368300" cy="322262"/>
          </a:xfrm>
        </p:spPr>
        <p:txBody>
          <a:bodyPr/>
          <a:lstStyle>
            <a:lvl1pPr>
              <a:defRPr sz="100">
                <a:noFill/>
              </a:defRPr>
            </a:lvl1pPr>
          </a:lstStyle>
          <a:p>
            <a:endParaRPr lang="en-US"/>
          </a:p>
        </p:txBody>
      </p:sp>
      <p:sp>
        <p:nvSpPr>
          <p:cNvPr id="63" name="Picture Placeholder 70">
            <a:extLst>
              <a:ext uri="{FF2B5EF4-FFF2-40B4-BE49-F238E27FC236}">
                <a16:creationId xmlns:a16="http://schemas.microsoft.com/office/drawing/2014/main" id="{A8791CC5-02DA-6E01-C4D5-2D8BE37E4CEB}"/>
              </a:ext>
            </a:extLst>
          </p:cNvPr>
          <p:cNvSpPr>
            <a:spLocks noGrp="1"/>
          </p:cNvSpPr>
          <p:nvPr>
            <p:ph type="pic" sz="quarter" idx="26"/>
          </p:nvPr>
        </p:nvSpPr>
        <p:spPr>
          <a:xfrm>
            <a:off x="1809122" y="2893858"/>
            <a:ext cx="368300" cy="322262"/>
          </a:xfrm>
        </p:spPr>
        <p:txBody>
          <a:bodyPr/>
          <a:lstStyle>
            <a:lvl1pPr>
              <a:defRPr sz="100">
                <a:noFill/>
              </a:defRPr>
            </a:lvl1pPr>
          </a:lstStyle>
          <a:p>
            <a:endParaRPr lang="en-US"/>
          </a:p>
        </p:txBody>
      </p:sp>
      <p:sp>
        <p:nvSpPr>
          <p:cNvPr id="64" name="Picture Placeholder 70">
            <a:extLst>
              <a:ext uri="{FF2B5EF4-FFF2-40B4-BE49-F238E27FC236}">
                <a16:creationId xmlns:a16="http://schemas.microsoft.com/office/drawing/2014/main" id="{E0072FC0-4D14-C9F4-BD10-0AF8201C85C7}"/>
              </a:ext>
            </a:extLst>
          </p:cNvPr>
          <p:cNvSpPr>
            <a:spLocks noGrp="1"/>
          </p:cNvSpPr>
          <p:nvPr>
            <p:ph type="pic" sz="quarter" idx="27"/>
          </p:nvPr>
        </p:nvSpPr>
        <p:spPr>
          <a:xfrm>
            <a:off x="2183758" y="2893858"/>
            <a:ext cx="368300" cy="322262"/>
          </a:xfrm>
        </p:spPr>
        <p:txBody>
          <a:bodyPr/>
          <a:lstStyle>
            <a:lvl1pPr>
              <a:defRPr sz="100">
                <a:noFill/>
              </a:defRPr>
            </a:lvl1pPr>
          </a:lstStyle>
          <a:p>
            <a:endParaRPr lang="en-US"/>
          </a:p>
        </p:txBody>
      </p:sp>
      <p:sp>
        <p:nvSpPr>
          <p:cNvPr id="65" name="Picture Placeholder 70">
            <a:extLst>
              <a:ext uri="{FF2B5EF4-FFF2-40B4-BE49-F238E27FC236}">
                <a16:creationId xmlns:a16="http://schemas.microsoft.com/office/drawing/2014/main" id="{C54DA07C-F6B9-00A3-89F7-E94E3C54BE69}"/>
              </a:ext>
            </a:extLst>
          </p:cNvPr>
          <p:cNvSpPr>
            <a:spLocks noGrp="1"/>
          </p:cNvSpPr>
          <p:nvPr>
            <p:ph type="pic" sz="quarter" idx="31"/>
          </p:nvPr>
        </p:nvSpPr>
        <p:spPr>
          <a:xfrm>
            <a:off x="4120370" y="2893858"/>
            <a:ext cx="368300" cy="322262"/>
          </a:xfrm>
        </p:spPr>
        <p:txBody>
          <a:bodyPr/>
          <a:lstStyle>
            <a:lvl1pPr>
              <a:defRPr sz="100">
                <a:noFill/>
              </a:defRPr>
            </a:lvl1pPr>
          </a:lstStyle>
          <a:p>
            <a:endParaRPr lang="en-US"/>
          </a:p>
        </p:txBody>
      </p:sp>
      <p:sp>
        <p:nvSpPr>
          <p:cNvPr id="66" name="Picture Placeholder 70">
            <a:extLst>
              <a:ext uri="{FF2B5EF4-FFF2-40B4-BE49-F238E27FC236}">
                <a16:creationId xmlns:a16="http://schemas.microsoft.com/office/drawing/2014/main" id="{C0E24942-ACF9-68C3-F3F1-71FEC780884E}"/>
              </a:ext>
            </a:extLst>
          </p:cNvPr>
          <p:cNvSpPr>
            <a:spLocks noGrp="1"/>
          </p:cNvSpPr>
          <p:nvPr>
            <p:ph type="pic" sz="quarter" idx="32"/>
          </p:nvPr>
        </p:nvSpPr>
        <p:spPr>
          <a:xfrm>
            <a:off x="4495006" y="2893858"/>
            <a:ext cx="368300" cy="322262"/>
          </a:xfrm>
        </p:spPr>
        <p:txBody>
          <a:bodyPr/>
          <a:lstStyle>
            <a:lvl1pPr>
              <a:defRPr sz="100">
                <a:noFill/>
              </a:defRPr>
            </a:lvl1pPr>
          </a:lstStyle>
          <a:p>
            <a:endParaRPr lang="en-US"/>
          </a:p>
        </p:txBody>
      </p:sp>
      <p:sp>
        <p:nvSpPr>
          <p:cNvPr id="67" name="Picture Placeholder 70">
            <a:extLst>
              <a:ext uri="{FF2B5EF4-FFF2-40B4-BE49-F238E27FC236}">
                <a16:creationId xmlns:a16="http://schemas.microsoft.com/office/drawing/2014/main" id="{92D2A6B2-5B1B-084D-84B5-80ABF9255D8C}"/>
              </a:ext>
            </a:extLst>
          </p:cNvPr>
          <p:cNvSpPr>
            <a:spLocks noGrp="1"/>
          </p:cNvSpPr>
          <p:nvPr>
            <p:ph type="pic" sz="quarter" idx="33"/>
          </p:nvPr>
        </p:nvSpPr>
        <p:spPr>
          <a:xfrm>
            <a:off x="4869642" y="2893858"/>
            <a:ext cx="368300" cy="322262"/>
          </a:xfrm>
        </p:spPr>
        <p:txBody>
          <a:bodyPr/>
          <a:lstStyle>
            <a:lvl1pPr>
              <a:defRPr sz="100">
                <a:noFill/>
              </a:defRPr>
            </a:lvl1pPr>
          </a:lstStyle>
          <a:p>
            <a:endParaRPr lang="en-US"/>
          </a:p>
        </p:txBody>
      </p:sp>
      <p:sp>
        <p:nvSpPr>
          <p:cNvPr id="73" name="Picture Placeholder 70">
            <a:extLst>
              <a:ext uri="{FF2B5EF4-FFF2-40B4-BE49-F238E27FC236}">
                <a16:creationId xmlns:a16="http://schemas.microsoft.com/office/drawing/2014/main" id="{7EFBB4C7-9641-65F7-5C14-B365504564DE}"/>
              </a:ext>
            </a:extLst>
          </p:cNvPr>
          <p:cNvSpPr>
            <a:spLocks noGrp="1"/>
          </p:cNvSpPr>
          <p:nvPr>
            <p:ph type="pic" sz="quarter" idx="37"/>
          </p:nvPr>
        </p:nvSpPr>
        <p:spPr>
          <a:xfrm>
            <a:off x="6041068" y="2893858"/>
            <a:ext cx="368300" cy="322262"/>
          </a:xfrm>
        </p:spPr>
        <p:txBody>
          <a:bodyPr/>
          <a:lstStyle>
            <a:lvl1pPr>
              <a:defRPr sz="100">
                <a:noFill/>
              </a:defRPr>
            </a:lvl1pPr>
          </a:lstStyle>
          <a:p>
            <a:endParaRPr lang="en-US"/>
          </a:p>
        </p:txBody>
      </p:sp>
      <p:sp>
        <p:nvSpPr>
          <p:cNvPr id="76" name="Picture Placeholder 70">
            <a:extLst>
              <a:ext uri="{FF2B5EF4-FFF2-40B4-BE49-F238E27FC236}">
                <a16:creationId xmlns:a16="http://schemas.microsoft.com/office/drawing/2014/main" id="{C3F1E562-E6D7-DDAB-E0BB-16A2AF4B865A}"/>
              </a:ext>
            </a:extLst>
          </p:cNvPr>
          <p:cNvSpPr>
            <a:spLocks noGrp="1"/>
          </p:cNvSpPr>
          <p:nvPr>
            <p:ph type="pic" sz="quarter" idx="38"/>
          </p:nvPr>
        </p:nvSpPr>
        <p:spPr>
          <a:xfrm>
            <a:off x="6415704" y="2893858"/>
            <a:ext cx="368300" cy="322262"/>
          </a:xfrm>
        </p:spPr>
        <p:txBody>
          <a:bodyPr/>
          <a:lstStyle>
            <a:lvl1pPr>
              <a:defRPr sz="100">
                <a:noFill/>
              </a:defRPr>
            </a:lvl1pPr>
          </a:lstStyle>
          <a:p>
            <a:endParaRPr lang="en-US"/>
          </a:p>
        </p:txBody>
      </p:sp>
      <p:sp>
        <p:nvSpPr>
          <p:cNvPr id="77" name="Picture Placeholder 70">
            <a:extLst>
              <a:ext uri="{FF2B5EF4-FFF2-40B4-BE49-F238E27FC236}">
                <a16:creationId xmlns:a16="http://schemas.microsoft.com/office/drawing/2014/main" id="{6D25F2F1-195A-85EB-FA4C-A1F91892203E}"/>
              </a:ext>
            </a:extLst>
          </p:cNvPr>
          <p:cNvSpPr>
            <a:spLocks noGrp="1"/>
          </p:cNvSpPr>
          <p:nvPr>
            <p:ph type="pic" sz="quarter" idx="39"/>
          </p:nvPr>
        </p:nvSpPr>
        <p:spPr>
          <a:xfrm>
            <a:off x="6790340" y="2893858"/>
            <a:ext cx="368300" cy="322262"/>
          </a:xfrm>
        </p:spPr>
        <p:txBody>
          <a:bodyPr/>
          <a:lstStyle>
            <a:lvl1pPr>
              <a:defRPr sz="100">
                <a:noFill/>
              </a:defRPr>
            </a:lvl1pPr>
          </a:lstStyle>
          <a:p>
            <a:endParaRPr lang="en-US"/>
          </a:p>
        </p:txBody>
      </p:sp>
      <p:sp>
        <p:nvSpPr>
          <p:cNvPr id="78" name="Picture Placeholder 70">
            <a:extLst>
              <a:ext uri="{FF2B5EF4-FFF2-40B4-BE49-F238E27FC236}">
                <a16:creationId xmlns:a16="http://schemas.microsoft.com/office/drawing/2014/main" id="{C739A5F6-AAB6-ED2A-619C-01786209F6D4}"/>
              </a:ext>
            </a:extLst>
          </p:cNvPr>
          <p:cNvSpPr>
            <a:spLocks noGrp="1"/>
          </p:cNvSpPr>
          <p:nvPr>
            <p:ph type="pic" sz="quarter" idx="43"/>
          </p:nvPr>
        </p:nvSpPr>
        <p:spPr>
          <a:xfrm>
            <a:off x="932836" y="5557306"/>
            <a:ext cx="368300" cy="322262"/>
          </a:xfrm>
        </p:spPr>
        <p:txBody>
          <a:bodyPr/>
          <a:lstStyle>
            <a:lvl1pPr>
              <a:defRPr sz="100">
                <a:noFill/>
              </a:defRPr>
            </a:lvl1pPr>
          </a:lstStyle>
          <a:p>
            <a:endParaRPr lang="en-US"/>
          </a:p>
        </p:txBody>
      </p:sp>
      <p:sp>
        <p:nvSpPr>
          <p:cNvPr id="79" name="Picture Placeholder 70">
            <a:extLst>
              <a:ext uri="{FF2B5EF4-FFF2-40B4-BE49-F238E27FC236}">
                <a16:creationId xmlns:a16="http://schemas.microsoft.com/office/drawing/2014/main" id="{E8395A61-2A65-A32E-11A8-B03090E828A1}"/>
              </a:ext>
            </a:extLst>
          </p:cNvPr>
          <p:cNvSpPr>
            <a:spLocks noGrp="1"/>
          </p:cNvSpPr>
          <p:nvPr>
            <p:ph type="pic" sz="quarter" idx="44"/>
          </p:nvPr>
        </p:nvSpPr>
        <p:spPr>
          <a:xfrm>
            <a:off x="1307472" y="5557306"/>
            <a:ext cx="368300" cy="322262"/>
          </a:xfrm>
        </p:spPr>
        <p:txBody>
          <a:bodyPr/>
          <a:lstStyle>
            <a:lvl1pPr>
              <a:defRPr sz="100">
                <a:noFill/>
              </a:defRPr>
            </a:lvl1pPr>
          </a:lstStyle>
          <a:p>
            <a:endParaRPr lang="en-US"/>
          </a:p>
        </p:txBody>
      </p:sp>
      <p:sp>
        <p:nvSpPr>
          <p:cNvPr id="80" name="Picture Placeholder 70">
            <a:extLst>
              <a:ext uri="{FF2B5EF4-FFF2-40B4-BE49-F238E27FC236}">
                <a16:creationId xmlns:a16="http://schemas.microsoft.com/office/drawing/2014/main" id="{16C21252-5F48-2DD9-AE5D-27FB1F6AC9B3}"/>
              </a:ext>
            </a:extLst>
          </p:cNvPr>
          <p:cNvSpPr>
            <a:spLocks noGrp="1"/>
          </p:cNvSpPr>
          <p:nvPr>
            <p:ph type="pic" sz="quarter" idx="45"/>
          </p:nvPr>
        </p:nvSpPr>
        <p:spPr>
          <a:xfrm>
            <a:off x="1682108" y="5557306"/>
            <a:ext cx="368300" cy="322262"/>
          </a:xfrm>
        </p:spPr>
        <p:txBody>
          <a:bodyPr/>
          <a:lstStyle>
            <a:lvl1pPr>
              <a:defRPr sz="100">
                <a:noFill/>
              </a:defRPr>
            </a:lvl1pPr>
          </a:lstStyle>
          <a:p>
            <a:endParaRPr lang="en-US"/>
          </a:p>
        </p:txBody>
      </p:sp>
      <p:sp>
        <p:nvSpPr>
          <p:cNvPr id="81" name="Picture Placeholder 70">
            <a:extLst>
              <a:ext uri="{FF2B5EF4-FFF2-40B4-BE49-F238E27FC236}">
                <a16:creationId xmlns:a16="http://schemas.microsoft.com/office/drawing/2014/main" id="{1649A12C-002B-BE3D-1B5B-39149AB8F6F6}"/>
              </a:ext>
            </a:extLst>
          </p:cNvPr>
          <p:cNvSpPr>
            <a:spLocks noGrp="1"/>
          </p:cNvSpPr>
          <p:nvPr>
            <p:ph type="pic" sz="quarter" idx="49"/>
          </p:nvPr>
        </p:nvSpPr>
        <p:spPr>
          <a:xfrm>
            <a:off x="3019708" y="5557306"/>
            <a:ext cx="368300" cy="322262"/>
          </a:xfrm>
        </p:spPr>
        <p:txBody>
          <a:bodyPr/>
          <a:lstStyle>
            <a:lvl1pPr>
              <a:defRPr sz="100">
                <a:noFill/>
              </a:defRPr>
            </a:lvl1pPr>
          </a:lstStyle>
          <a:p>
            <a:endParaRPr lang="en-US"/>
          </a:p>
        </p:txBody>
      </p:sp>
      <p:sp>
        <p:nvSpPr>
          <p:cNvPr id="82" name="Picture Placeholder 70">
            <a:extLst>
              <a:ext uri="{FF2B5EF4-FFF2-40B4-BE49-F238E27FC236}">
                <a16:creationId xmlns:a16="http://schemas.microsoft.com/office/drawing/2014/main" id="{D97866D7-4297-AD13-155B-3FB52048E36A}"/>
              </a:ext>
            </a:extLst>
          </p:cNvPr>
          <p:cNvSpPr>
            <a:spLocks noGrp="1"/>
          </p:cNvSpPr>
          <p:nvPr>
            <p:ph type="pic" sz="quarter" idx="50"/>
          </p:nvPr>
        </p:nvSpPr>
        <p:spPr>
          <a:xfrm>
            <a:off x="3394344" y="5557306"/>
            <a:ext cx="368300" cy="322262"/>
          </a:xfrm>
        </p:spPr>
        <p:txBody>
          <a:bodyPr/>
          <a:lstStyle>
            <a:lvl1pPr>
              <a:defRPr sz="100">
                <a:noFill/>
              </a:defRPr>
            </a:lvl1pPr>
          </a:lstStyle>
          <a:p>
            <a:endParaRPr lang="en-US"/>
          </a:p>
        </p:txBody>
      </p:sp>
      <p:sp>
        <p:nvSpPr>
          <p:cNvPr id="83" name="Picture Placeholder 70">
            <a:extLst>
              <a:ext uri="{FF2B5EF4-FFF2-40B4-BE49-F238E27FC236}">
                <a16:creationId xmlns:a16="http://schemas.microsoft.com/office/drawing/2014/main" id="{CC099E5E-1180-5FBB-6DBD-EC5535639F69}"/>
              </a:ext>
            </a:extLst>
          </p:cNvPr>
          <p:cNvSpPr>
            <a:spLocks noGrp="1"/>
          </p:cNvSpPr>
          <p:nvPr>
            <p:ph type="pic" sz="quarter" idx="51"/>
          </p:nvPr>
        </p:nvSpPr>
        <p:spPr>
          <a:xfrm>
            <a:off x="3768980" y="5557306"/>
            <a:ext cx="368300" cy="322262"/>
          </a:xfrm>
        </p:spPr>
        <p:txBody>
          <a:bodyPr/>
          <a:lstStyle>
            <a:lvl1pPr>
              <a:defRPr sz="100">
                <a:noFill/>
              </a:defRPr>
            </a:lvl1pPr>
          </a:lstStyle>
          <a:p>
            <a:endParaRPr lang="en-US"/>
          </a:p>
        </p:txBody>
      </p:sp>
      <p:sp>
        <p:nvSpPr>
          <p:cNvPr id="84" name="Picture Placeholder 70">
            <a:extLst>
              <a:ext uri="{FF2B5EF4-FFF2-40B4-BE49-F238E27FC236}">
                <a16:creationId xmlns:a16="http://schemas.microsoft.com/office/drawing/2014/main" id="{A798C59B-5E40-2147-6B05-0D1E4B6FC019}"/>
              </a:ext>
            </a:extLst>
          </p:cNvPr>
          <p:cNvSpPr>
            <a:spLocks noGrp="1"/>
          </p:cNvSpPr>
          <p:nvPr>
            <p:ph type="pic" sz="quarter" idx="55"/>
          </p:nvPr>
        </p:nvSpPr>
        <p:spPr>
          <a:xfrm>
            <a:off x="5104824" y="5557306"/>
            <a:ext cx="368300" cy="322262"/>
          </a:xfrm>
        </p:spPr>
        <p:txBody>
          <a:bodyPr/>
          <a:lstStyle>
            <a:lvl1pPr>
              <a:defRPr sz="100">
                <a:noFill/>
              </a:defRPr>
            </a:lvl1pPr>
          </a:lstStyle>
          <a:p>
            <a:endParaRPr lang="en-US"/>
          </a:p>
        </p:txBody>
      </p:sp>
      <p:sp>
        <p:nvSpPr>
          <p:cNvPr id="85" name="Picture Placeholder 70">
            <a:extLst>
              <a:ext uri="{FF2B5EF4-FFF2-40B4-BE49-F238E27FC236}">
                <a16:creationId xmlns:a16="http://schemas.microsoft.com/office/drawing/2014/main" id="{043B8A55-E19D-0A9E-95B1-71CFF2AE38EA}"/>
              </a:ext>
            </a:extLst>
          </p:cNvPr>
          <p:cNvSpPr>
            <a:spLocks noGrp="1"/>
          </p:cNvSpPr>
          <p:nvPr>
            <p:ph type="pic" sz="quarter" idx="56"/>
          </p:nvPr>
        </p:nvSpPr>
        <p:spPr>
          <a:xfrm>
            <a:off x="5479460" y="5557306"/>
            <a:ext cx="368300" cy="322262"/>
          </a:xfrm>
        </p:spPr>
        <p:txBody>
          <a:bodyPr/>
          <a:lstStyle>
            <a:lvl1pPr>
              <a:defRPr sz="100">
                <a:noFill/>
              </a:defRPr>
            </a:lvl1pPr>
          </a:lstStyle>
          <a:p>
            <a:endParaRPr lang="en-US"/>
          </a:p>
        </p:txBody>
      </p:sp>
      <p:sp>
        <p:nvSpPr>
          <p:cNvPr id="86" name="Picture Placeholder 70">
            <a:extLst>
              <a:ext uri="{FF2B5EF4-FFF2-40B4-BE49-F238E27FC236}">
                <a16:creationId xmlns:a16="http://schemas.microsoft.com/office/drawing/2014/main" id="{11572258-2AE8-0394-CB37-A42FB15A5EEB}"/>
              </a:ext>
            </a:extLst>
          </p:cNvPr>
          <p:cNvSpPr>
            <a:spLocks noGrp="1"/>
          </p:cNvSpPr>
          <p:nvPr>
            <p:ph type="pic" sz="quarter" idx="57"/>
          </p:nvPr>
        </p:nvSpPr>
        <p:spPr>
          <a:xfrm>
            <a:off x="5854096" y="5557306"/>
            <a:ext cx="368300" cy="322262"/>
          </a:xfrm>
        </p:spPr>
        <p:txBody>
          <a:bodyPr/>
          <a:lstStyle>
            <a:lvl1pPr>
              <a:defRPr sz="100">
                <a:noFill/>
              </a:defRPr>
            </a:lvl1pPr>
          </a:lstStyle>
          <a:p>
            <a:endParaRPr lang="en-US"/>
          </a:p>
        </p:txBody>
      </p:sp>
      <p:sp>
        <p:nvSpPr>
          <p:cNvPr id="87" name="Picture Placeholder 70">
            <a:extLst>
              <a:ext uri="{FF2B5EF4-FFF2-40B4-BE49-F238E27FC236}">
                <a16:creationId xmlns:a16="http://schemas.microsoft.com/office/drawing/2014/main" id="{D134CD37-9F84-9421-3401-FF404447E39B}"/>
              </a:ext>
            </a:extLst>
          </p:cNvPr>
          <p:cNvSpPr>
            <a:spLocks noGrp="1"/>
          </p:cNvSpPr>
          <p:nvPr>
            <p:ph type="pic" sz="quarter" idx="68"/>
          </p:nvPr>
        </p:nvSpPr>
        <p:spPr>
          <a:xfrm>
            <a:off x="9137379" y="2893858"/>
            <a:ext cx="368300" cy="322262"/>
          </a:xfrm>
        </p:spPr>
        <p:txBody>
          <a:bodyPr/>
          <a:lstStyle>
            <a:lvl1pPr>
              <a:defRPr sz="100">
                <a:noFill/>
              </a:defRPr>
            </a:lvl1pPr>
          </a:lstStyle>
          <a:p>
            <a:endParaRPr lang="en-US"/>
          </a:p>
        </p:txBody>
      </p:sp>
      <p:sp>
        <p:nvSpPr>
          <p:cNvPr id="88" name="Picture Placeholder 70">
            <a:extLst>
              <a:ext uri="{FF2B5EF4-FFF2-40B4-BE49-F238E27FC236}">
                <a16:creationId xmlns:a16="http://schemas.microsoft.com/office/drawing/2014/main" id="{11D7EC25-0314-B43B-9FAD-8CD630750778}"/>
              </a:ext>
            </a:extLst>
          </p:cNvPr>
          <p:cNvSpPr>
            <a:spLocks noGrp="1"/>
          </p:cNvSpPr>
          <p:nvPr>
            <p:ph type="pic" sz="quarter" idx="69"/>
          </p:nvPr>
        </p:nvSpPr>
        <p:spPr>
          <a:xfrm>
            <a:off x="9512015" y="2893858"/>
            <a:ext cx="368300" cy="322262"/>
          </a:xfrm>
        </p:spPr>
        <p:txBody>
          <a:bodyPr/>
          <a:lstStyle>
            <a:lvl1pPr>
              <a:defRPr sz="100">
                <a:noFill/>
              </a:defRPr>
            </a:lvl1pPr>
          </a:lstStyle>
          <a:p>
            <a:endParaRPr lang="en-US"/>
          </a:p>
        </p:txBody>
      </p:sp>
      <p:sp>
        <p:nvSpPr>
          <p:cNvPr id="89" name="Picture Placeholder 70">
            <a:extLst>
              <a:ext uri="{FF2B5EF4-FFF2-40B4-BE49-F238E27FC236}">
                <a16:creationId xmlns:a16="http://schemas.microsoft.com/office/drawing/2014/main" id="{A22D6AB4-F675-15DF-6877-9FDF856CED62}"/>
              </a:ext>
            </a:extLst>
          </p:cNvPr>
          <p:cNvSpPr>
            <a:spLocks noGrp="1"/>
          </p:cNvSpPr>
          <p:nvPr>
            <p:ph type="pic" sz="quarter" idx="70"/>
          </p:nvPr>
        </p:nvSpPr>
        <p:spPr>
          <a:xfrm>
            <a:off x="9886651" y="2893858"/>
            <a:ext cx="368300" cy="322262"/>
          </a:xfrm>
        </p:spPr>
        <p:txBody>
          <a:bodyPr/>
          <a:lstStyle>
            <a:lvl1pPr>
              <a:defRPr sz="100">
                <a:noFill/>
              </a:defRPr>
            </a:lvl1pPr>
          </a:lstStyle>
          <a:p>
            <a:endParaRPr lang="en-US"/>
          </a:p>
        </p:txBody>
      </p:sp>
      <p:sp>
        <p:nvSpPr>
          <p:cNvPr id="90" name="Picture Placeholder 70">
            <a:extLst>
              <a:ext uri="{FF2B5EF4-FFF2-40B4-BE49-F238E27FC236}">
                <a16:creationId xmlns:a16="http://schemas.microsoft.com/office/drawing/2014/main" id="{C0B5F94B-0698-DF2E-C83C-DD745803AAE1}"/>
              </a:ext>
            </a:extLst>
          </p:cNvPr>
          <p:cNvSpPr>
            <a:spLocks noGrp="1"/>
          </p:cNvSpPr>
          <p:nvPr>
            <p:ph type="pic" sz="quarter" idx="71"/>
          </p:nvPr>
        </p:nvSpPr>
        <p:spPr>
          <a:xfrm>
            <a:off x="7720122" y="5557306"/>
            <a:ext cx="368300" cy="322262"/>
          </a:xfrm>
        </p:spPr>
        <p:txBody>
          <a:bodyPr/>
          <a:lstStyle>
            <a:lvl1pPr>
              <a:defRPr sz="100">
                <a:noFill/>
              </a:defRPr>
            </a:lvl1pPr>
          </a:lstStyle>
          <a:p>
            <a:endParaRPr lang="en-US"/>
          </a:p>
        </p:txBody>
      </p:sp>
      <p:sp>
        <p:nvSpPr>
          <p:cNvPr id="91" name="Picture Placeholder 70">
            <a:extLst>
              <a:ext uri="{FF2B5EF4-FFF2-40B4-BE49-F238E27FC236}">
                <a16:creationId xmlns:a16="http://schemas.microsoft.com/office/drawing/2014/main" id="{5E7B0C62-E236-4527-121B-FA27873B2221}"/>
              </a:ext>
            </a:extLst>
          </p:cNvPr>
          <p:cNvSpPr>
            <a:spLocks noGrp="1"/>
          </p:cNvSpPr>
          <p:nvPr>
            <p:ph type="pic" sz="quarter" idx="72"/>
          </p:nvPr>
        </p:nvSpPr>
        <p:spPr>
          <a:xfrm>
            <a:off x="8094758" y="5557306"/>
            <a:ext cx="368300" cy="322262"/>
          </a:xfrm>
        </p:spPr>
        <p:txBody>
          <a:bodyPr/>
          <a:lstStyle>
            <a:lvl1pPr>
              <a:defRPr sz="100">
                <a:noFill/>
              </a:defRPr>
            </a:lvl1pPr>
          </a:lstStyle>
          <a:p>
            <a:endParaRPr lang="en-US"/>
          </a:p>
        </p:txBody>
      </p:sp>
      <p:sp>
        <p:nvSpPr>
          <p:cNvPr id="92" name="Picture Placeholder 70">
            <a:extLst>
              <a:ext uri="{FF2B5EF4-FFF2-40B4-BE49-F238E27FC236}">
                <a16:creationId xmlns:a16="http://schemas.microsoft.com/office/drawing/2014/main" id="{56318F61-015D-A4EC-36B8-EEB2900828CE}"/>
              </a:ext>
            </a:extLst>
          </p:cNvPr>
          <p:cNvSpPr>
            <a:spLocks noGrp="1"/>
          </p:cNvSpPr>
          <p:nvPr>
            <p:ph type="pic" sz="quarter" idx="73"/>
          </p:nvPr>
        </p:nvSpPr>
        <p:spPr>
          <a:xfrm>
            <a:off x="8469394" y="5557306"/>
            <a:ext cx="368300" cy="322262"/>
          </a:xfrm>
        </p:spPr>
        <p:txBody>
          <a:bodyPr/>
          <a:lstStyle>
            <a:lvl1pPr>
              <a:defRPr sz="100">
                <a:noFill/>
              </a:defRPr>
            </a:lvl1pPr>
          </a:lstStyle>
          <a:p>
            <a:endParaRPr lang="en-US"/>
          </a:p>
        </p:txBody>
      </p:sp>
    </p:spTree>
    <p:extLst>
      <p:ext uri="{BB962C8B-B14F-4D97-AF65-F5344CB8AC3E}">
        <p14:creationId xmlns:p14="http://schemas.microsoft.com/office/powerpoint/2010/main" val="30850844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4DA111-601D-5416-53DD-CF5177C6FBA5}"/>
              </a:ext>
            </a:extLst>
          </p:cNvPr>
          <p:cNvSpPr>
            <a:spLocks noGrp="1"/>
          </p:cNvSpPr>
          <p:nvPr>
            <p:ph type="dt" sz="half" idx="10"/>
          </p:nvPr>
        </p:nvSpPr>
        <p:spPr/>
        <p:txBody>
          <a:bodyPr/>
          <a:lstStyle/>
          <a:p>
            <a:fld id="{13451DC9-96B9-4891-8164-EFA8378763BE}" type="datetime1">
              <a:rPr lang="en-US" smtClean="0"/>
              <a:t>8/27/2026</a:t>
            </a:fld>
            <a:endParaRPr lang="en-US"/>
          </a:p>
        </p:txBody>
      </p:sp>
      <p:sp>
        <p:nvSpPr>
          <p:cNvPr id="4" name="Footer Placeholder 3">
            <a:extLst>
              <a:ext uri="{FF2B5EF4-FFF2-40B4-BE49-F238E27FC236}">
                <a16:creationId xmlns:a16="http://schemas.microsoft.com/office/drawing/2014/main" id="{221BFD73-B3FC-8D98-4FE6-26C938E9A78F}"/>
              </a:ext>
            </a:extLst>
          </p:cNvPr>
          <p:cNvSpPr>
            <a:spLocks noGrp="1"/>
          </p:cNvSpPr>
          <p:nvPr>
            <p:ph type="ftr" sz="quarter" idx="11"/>
          </p:nvPr>
        </p:nvSpPr>
        <p:spPr/>
        <p:txBody>
          <a:bodyPr/>
          <a:lstStyle/>
          <a:p>
            <a:r>
              <a:rPr lang="en-US"/>
              <a:t>Date 2025</a:t>
            </a:r>
          </a:p>
        </p:txBody>
      </p:sp>
      <p:sp>
        <p:nvSpPr>
          <p:cNvPr id="5" name="Slide Number Placeholder 4">
            <a:extLst>
              <a:ext uri="{FF2B5EF4-FFF2-40B4-BE49-F238E27FC236}">
                <a16:creationId xmlns:a16="http://schemas.microsoft.com/office/drawing/2014/main" id="{AD809EF9-E582-7A79-359E-34C003391DB0}"/>
              </a:ext>
            </a:extLst>
          </p:cNvPr>
          <p:cNvSpPr>
            <a:spLocks noGrp="1"/>
          </p:cNvSpPr>
          <p:nvPr>
            <p:ph type="sldNum" sz="quarter" idx="12"/>
          </p:nvPr>
        </p:nvSpPr>
        <p:spPr/>
        <p:txBody>
          <a:bodyPr/>
          <a:lstStyle/>
          <a:p>
            <a:fld id="{B6B988FE-5450-4D13-83CD-A9004418B02C}" type="slidenum">
              <a:rPr lang="en-US" smtClean="0"/>
              <a:t>‹#›</a:t>
            </a:fld>
            <a:endParaRPr lang="en-US"/>
          </a:p>
        </p:txBody>
      </p:sp>
      <p:sp>
        <p:nvSpPr>
          <p:cNvPr id="2" name="Text Placeholder 4">
            <a:extLst>
              <a:ext uri="{FF2B5EF4-FFF2-40B4-BE49-F238E27FC236}">
                <a16:creationId xmlns:a16="http://schemas.microsoft.com/office/drawing/2014/main" id="{D03F3829-9855-20EE-B6AE-A9B7293F430C}"/>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2473484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93CC65-68EC-87E3-901D-F2AA70168CAD}"/>
              </a:ext>
            </a:extLst>
          </p:cNvPr>
          <p:cNvSpPr>
            <a:spLocks noGrp="1"/>
          </p:cNvSpPr>
          <p:nvPr>
            <p:ph type="dt" sz="half" idx="10"/>
          </p:nvPr>
        </p:nvSpPr>
        <p:spPr/>
        <p:txBody>
          <a:bodyPr/>
          <a:lstStyle/>
          <a:p>
            <a:fld id="{F55D9F57-693A-40B8-AC54-272D5D9540D1}" type="datetime1">
              <a:rPr lang="en-US" smtClean="0"/>
              <a:t>8/27/2026</a:t>
            </a:fld>
            <a:endParaRPr lang="en-US"/>
          </a:p>
        </p:txBody>
      </p:sp>
      <p:sp>
        <p:nvSpPr>
          <p:cNvPr id="3" name="Footer Placeholder 2">
            <a:extLst>
              <a:ext uri="{FF2B5EF4-FFF2-40B4-BE49-F238E27FC236}">
                <a16:creationId xmlns:a16="http://schemas.microsoft.com/office/drawing/2014/main" id="{611CD136-1186-18DF-03E1-7202B4E1AEEE}"/>
              </a:ext>
            </a:extLst>
          </p:cNvPr>
          <p:cNvSpPr>
            <a:spLocks noGrp="1"/>
          </p:cNvSpPr>
          <p:nvPr>
            <p:ph type="ftr" sz="quarter" idx="11"/>
          </p:nvPr>
        </p:nvSpPr>
        <p:spPr/>
        <p:txBody>
          <a:bodyPr/>
          <a:lstStyle/>
          <a:p>
            <a:r>
              <a:rPr lang="en-US"/>
              <a:t>Date 2025</a:t>
            </a:r>
          </a:p>
        </p:txBody>
      </p:sp>
      <p:sp>
        <p:nvSpPr>
          <p:cNvPr id="4" name="Slide Number Placeholder 3">
            <a:extLst>
              <a:ext uri="{FF2B5EF4-FFF2-40B4-BE49-F238E27FC236}">
                <a16:creationId xmlns:a16="http://schemas.microsoft.com/office/drawing/2014/main" id="{5D2C2AE7-DB24-CD8D-F9F9-BBB399800A45}"/>
              </a:ext>
            </a:extLst>
          </p:cNvPr>
          <p:cNvSpPr>
            <a:spLocks noGrp="1"/>
          </p:cNvSpPr>
          <p:nvPr>
            <p:ph type="sldNum" sz="quarter" idx="12"/>
          </p:nvPr>
        </p:nvSpPr>
        <p:spPr/>
        <p:txBody>
          <a:bodyPr/>
          <a:lstStyle/>
          <a:p>
            <a:fld id="{B6B988FE-5450-4D13-83CD-A9004418B02C}" type="slidenum">
              <a:rPr lang="en-US" smtClean="0"/>
              <a:t>‹#›</a:t>
            </a:fld>
            <a:endParaRPr lang="en-US"/>
          </a:p>
        </p:txBody>
      </p:sp>
    </p:spTree>
    <p:extLst>
      <p:ext uri="{BB962C8B-B14F-4D97-AF65-F5344CB8AC3E}">
        <p14:creationId xmlns:p14="http://schemas.microsoft.com/office/powerpoint/2010/main" val="3632334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End cov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3838" y="1877167"/>
            <a:ext cx="5810249" cy="904445"/>
          </a:xfrm>
          <a:prstGeom prst="rect">
            <a:avLst/>
          </a:prstGeom>
        </p:spPr>
        <p:txBody>
          <a:bodyPr anchor="t"/>
          <a:lstStyle>
            <a:lvl1pPr algn="l">
              <a:lnSpc>
                <a:spcPct val="82000"/>
              </a:lnSpc>
              <a:defRPr sz="6400" spc="-30" baseline="0">
                <a:solidFill>
                  <a:schemeClr val="bg2"/>
                </a:solidFill>
                <a:latin typeface="Host Grotesk SemiBold" panose="020B0504030402000203" pitchFamily="34" charset="0"/>
              </a:defRPr>
            </a:lvl1pPr>
          </a:lstStyle>
          <a:p>
            <a:r>
              <a:rPr lang="en-US"/>
              <a:t>Short end title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3837" y="3083669"/>
            <a:ext cx="5810250" cy="916833"/>
          </a:xfrm>
          <a:prstGeom prst="rect">
            <a:avLst/>
          </a:prstGeom>
        </p:spPr>
        <p:txBody>
          <a:bodyPr/>
          <a:lstStyle>
            <a:lvl1pPr marL="0" indent="0" algn="l">
              <a:lnSpc>
                <a:spcPct val="90000"/>
              </a:lnSpc>
              <a:spcBef>
                <a:spcPts val="0"/>
              </a:spcBef>
              <a:spcAft>
                <a:spcPts val="0"/>
              </a:spcAft>
              <a:buNone/>
              <a:defRPr sz="2900" spc="-1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4CE50542-535C-4D85-A570-0CB3FF66C3FF}" type="datetime1">
              <a:rPr lang="en-US" smtClean="0"/>
              <a:t>8/27/2026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pic>
        <p:nvPicPr>
          <p:cNvPr id="44" name="Graphic 43">
            <a:extLst>
              <a:ext uri="{FF2B5EF4-FFF2-40B4-BE49-F238E27FC236}">
                <a16:creationId xmlns:a16="http://schemas.microsoft.com/office/drawing/2014/main" id="{FDA0C664-1699-E9B9-7DF1-55E98EFC4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4312" y="258271"/>
            <a:ext cx="1902620" cy="406047"/>
          </a:xfrm>
          <a:prstGeom prst="rect">
            <a:avLst/>
          </a:prstGeom>
        </p:spPr>
      </p:pic>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6096000" y="681040"/>
            <a:ext cx="5872162" cy="5873748"/>
          </a:xfrm>
          <a:prstGeom prst="roundRect">
            <a:avLst>
              <a:gd name="adj" fmla="val 3500"/>
            </a:avLst>
          </a:prstGeom>
          <a:solidFill>
            <a:schemeClr val="accent6"/>
          </a:solidFill>
        </p:spPr>
        <p:txBody>
          <a:bodyPr/>
          <a:lstStyle/>
          <a:p>
            <a:r>
              <a:rPr lang="en-US"/>
              <a:t>Click icon to add picture</a:t>
            </a:r>
          </a:p>
        </p:txBody>
      </p:sp>
      <p:sp>
        <p:nvSpPr>
          <p:cNvPr id="11" name="Text Placeholder 10">
            <a:extLst>
              <a:ext uri="{FF2B5EF4-FFF2-40B4-BE49-F238E27FC236}">
                <a16:creationId xmlns:a16="http://schemas.microsoft.com/office/drawing/2014/main" id="{FCF347F7-195F-9BBF-0CF2-48B123D1052C}"/>
              </a:ext>
            </a:extLst>
          </p:cNvPr>
          <p:cNvSpPr>
            <a:spLocks noGrp="1"/>
          </p:cNvSpPr>
          <p:nvPr>
            <p:ph type="body" sz="quarter" idx="14"/>
          </p:nvPr>
        </p:nvSpPr>
        <p:spPr>
          <a:xfrm>
            <a:off x="223836" y="4152900"/>
            <a:ext cx="5810251" cy="2401886"/>
          </a:xfrm>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2A0E5EF6-CDFF-807D-3FD1-E2A5E3177978}"/>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spTree>
    <p:extLst>
      <p:ext uri="{BB962C8B-B14F-4D97-AF65-F5344CB8AC3E}">
        <p14:creationId xmlns:p14="http://schemas.microsoft.com/office/powerpoint/2010/main" val="75909624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Layouts after this one does not belong to this template">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4405A5C8-297E-E3EB-142A-5DE16BD606D2}"/>
              </a:ext>
            </a:extLst>
          </p:cNvPr>
          <p:cNvSpPr txBox="1"/>
          <p:nvPr userDrawn="1"/>
        </p:nvSpPr>
        <p:spPr>
          <a:xfrm>
            <a:off x="1949450" y="1848787"/>
            <a:ext cx="8293100" cy="3559244"/>
          </a:xfrm>
          <a:prstGeom prst="rect">
            <a:avLst/>
          </a:prstGeom>
          <a:noFill/>
        </p:spPr>
        <p:txBody>
          <a:bodyPr wrap="square" rtlCol="0">
            <a:spAutoFit/>
          </a:bodyPr>
          <a:lstStyle/>
          <a:p>
            <a:pPr algn="ctr">
              <a:lnSpc>
                <a:spcPct val="90000"/>
              </a:lnSpc>
            </a:pPr>
            <a:r>
              <a:rPr lang="en-US" sz="5000" b="1" kern="1200">
                <a:solidFill>
                  <a:schemeClr val="tx1"/>
                </a:solidFill>
                <a:latin typeface="+mj-lt"/>
                <a:ea typeface="+mj-ea"/>
                <a:cs typeface="+mj-cs"/>
              </a:rPr>
              <a:t>Layouts after this one does not belong to this template. Select one of the layouts before this one in the layout list.</a:t>
            </a:r>
          </a:p>
        </p:txBody>
      </p:sp>
    </p:spTree>
    <p:extLst>
      <p:ext uri="{BB962C8B-B14F-4D97-AF65-F5344CB8AC3E}">
        <p14:creationId xmlns:p14="http://schemas.microsoft.com/office/powerpoint/2010/main" val="8747749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1.sv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9" Type="http://schemas.openxmlformats.org/officeDocument/2006/relationships/slideLayout" Target="../slideLayouts/slideLayout93.xml"/><Relationship Id="rId21" Type="http://schemas.openxmlformats.org/officeDocument/2006/relationships/slideLayout" Target="../slideLayouts/slideLayout75.xml"/><Relationship Id="rId34" Type="http://schemas.openxmlformats.org/officeDocument/2006/relationships/slideLayout" Target="../slideLayouts/slideLayout88.xml"/><Relationship Id="rId42" Type="http://schemas.openxmlformats.org/officeDocument/2006/relationships/slideLayout" Target="../slideLayouts/slideLayout96.xml"/><Relationship Id="rId47" Type="http://schemas.openxmlformats.org/officeDocument/2006/relationships/slideLayout" Target="../slideLayouts/slideLayout101.xml"/><Relationship Id="rId50" Type="http://schemas.openxmlformats.org/officeDocument/2006/relationships/theme" Target="../theme/theme2.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9" Type="http://schemas.openxmlformats.org/officeDocument/2006/relationships/slideLayout" Target="../slideLayouts/slideLayout83.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32" Type="http://schemas.openxmlformats.org/officeDocument/2006/relationships/slideLayout" Target="../slideLayouts/slideLayout86.xml"/><Relationship Id="rId37" Type="http://schemas.openxmlformats.org/officeDocument/2006/relationships/slideLayout" Target="../slideLayouts/slideLayout91.xml"/><Relationship Id="rId40" Type="http://schemas.openxmlformats.org/officeDocument/2006/relationships/slideLayout" Target="../slideLayouts/slideLayout94.xml"/><Relationship Id="rId45" Type="http://schemas.openxmlformats.org/officeDocument/2006/relationships/slideLayout" Target="../slideLayouts/slideLayout99.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36" Type="http://schemas.openxmlformats.org/officeDocument/2006/relationships/slideLayout" Target="../slideLayouts/slideLayout90.xml"/><Relationship Id="rId49" Type="http://schemas.openxmlformats.org/officeDocument/2006/relationships/slideLayout" Target="../slideLayouts/slideLayout103.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slideLayout" Target="../slideLayouts/slideLayout85.xml"/><Relationship Id="rId44" Type="http://schemas.openxmlformats.org/officeDocument/2006/relationships/slideLayout" Target="../slideLayouts/slideLayout98.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slideLayout" Target="../slideLayouts/slideLayout84.xml"/><Relationship Id="rId35" Type="http://schemas.openxmlformats.org/officeDocument/2006/relationships/slideLayout" Target="../slideLayouts/slideLayout89.xml"/><Relationship Id="rId43" Type="http://schemas.openxmlformats.org/officeDocument/2006/relationships/slideLayout" Target="../slideLayouts/slideLayout97.xml"/><Relationship Id="rId48" Type="http://schemas.openxmlformats.org/officeDocument/2006/relationships/slideLayout" Target="../slideLayouts/slideLayout102.xml"/><Relationship Id="rId8" Type="http://schemas.openxmlformats.org/officeDocument/2006/relationships/slideLayout" Target="../slideLayouts/slideLayout62.xml"/><Relationship Id="rId51" Type="http://schemas.openxmlformats.org/officeDocument/2006/relationships/image" Target="../media/image1.svg"/><Relationship Id="rId3" Type="http://schemas.openxmlformats.org/officeDocument/2006/relationships/slideLayout" Target="../slideLayouts/slideLayout57.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33" Type="http://schemas.openxmlformats.org/officeDocument/2006/relationships/slideLayout" Target="../slideLayouts/slideLayout87.xml"/><Relationship Id="rId38" Type="http://schemas.openxmlformats.org/officeDocument/2006/relationships/slideLayout" Target="../slideLayouts/slideLayout92.xml"/><Relationship Id="rId46" Type="http://schemas.openxmlformats.org/officeDocument/2006/relationships/slideLayout" Target="../slideLayouts/slideLayout100.xml"/><Relationship Id="rId20" Type="http://schemas.openxmlformats.org/officeDocument/2006/relationships/slideLayout" Target="../slideLayouts/slideLayout74.xml"/><Relationship Id="rId41" Type="http://schemas.openxmlformats.org/officeDocument/2006/relationships/slideLayout" Target="../slideLayouts/slideLayout95.xml"/><Relationship Id="rId1" Type="http://schemas.openxmlformats.org/officeDocument/2006/relationships/slideLayout" Target="../slideLayouts/slideLayout55.xml"/><Relationship Id="rId6"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907D54BB-8EC7-458A-A082-8AF4306364DF}"/>
              </a:ext>
            </a:extLst>
          </p:cNvPr>
          <p:cNvSpPr>
            <a:spLocks noGrp="1"/>
          </p:cNvSpPr>
          <p:nvPr userDrawn="1">
            <p:ph type="dt" sz="half" idx="2"/>
          </p:nvPr>
        </p:nvSpPr>
        <p:spPr>
          <a:xfrm>
            <a:off x="437470" y="6858000"/>
            <a:ext cx="3078162" cy="0"/>
          </a:xfrm>
          <a:prstGeom prst="rect">
            <a:avLst/>
          </a:prstGeom>
        </p:spPr>
        <p:txBody>
          <a:bodyPr vert="horz" lIns="0" tIns="0" rIns="0" bIns="0" rtlCol="0" anchor="b">
            <a:noAutofit/>
          </a:bodyPr>
          <a:lstStyle>
            <a:lvl1pPr algn="l">
              <a:defRPr sz="100">
                <a:solidFill>
                  <a:schemeClr val="tx1">
                    <a:lumMod val="65000"/>
                    <a:lumOff val="35000"/>
                    <a:alpha val="0"/>
                  </a:schemeClr>
                </a:solidFill>
              </a:defRPr>
            </a:lvl1pPr>
          </a:lstStyle>
          <a:p>
            <a:fld id="{85C67BD2-9703-4CA2-9155-A096199ED0DE}" type="datetime1">
              <a:rPr lang="en-US" smtClean="0"/>
              <a:t>8/27/2026</a:t>
            </a:fld>
            <a:endParaRPr lang="en-US"/>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userDrawn="1">
            <p:ph type="ftr" sz="quarter" idx="3"/>
          </p:nvPr>
        </p:nvSpPr>
        <p:spPr>
          <a:xfrm>
            <a:off x="9990138" y="6858000"/>
            <a:ext cx="1101724" cy="0"/>
          </a:xfrm>
          <a:prstGeom prst="rect">
            <a:avLst/>
          </a:prstGeom>
        </p:spPr>
        <p:txBody>
          <a:bodyPr vert="horz" lIns="0" tIns="0" rIns="0" bIns="0" rtlCol="0" anchor="ctr">
            <a:noAutofit/>
          </a:bodyPr>
          <a:lstStyle>
            <a:lvl1pPr algn="r">
              <a:defRPr sz="100" spc="10" baseline="0">
                <a:solidFill>
                  <a:schemeClr val="tx1">
                    <a:alpha val="0"/>
                  </a:schemeClr>
                </a:solidFill>
                <a:latin typeface="+mj-lt"/>
              </a:defRPr>
            </a:lvl1pPr>
          </a:lstStyle>
          <a:p>
            <a:r>
              <a:rPr lang="en-US"/>
              <a:t>Date 2025</a:t>
            </a:r>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userDrawn="1">
            <p:ph type="sldNum" sz="quarter" idx="4"/>
          </p:nvPr>
        </p:nvSpPr>
        <p:spPr>
          <a:xfrm>
            <a:off x="11101388" y="6693695"/>
            <a:ext cx="866774" cy="90000"/>
          </a:xfrm>
          <a:prstGeom prst="rect">
            <a:avLst/>
          </a:prstGeom>
          <a:ln>
            <a:noFill/>
          </a:ln>
        </p:spPr>
        <p:txBody>
          <a:bodyPr vert="horz" wrap="none" lIns="0" tIns="0" rIns="0" bIns="0" rtlCol="0" anchor="ctr">
            <a:noAutofit/>
          </a:bodyPr>
          <a:lstStyle>
            <a:lvl1pPr algn="r">
              <a:defRPr sz="700">
                <a:solidFill>
                  <a:schemeClr val="tx2"/>
                </a:solidFill>
              </a:defRPr>
            </a:lvl1pPr>
          </a:lstStyle>
          <a:p>
            <a:fld id="{AE086683-F536-42AB-ABBC-F4803DFE8DBC}" type="slidenum">
              <a:rPr lang="en-US" smtClean="0"/>
              <a:pPr/>
              <a:t>‹#›</a:t>
            </a:fld>
            <a:endParaRPr lang="en-US" sz="700"/>
          </a:p>
        </p:txBody>
      </p:sp>
      <p:sp>
        <p:nvSpPr>
          <p:cNvPr id="7" name="Title Placeholder 6">
            <a:extLst>
              <a:ext uri="{FF2B5EF4-FFF2-40B4-BE49-F238E27FC236}">
                <a16:creationId xmlns:a16="http://schemas.microsoft.com/office/drawing/2014/main" id="{45401296-9B95-5420-8D6A-DD8DE74DB4C1}"/>
              </a:ext>
            </a:extLst>
          </p:cNvPr>
          <p:cNvSpPr>
            <a:spLocks noGrp="1"/>
          </p:cNvSpPr>
          <p:nvPr userDrawn="1">
            <p:ph type="title"/>
          </p:nvPr>
        </p:nvSpPr>
        <p:spPr>
          <a:xfrm>
            <a:off x="222251" y="685800"/>
            <a:ext cx="11745911" cy="720869"/>
          </a:xfrm>
          <a:prstGeom prst="rect">
            <a:avLst/>
          </a:prstGeom>
        </p:spPr>
        <p:txBody>
          <a:bodyPr vert="horz" wrap="square" lIns="180000" tIns="64800" rIns="180000" bIns="0" rtlCol="0" anchor="t">
            <a:spAutoFit/>
          </a:bodyPr>
          <a:lstStyle/>
          <a:p>
            <a:r>
              <a:rPr lang="sv-SE"/>
              <a:t>Klicka här för att ändra mall för rubrikformat</a:t>
            </a:r>
            <a:endParaRPr lang="en-US"/>
          </a:p>
        </p:txBody>
      </p:sp>
      <p:sp>
        <p:nvSpPr>
          <p:cNvPr id="8" name="Text Placeholder 7">
            <a:extLst>
              <a:ext uri="{FF2B5EF4-FFF2-40B4-BE49-F238E27FC236}">
                <a16:creationId xmlns:a16="http://schemas.microsoft.com/office/drawing/2014/main" id="{5285BCBA-8390-1D80-4227-16236B39A844}"/>
              </a:ext>
            </a:extLst>
          </p:cNvPr>
          <p:cNvSpPr>
            <a:spLocks noGrp="1"/>
          </p:cNvSpPr>
          <p:nvPr userDrawn="1">
            <p:ph type="body" idx="1"/>
          </p:nvPr>
        </p:nvSpPr>
        <p:spPr>
          <a:xfrm>
            <a:off x="222251" y="2226996"/>
            <a:ext cx="11745912" cy="4329375"/>
          </a:xfrm>
          <a:prstGeom prst="rect">
            <a:avLst/>
          </a:prstGeom>
        </p:spPr>
        <p:txBody>
          <a:bodyPr vert="horz" lIns="180000" tIns="0" rIns="180000" bIns="0" rtlCol="0" anchor="t">
            <a:noAutofit/>
          </a:bodyPr>
          <a:lstStyle/>
          <a:p>
            <a:pPr lvl="0"/>
            <a:r>
              <a:rPr lang="en-US"/>
              <a:t>Body MD</a:t>
            </a:r>
          </a:p>
          <a:p>
            <a:pPr lvl="1"/>
            <a:r>
              <a:rPr lang="en-US"/>
              <a:t>Body MD Heading</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9" name="TextBox 8">
            <a:extLst>
              <a:ext uri="{FF2B5EF4-FFF2-40B4-BE49-F238E27FC236}">
                <a16:creationId xmlns:a16="http://schemas.microsoft.com/office/drawing/2014/main" id="{79CDC8D1-379D-3D8B-1A98-0B79E8845415}"/>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pic>
        <p:nvPicPr>
          <p:cNvPr id="11" name="Graphic 10">
            <a:extLst>
              <a:ext uri="{FF2B5EF4-FFF2-40B4-BE49-F238E27FC236}">
                <a16:creationId xmlns:a16="http://schemas.microsoft.com/office/drawing/2014/main" id="{6D2ACABA-AD29-3487-9315-7C6AFE3BF50B}"/>
              </a:ext>
            </a:extLst>
          </p:cNvPr>
          <p:cNvPicPr>
            <a:picLocks noChangeAspect="1"/>
          </p:cNvPicPr>
          <p:nvPr userDrawn="1"/>
        </p:nvPicPr>
        <p:blipFill>
          <a:blip>
            <a:extLst>
              <a:ext uri="{96DAC541-7B7A-43D3-8B79-37D633B846F1}">
                <asvg:svgBlip xmlns:asvg="http://schemas.microsoft.com/office/drawing/2016/SVG/main" r:embed="rId56"/>
              </a:ext>
            </a:extLst>
          </a:blip>
          <a:stretch>
            <a:fillRect/>
          </a:stretch>
        </p:blipFill>
        <p:spPr>
          <a:xfrm>
            <a:off x="11114723" y="267669"/>
            <a:ext cx="853440" cy="256032"/>
          </a:xfrm>
          <a:prstGeom prst="rect">
            <a:avLst/>
          </a:prstGeom>
        </p:spPr>
      </p:pic>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49" r:id="rId1"/>
    <p:sldLayoutId id="2147483694" r:id="rId2"/>
    <p:sldLayoutId id="2147483695" r:id="rId3"/>
    <p:sldLayoutId id="2147483674" r:id="rId4"/>
    <p:sldLayoutId id="2147483697" r:id="rId5"/>
    <p:sldLayoutId id="2147483699" r:id="rId6"/>
    <p:sldLayoutId id="2147483700" r:id="rId7"/>
    <p:sldLayoutId id="2147483710" r:id="rId8"/>
    <p:sldLayoutId id="2147483711" r:id="rId9"/>
    <p:sldLayoutId id="2147483712" r:id="rId10"/>
    <p:sldLayoutId id="2147483701" r:id="rId11"/>
    <p:sldLayoutId id="2147483702" r:id="rId12"/>
    <p:sldLayoutId id="2147483703" r:id="rId13"/>
    <p:sldLayoutId id="2147483722" r:id="rId14"/>
    <p:sldLayoutId id="2147483723" r:id="rId15"/>
    <p:sldLayoutId id="2147483724" r:id="rId16"/>
    <p:sldLayoutId id="2147483725" r:id="rId17"/>
    <p:sldLayoutId id="2147483726" r:id="rId18"/>
    <p:sldLayoutId id="2147483727" r:id="rId19"/>
    <p:sldLayoutId id="2147483728" r:id="rId20"/>
    <p:sldLayoutId id="2147483735" r:id="rId21"/>
    <p:sldLayoutId id="2147483696" r:id="rId22"/>
    <p:sldLayoutId id="2147483698" r:id="rId23"/>
    <p:sldLayoutId id="2147483704" r:id="rId24"/>
    <p:sldLayoutId id="2147483705" r:id="rId25"/>
    <p:sldLayoutId id="2147483706" r:id="rId26"/>
    <p:sldLayoutId id="2147483707" r:id="rId27"/>
    <p:sldLayoutId id="2147483736" r:id="rId28"/>
    <p:sldLayoutId id="2147483737" r:id="rId29"/>
    <p:sldLayoutId id="2147483708" r:id="rId30"/>
    <p:sldLayoutId id="2147483716" r:id="rId31"/>
    <p:sldLayoutId id="2147483709" r:id="rId32"/>
    <p:sldLayoutId id="2147483715" r:id="rId33"/>
    <p:sldLayoutId id="2147483714" r:id="rId34"/>
    <p:sldLayoutId id="2147483721" r:id="rId35"/>
    <p:sldLayoutId id="2147483729" r:id="rId36"/>
    <p:sldLayoutId id="2147483730" r:id="rId37"/>
    <p:sldLayoutId id="2147483731" r:id="rId38"/>
    <p:sldLayoutId id="2147483732" r:id="rId39"/>
    <p:sldLayoutId id="2147483733" r:id="rId40"/>
    <p:sldLayoutId id="2147483734" r:id="rId41"/>
    <p:sldLayoutId id="2147483717" r:id="rId42"/>
    <p:sldLayoutId id="2147483719" r:id="rId43"/>
    <p:sldLayoutId id="2147483718" r:id="rId44"/>
    <p:sldLayoutId id="2147483720" r:id="rId45"/>
    <p:sldLayoutId id="2147483692" r:id="rId46"/>
    <p:sldLayoutId id="2147483691" r:id="rId47"/>
    <p:sldLayoutId id="2147483713" r:id="rId48"/>
    <p:sldLayoutId id="2147483658" r:id="rId49"/>
    <p:sldLayoutId id="2147483738" r:id="rId50"/>
    <p:sldLayoutId id="2147483739" r:id="rId51"/>
    <p:sldLayoutId id="2147483740" r:id="rId52"/>
    <p:sldLayoutId id="2147483741" r:id="rId53"/>
    <p:sldLayoutId id="2147483742" r:id="rId54"/>
  </p:sldLayoutIdLst>
  <p:hf hdr="0" ftr="0" dt="0"/>
  <p:txStyles>
    <p:titleStyle>
      <a:lvl1pPr algn="l" defTabSz="914400" rtl="0" eaLnBrk="1" latinLnBrk="0" hangingPunct="1">
        <a:lnSpc>
          <a:spcPct val="82000"/>
        </a:lnSpc>
        <a:spcBef>
          <a:spcPct val="0"/>
        </a:spcBef>
        <a:buNone/>
        <a:defRPr sz="5000" kern="1200" spc="-60" baseline="0">
          <a:solidFill>
            <a:schemeClr val="tx1"/>
          </a:solidFill>
          <a:latin typeface="+mj-lt"/>
          <a:ea typeface="+mj-ea"/>
          <a:cs typeface="+mj-cs"/>
        </a:defRPr>
      </a:lvl1pPr>
    </p:titleStyle>
    <p:body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0" userDrawn="1">
          <p15:clr>
            <a:srgbClr val="646464"/>
          </p15:clr>
        </p15:guide>
        <p15:guide id="2" pos="686" userDrawn="1">
          <p15:clr>
            <a:srgbClr val="646464"/>
          </p15:clr>
        </p15:guide>
        <p15:guide id="3" pos="763" userDrawn="1">
          <p15:clr>
            <a:srgbClr val="646464"/>
          </p15:clr>
        </p15:guide>
        <p15:guide id="4" pos="1309" userDrawn="1">
          <p15:clr>
            <a:srgbClr val="646464"/>
          </p15:clr>
        </p15:guide>
        <p15:guide id="5" pos="1386" userDrawn="1">
          <p15:clr>
            <a:srgbClr val="646464"/>
          </p15:clr>
        </p15:guide>
        <p15:guide id="6" pos="1932" userDrawn="1">
          <p15:clr>
            <a:srgbClr val="646464"/>
          </p15:clr>
        </p15:guide>
        <p15:guide id="7" pos="2009" userDrawn="1">
          <p15:clr>
            <a:srgbClr val="646464"/>
          </p15:clr>
        </p15:guide>
        <p15:guide id="8" pos="2555" userDrawn="1">
          <p15:clr>
            <a:srgbClr val="646464"/>
          </p15:clr>
        </p15:guide>
        <p15:guide id="9" pos="2632" userDrawn="1">
          <p15:clr>
            <a:srgbClr val="646464"/>
          </p15:clr>
        </p15:guide>
        <p15:guide id="10" pos="3178" userDrawn="1">
          <p15:clr>
            <a:srgbClr val="646464"/>
          </p15:clr>
        </p15:guide>
        <p15:guide id="11" pos="3255" userDrawn="1">
          <p15:clr>
            <a:srgbClr val="646464"/>
          </p15:clr>
        </p15:guide>
        <p15:guide id="12" pos="3801" userDrawn="1">
          <p15:clr>
            <a:srgbClr val="646464"/>
          </p15:clr>
        </p15:guide>
        <p15:guide id="13" pos="3878" userDrawn="1">
          <p15:clr>
            <a:srgbClr val="646464"/>
          </p15:clr>
        </p15:guide>
        <p15:guide id="14" pos="4424" userDrawn="1">
          <p15:clr>
            <a:srgbClr val="646464"/>
          </p15:clr>
        </p15:guide>
        <p15:guide id="15" pos="4501" userDrawn="1">
          <p15:clr>
            <a:srgbClr val="646464"/>
          </p15:clr>
        </p15:guide>
        <p15:guide id="16" pos="5047" userDrawn="1">
          <p15:clr>
            <a:srgbClr val="646464"/>
          </p15:clr>
        </p15:guide>
        <p15:guide id="17" pos="5124" userDrawn="1">
          <p15:clr>
            <a:srgbClr val="646464"/>
          </p15:clr>
        </p15:guide>
        <p15:guide id="18" pos="5670" userDrawn="1">
          <p15:clr>
            <a:srgbClr val="646464"/>
          </p15:clr>
        </p15:guide>
        <p15:guide id="19" pos="5747" userDrawn="1">
          <p15:clr>
            <a:srgbClr val="646464"/>
          </p15:clr>
        </p15:guide>
        <p15:guide id="20" pos="6293" userDrawn="1">
          <p15:clr>
            <a:srgbClr val="646464"/>
          </p15:clr>
        </p15:guide>
        <p15:guide id="21" pos="6370" userDrawn="1">
          <p15:clr>
            <a:srgbClr val="646464"/>
          </p15:clr>
        </p15:guide>
        <p15:guide id="22" pos="6916" userDrawn="1">
          <p15:clr>
            <a:srgbClr val="646464"/>
          </p15:clr>
        </p15:guide>
        <p15:guide id="23" pos="6993" userDrawn="1">
          <p15:clr>
            <a:srgbClr val="646464"/>
          </p15:clr>
        </p15:guide>
        <p15:guide id="24" pos="7539" userDrawn="1">
          <p15:clr>
            <a:srgbClr val="646464"/>
          </p15:clr>
        </p15:guide>
        <p15:guide id="25" orient="horz" pos="429" userDrawn="1">
          <p15:clr>
            <a:srgbClr val="646464"/>
          </p15:clr>
        </p15:guide>
        <p15:guide id="26" orient="horz" pos="4130" userDrawn="1">
          <p15:clr>
            <a:srgbClr val="646464"/>
          </p15:clr>
        </p15:guide>
        <p15:guide id="27" pos="252" userDrawn="1">
          <p15:clr>
            <a:srgbClr val="F26B43"/>
          </p15:clr>
        </p15:guide>
        <p15:guide id="28" orient="horz" pos="1401" userDrawn="1">
          <p15:clr>
            <a:srgbClr val="646464"/>
          </p15:clr>
        </p15:guide>
        <p15:guide id="29"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907D54BB-8EC7-458A-A082-8AF4306364DF}"/>
              </a:ext>
            </a:extLst>
          </p:cNvPr>
          <p:cNvSpPr>
            <a:spLocks noGrp="1"/>
          </p:cNvSpPr>
          <p:nvPr userDrawn="1">
            <p:ph type="dt" sz="half" idx="2"/>
          </p:nvPr>
        </p:nvSpPr>
        <p:spPr>
          <a:xfrm>
            <a:off x="437470" y="6858000"/>
            <a:ext cx="3078162" cy="0"/>
          </a:xfrm>
          <a:prstGeom prst="rect">
            <a:avLst/>
          </a:prstGeom>
        </p:spPr>
        <p:txBody>
          <a:bodyPr vert="horz" lIns="0" tIns="0" rIns="0" bIns="0" rtlCol="0" anchor="b">
            <a:noAutofit/>
          </a:bodyPr>
          <a:lstStyle>
            <a:lvl1pPr algn="l">
              <a:defRPr sz="100">
                <a:solidFill>
                  <a:schemeClr val="tx1">
                    <a:lumMod val="65000"/>
                    <a:lumOff val="35000"/>
                    <a:alpha val="0"/>
                  </a:schemeClr>
                </a:solidFill>
              </a:defRPr>
            </a:lvl1pPr>
          </a:lstStyle>
          <a:p>
            <a:fld id="{82F7C616-C2F3-4C0D-A346-C787553C963B}" type="datetime1">
              <a:rPr lang="en-US" smtClean="0"/>
              <a:t>8/27/2026</a:t>
            </a:fld>
            <a:endParaRPr lang="en-US"/>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userDrawn="1">
            <p:ph type="ftr" sz="quarter" idx="3"/>
          </p:nvPr>
        </p:nvSpPr>
        <p:spPr>
          <a:xfrm>
            <a:off x="9990138" y="6858000"/>
            <a:ext cx="1101724" cy="0"/>
          </a:xfrm>
          <a:prstGeom prst="rect">
            <a:avLst/>
          </a:prstGeom>
        </p:spPr>
        <p:txBody>
          <a:bodyPr vert="horz" lIns="0" tIns="0" rIns="0" bIns="0" rtlCol="0" anchor="ctr">
            <a:noAutofit/>
          </a:bodyPr>
          <a:lstStyle>
            <a:lvl1pPr algn="r">
              <a:defRPr sz="100" spc="10" baseline="0">
                <a:solidFill>
                  <a:schemeClr val="tx1">
                    <a:alpha val="0"/>
                  </a:schemeClr>
                </a:solidFill>
                <a:latin typeface="+mj-lt"/>
              </a:defRPr>
            </a:lvl1pPr>
          </a:lstStyle>
          <a:p>
            <a:r>
              <a:rPr lang="en-US"/>
              <a:t>Date 2025</a:t>
            </a:r>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userDrawn="1">
            <p:ph type="sldNum" sz="quarter" idx="4"/>
          </p:nvPr>
        </p:nvSpPr>
        <p:spPr>
          <a:xfrm>
            <a:off x="11101388" y="6693695"/>
            <a:ext cx="866774" cy="90000"/>
          </a:xfrm>
          <a:prstGeom prst="rect">
            <a:avLst/>
          </a:prstGeom>
          <a:ln>
            <a:noFill/>
          </a:ln>
        </p:spPr>
        <p:txBody>
          <a:bodyPr vert="horz" wrap="none" lIns="0" tIns="0" rIns="0" bIns="0" rtlCol="0" anchor="ctr">
            <a:noAutofit/>
          </a:bodyPr>
          <a:lstStyle>
            <a:lvl1pPr algn="r">
              <a:defRPr sz="700">
                <a:solidFill>
                  <a:schemeClr val="tx2"/>
                </a:solidFill>
              </a:defRPr>
            </a:lvl1pPr>
          </a:lstStyle>
          <a:p>
            <a:fld id="{AE086683-F536-42AB-ABBC-F4803DFE8DBC}" type="slidenum">
              <a:rPr lang="en-US" smtClean="0"/>
              <a:pPr/>
              <a:t>‹#›</a:t>
            </a:fld>
            <a:endParaRPr lang="en-US" sz="700"/>
          </a:p>
        </p:txBody>
      </p:sp>
      <p:sp>
        <p:nvSpPr>
          <p:cNvPr id="7" name="Title Placeholder 6">
            <a:extLst>
              <a:ext uri="{FF2B5EF4-FFF2-40B4-BE49-F238E27FC236}">
                <a16:creationId xmlns:a16="http://schemas.microsoft.com/office/drawing/2014/main" id="{45401296-9B95-5420-8D6A-DD8DE74DB4C1}"/>
              </a:ext>
            </a:extLst>
          </p:cNvPr>
          <p:cNvSpPr>
            <a:spLocks noGrp="1"/>
          </p:cNvSpPr>
          <p:nvPr userDrawn="1">
            <p:ph type="title"/>
          </p:nvPr>
        </p:nvSpPr>
        <p:spPr>
          <a:xfrm>
            <a:off x="222251" y="685800"/>
            <a:ext cx="11745911" cy="720869"/>
          </a:xfrm>
          <a:prstGeom prst="rect">
            <a:avLst/>
          </a:prstGeom>
        </p:spPr>
        <p:txBody>
          <a:bodyPr vert="horz" wrap="square" lIns="180000" tIns="64800" rIns="180000" bIns="0" rtlCol="0" anchor="t">
            <a:spAutoFit/>
          </a:bodyPr>
          <a:lstStyle/>
          <a:p>
            <a:r>
              <a:rPr lang="sv-SE"/>
              <a:t>Klicka här för att ändra mall för rubrikformat</a:t>
            </a:r>
            <a:endParaRPr lang="en-US"/>
          </a:p>
        </p:txBody>
      </p:sp>
      <p:sp>
        <p:nvSpPr>
          <p:cNvPr id="8" name="Text Placeholder 7">
            <a:extLst>
              <a:ext uri="{FF2B5EF4-FFF2-40B4-BE49-F238E27FC236}">
                <a16:creationId xmlns:a16="http://schemas.microsoft.com/office/drawing/2014/main" id="{5285BCBA-8390-1D80-4227-16236B39A844}"/>
              </a:ext>
            </a:extLst>
          </p:cNvPr>
          <p:cNvSpPr>
            <a:spLocks noGrp="1"/>
          </p:cNvSpPr>
          <p:nvPr userDrawn="1">
            <p:ph type="body" idx="1"/>
          </p:nvPr>
        </p:nvSpPr>
        <p:spPr>
          <a:xfrm>
            <a:off x="222251" y="2226996"/>
            <a:ext cx="11745912" cy="4329375"/>
          </a:xfrm>
          <a:prstGeom prst="rect">
            <a:avLst/>
          </a:prstGeom>
        </p:spPr>
        <p:txBody>
          <a:bodyPr vert="horz" lIns="180000" tIns="0" rIns="180000" bIns="0" rtlCol="0" anchor="t">
            <a:noAutofit/>
          </a:bodyPr>
          <a:lstStyle/>
          <a:p>
            <a:pPr lvl="0"/>
            <a:r>
              <a:rPr lang="en-US"/>
              <a:t>Body MD</a:t>
            </a:r>
          </a:p>
          <a:p>
            <a:pPr lvl="1"/>
            <a:r>
              <a:rPr lang="en-US"/>
              <a:t>Body MD Heading</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9" name="TextBox 8">
            <a:extLst>
              <a:ext uri="{FF2B5EF4-FFF2-40B4-BE49-F238E27FC236}">
                <a16:creationId xmlns:a16="http://schemas.microsoft.com/office/drawing/2014/main" id="{79CDC8D1-379D-3D8B-1A98-0B79E8845415}"/>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pic>
        <p:nvPicPr>
          <p:cNvPr id="11" name="Graphic 10">
            <a:extLst>
              <a:ext uri="{FF2B5EF4-FFF2-40B4-BE49-F238E27FC236}">
                <a16:creationId xmlns:a16="http://schemas.microsoft.com/office/drawing/2014/main" id="{6D2ACABA-AD29-3487-9315-7C6AFE3BF50B}"/>
              </a:ext>
            </a:extLst>
          </p:cNvPr>
          <p:cNvPicPr>
            <a:picLocks noChangeAspect="1"/>
          </p:cNvPicPr>
          <p:nvPr userDrawn="1"/>
        </p:nvPicPr>
        <p:blipFill>
          <a:blip>
            <a:extLst>
              <a:ext uri="{96DAC541-7B7A-43D3-8B79-37D633B846F1}">
                <asvg:svgBlip xmlns:asvg="http://schemas.microsoft.com/office/drawing/2016/SVG/main" r:embed="rId51"/>
              </a:ext>
            </a:extLst>
          </a:blip>
          <a:stretch>
            <a:fillRect/>
          </a:stretch>
        </p:blipFill>
        <p:spPr>
          <a:xfrm>
            <a:off x="11114723" y="267669"/>
            <a:ext cx="853440" cy="256032"/>
          </a:xfrm>
          <a:prstGeom prst="rect">
            <a:avLst/>
          </a:prstGeom>
        </p:spPr>
      </p:pic>
    </p:spTree>
    <p:extLst>
      <p:ext uri="{BB962C8B-B14F-4D97-AF65-F5344CB8AC3E}">
        <p14:creationId xmlns:p14="http://schemas.microsoft.com/office/powerpoint/2010/main" val="1939746530"/>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 id="2147483812" r:id="rId24"/>
    <p:sldLayoutId id="2147483813" r:id="rId25"/>
    <p:sldLayoutId id="2147483814" r:id="rId26"/>
    <p:sldLayoutId id="2147483815" r:id="rId27"/>
    <p:sldLayoutId id="2147483816" r:id="rId28"/>
    <p:sldLayoutId id="2147483817" r:id="rId29"/>
    <p:sldLayoutId id="2147483818" r:id="rId30"/>
    <p:sldLayoutId id="2147483819" r:id="rId31"/>
    <p:sldLayoutId id="2147483820" r:id="rId32"/>
    <p:sldLayoutId id="2147483821" r:id="rId33"/>
    <p:sldLayoutId id="2147483822" r:id="rId34"/>
    <p:sldLayoutId id="2147483823" r:id="rId35"/>
    <p:sldLayoutId id="2147483824" r:id="rId36"/>
    <p:sldLayoutId id="2147483825" r:id="rId37"/>
    <p:sldLayoutId id="2147483826" r:id="rId38"/>
    <p:sldLayoutId id="2147483827" r:id="rId39"/>
    <p:sldLayoutId id="2147483828" r:id="rId40"/>
    <p:sldLayoutId id="2147483829" r:id="rId41"/>
    <p:sldLayoutId id="2147483830" r:id="rId42"/>
    <p:sldLayoutId id="2147483831" r:id="rId43"/>
    <p:sldLayoutId id="2147483832" r:id="rId44"/>
    <p:sldLayoutId id="2147483833" r:id="rId45"/>
    <p:sldLayoutId id="2147483834" r:id="rId46"/>
    <p:sldLayoutId id="2147483835" r:id="rId47"/>
    <p:sldLayoutId id="2147483836" r:id="rId48"/>
    <p:sldLayoutId id="2147483837" r:id="rId49"/>
  </p:sldLayoutIdLst>
  <p:hf hdr="0" ftr="0" dt="0"/>
  <p:txStyles>
    <p:titleStyle>
      <a:lvl1pPr algn="l" defTabSz="914400" rtl="0" eaLnBrk="1" latinLnBrk="0" hangingPunct="1">
        <a:lnSpc>
          <a:spcPct val="82000"/>
        </a:lnSpc>
        <a:spcBef>
          <a:spcPct val="0"/>
        </a:spcBef>
        <a:buNone/>
        <a:defRPr sz="5000" kern="1200" spc="-60" baseline="0">
          <a:solidFill>
            <a:schemeClr val="tx1"/>
          </a:solidFill>
          <a:latin typeface="+mj-lt"/>
          <a:ea typeface="+mj-ea"/>
          <a:cs typeface="+mj-cs"/>
        </a:defRPr>
      </a:lvl1pPr>
    </p:titleStyle>
    <p:body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89600" indent="-22320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0" userDrawn="1">
          <p15:clr>
            <a:srgbClr val="646464"/>
          </p15:clr>
        </p15:guide>
        <p15:guide id="2" pos="686" userDrawn="1">
          <p15:clr>
            <a:srgbClr val="646464"/>
          </p15:clr>
        </p15:guide>
        <p15:guide id="3" pos="763" userDrawn="1">
          <p15:clr>
            <a:srgbClr val="646464"/>
          </p15:clr>
        </p15:guide>
        <p15:guide id="4" pos="1309" userDrawn="1">
          <p15:clr>
            <a:srgbClr val="646464"/>
          </p15:clr>
        </p15:guide>
        <p15:guide id="5" pos="1386" userDrawn="1">
          <p15:clr>
            <a:srgbClr val="646464"/>
          </p15:clr>
        </p15:guide>
        <p15:guide id="6" pos="1932" userDrawn="1">
          <p15:clr>
            <a:srgbClr val="646464"/>
          </p15:clr>
        </p15:guide>
        <p15:guide id="7" pos="2009" userDrawn="1">
          <p15:clr>
            <a:srgbClr val="646464"/>
          </p15:clr>
        </p15:guide>
        <p15:guide id="8" pos="2555" userDrawn="1">
          <p15:clr>
            <a:srgbClr val="646464"/>
          </p15:clr>
        </p15:guide>
        <p15:guide id="9" pos="2632" userDrawn="1">
          <p15:clr>
            <a:srgbClr val="646464"/>
          </p15:clr>
        </p15:guide>
        <p15:guide id="10" pos="3178" userDrawn="1">
          <p15:clr>
            <a:srgbClr val="646464"/>
          </p15:clr>
        </p15:guide>
        <p15:guide id="11" pos="3255" userDrawn="1">
          <p15:clr>
            <a:srgbClr val="646464"/>
          </p15:clr>
        </p15:guide>
        <p15:guide id="12" pos="3801" userDrawn="1">
          <p15:clr>
            <a:srgbClr val="646464"/>
          </p15:clr>
        </p15:guide>
        <p15:guide id="13" pos="3878" userDrawn="1">
          <p15:clr>
            <a:srgbClr val="646464"/>
          </p15:clr>
        </p15:guide>
        <p15:guide id="14" pos="4424" userDrawn="1">
          <p15:clr>
            <a:srgbClr val="646464"/>
          </p15:clr>
        </p15:guide>
        <p15:guide id="15" pos="4501" userDrawn="1">
          <p15:clr>
            <a:srgbClr val="646464"/>
          </p15:clr>
        </p15:guide>
        <p15:guide id="16" pos="5047" userDrawn="1">
          <p15:clr>
            <a:srgbClr val="646464"/>
          </p15:clr>
        </p15:guide>
        <p15:guide id="17" pos="5124" userDrawn="1">
          <p15:clr>
            <a:srgbClr val="646464"/>
          </p15:clr>
        </p15:guide>
        <p15:guide id="18" pos="5670" userDrawn="1">
          <p15:clr>
            <a:srgbClr val="646464"/>
          </p15:clr>
        </p15:guide>
        <p15:guide id="19" pos="5747" userDrawn="1">
          <p15:clr>
            <a:srgbClr val="646464"/>
          </p15:clr>
        </p15:guide>
        <p15:guide id="20" pos="6293" userDrawn="1">
          <p15:clr>
            <a:srgbClr val="646464"/>
          </p15:clr>
        </p15:guide>
        <p15:guide id="21" pos="6370" userDrawn="1">
          <p15:clr>
            <a:srgbClr val="646464"/>
          </p15:clr>
        </p15:guide>
        <p15:guide id="22" pos="6916" userDrawn="1">
          <p15:clr>
            <a:srgbClr val="646464"/>
          </p15:clr>
        </p15:guide>
        <p15:guide id="23" pos="6993" userDrawn="1">
          <p15:clr>
            <a:srgbClr val="646464"/>
          </p15:clr>
        </p15:guide>
        <p15:guide id="24" pos="7539" userDrawn="1">
          <p15:clr>
            <a:srgbClr val="646464"/>
          </p15:clr>
        </p15:guide>
        <p15:guide id="25" orient="horz" pos="429" userDrawn="1">
          <p15:clr>
            <a:srgbClr val="646464"/>
          </p15:clr>
        </p15:guide>
        <p15:guide id="26" orient="horz" pos="4130" userDrawn="1">
          <p15:clr>
            <a:srgbClr val="646464"/>
          </p15:clr>
        </p15:guide>
        <p15:guide id="27" pos="252" userDrawn="1">
          <p15:clr>
            <a:srgbClr val="F26B43"/>
          </p15:clr>
        </p15:guide>
        <p15:guide id="28" orient="horz" pos="1401" userDrawn="1">
          <p15:clr>
            <a:srgbClr val="646464"/>
          </p15:clr>
        </p15:guide>
        <p15:guide id="29"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37.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hyperlink" Target="https://www.nanpa.com/" TargetMode="External"/><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openxmlformats.org/officeDocument/2006/relationships/image" Target="../media/image15.png"/><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37.xml"/><Relationship Id="rId5" Type="http://schemas.openxmlformats.org/officeDocument/2006/relationships/hyperlink" Target="https://community.sinch.com/t5/Product-Pricing-FAQ/Additional-costs-associated-with-Toll-Free-Numbers-US/ta-p/11379" TargetMode="External"/><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5.xml"/><Relationship Id="rId1" Type="http://schemas.openxmlformats.org/officeDocument/2006/relationships/slideLayout" Target="../slideLayouts/slideLayout40.xml"/><Relationship Id="rId4" Type="http://schemas.openxmlformats.org/officeDocument/2006/relationships/image" Target="../media/image32.sv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37.xml"/><Relationship Id="rId7" Type="http://schemas.openxmlformats.org/officeDocument/2006/relationships/image" Target="../media/image34.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svg"/><Relationship Id="rId5" Type="http://schemas.openxmlformats.org/officeDocument/2006/relationships/hyperlink" Target="https://community.sinch.com/t5/Virtual-Numbers/Buying-a-number-from-Sinch/ta-p/8081" TargetMode="External"/><Relationship Id="rId4" Type="http://schemas.openxmlformats.org/officeDocument/2006/relationships/hyperlink" Target="https://sinch.com/phone-numbers/toll-fre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slideLayout" Target="../slideLayouts/slideLayout37.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hyperlink" Target="https://community.sinch.com/t5/SMS/CTIA-Messaging-Principles-and-Best-Practices/ta-p/7087?attachment-id=1107" TargetMode="External"/><Relationship Id="rId3" Type="http://schemas.openxmlformats.org/officeDocument/2006/relationships/slideLayout" Target="../slideLayouts/slideLayout37.xml"/><Relationship Id="rId7" Type="http://schemas.openxmlformats.org/officeDocument/2006/relationships/hyperlink" Target="https://sinch.com/phone-numbers/toll-free/" TargetMode="Externa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developers.sinch.com/docs/10dlc-registration/api-reference/10dlc-registration/tfn-verification/tfnverificationexternalservice_createtfnverificationrequest" TargetMode="External"/><Relationship Id="rId11" Type="http://schemas.openxmlformats.org/officeDocument/2006/relationships/image" Target="../media/image39.png"/><Relationship Id="rId5" Type="http://schemas.openxmlformats.org/officeDocument/2006/relationships/hyperlink" Target="https://community.sinch.com/t5/Toll-Free-Numbers-TFN/How-do-I-submit-my-TFNs-for-verification-in-bulk/ta-p/10294" TargetMode="External"/><Relationship Id="rId10" Type="http://schemas.openxmlformats.org/officeDocument/2006/relationships/image" Target="../media/image34.svg"/><Relationship Id="rId4" Type="http://schemas.openxmlformats.org/officeDocument/2006/relationships/hyperlink" Target="https://community.sinch.com/t5/Toll-Free-Numbers-TFN/Toll-Free-Verified-Sender-Form/ta-p/11567/highlight/true" TargetMode="External"/><Relationship Id="rId9" Type="http://schemas.openxmlformats.org/officeDocument/2006/relationships/image" Target="../media/image33.svg"/></Relationships>
</file>

<file path=ppt/slides/_rels/slide1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hyperlink" Target="mailto:orders@sinch.com" TargetMode="External"/><Relationship Id="rId7" Type="http://schemas.openxmlformats.org/officeDocument/2006/relationships/image" Target="../media/image33.svg"/><Relationship Id="rId2" Type="http://schemas.openxmlformats.org/officeDocument/2006/relationships/slideLayout" Target="../slideLayouts/slideLayout39.xml"/><Relationship Id="rId1" Type="http://schemas.openxmlformats.org/officeDocument/2006/relationships/video" Target="https://www.youtube.com/embed/XT_z2s5E0II?start=2&amp;feature=oembed" TargetMode="External"/><Relationship Id="rId6" Type="http://schemas.openxmlformats.org/officeDocument/2006/relationships/hyperlink" Target="https://community.sinch.com/t5/Virtual-Numbers/Managing-your-Hosted-Numbers/ta-p/11656" TargetMode="External"/><Relationship Id="rId5" Type="http://schemas.openxmlformats.org/officeDocument/2006/relationships/hyperlink" Target="https://community.sinch.com/t5/Virtual-Numbers/Hosted-Messaging-for-US-and-Canada-Numbers/ta-p/11649" TargetMode="External"/><Relationship Id="rId10" Type="http://schemas.openxmlformats.org/officeDocument/2006/relationships/image" Target="../media/image42.svg"/><Relationship Id="rId4" Type="http://schemas.openxmlformats.org/officeDocument/2006/relationships/hyperlink" Target="https://sinch.com/phone-numbers/toll-free/" TargetMode="External"/><Relationship Id="rId9"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hyperlink" Target="https://community.sinch.com/t5/Virtual-Numbers/Sinch-Letter-of-Authorization-for-Toll-Free-Number-Porting-US/ta-p/14986" TargetMode="External"/><Relationship Id="rId7"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16.svg"/><Relationship Id="rId5" Type="http://schemas.openxmlformats.org/officeDocument/2006/relationships/image" Target="../media/image33.svg"/><Relationship Id="rId4" Type="http://schemas.openxmlformats.org/officeDocument/2006/relationships/hyperlink" Target="https://support.sinch.com/hc/en-us"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hyperlink" Target="https://developers.sinch.com/docs/numbers/api-reference/numbers/available-number" TargetMode="External"/><Relationship Id="rId7"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38.xml"/><Relationship Id="rId6" Type="http://schemas.openxmlformats.org/officeDocument/2006/relationships/hyperlink" Target="https://developers.sinch.com/docs/numbers/api-reference/porting" TargetMode="External"/><Relationship Id="rId11" Type="http://schemas.openxmlformats.org/officeDocument/2006/relationships/hyperlink" Target="http://www.dashboard.sinch.com/" TargetMode="External"/><Relationship Id="rId5" Type="http://schemas.openxmlformats.org/officeDocument/2006/relationships/image" Target="../media/image42.svg"/><Relationship Id="rId10" Type="http://schemas.openxmlformats.org/officeDocument/2006/relationships/hyperlink" Target="https://developers.sinch.com/docs/10dlc-registration/api-reference/10dlc-registration/tfn-verification/tfnverificationexternalservice_createtfnverificationrequest" TargetMode="External"/><Relationship Id="rId4" Type="http://schemas.openxmlformats.org/officeDocument/2006/relationships/hyperlink" Target="https://developers.sinch.com/docs/numbers/api-reference/imported-hosting" TargetMode="External"/><Relationship Id="rId9" Type="http://schemas.openxmlformats.org/officeDocument/2006/relationships/hyperlink" Target="https://dashboard.sinch.com/dashboard"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support.sinch.com/hc/en-us" TargetMode="External"/><Relationship Id="rId2" Type="http://schemas.openxmlformats.org/officeDocument/2006/relationships/hyperlink" Target="https://community.sinch.com/t5/Virtual-Numbers/Sinch-Letter-of-Authorization-for-Toll-Free-Number-Porting-US/ta-p/14986" TargetMode="External"/><Relationship Id="rId1" Type="http://schemas.openxmlformats.org/officeDocument/2006/relationships/slideLayout" Target="../slideLayouts/slideLayout37.xml"/><Relationship Id="rId5" Type="http://schemas.openxmlformats.org/officeDocument/2006/relationships/image" Target="../media/image34.svg"/><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svg"/><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3" Type="http://schemas.openxmlformats.org/officeDocument/2006/relationships/hyperlink" Target="https://support.sinch.com/hc/en-us" TargetMode="External"/><Relationship Id="rId2" Type="http://schemas.openxmlformats.org/officeDocument/2006/relationships/notesSlide" Target="../notesSlides/notesSlide8.xml"/><Relationship Id="rId1" Type="http://schemas.openxmlformats.org/officeDocument/2006/relationships/slideLayout" Target="../slideLayouts/slideLayout36.xml"/><Relationship Id="rId5" Type="http://schemas.openxmlformats.org/officeDocument/2006/relationships/image" Target="../media/image15.png"/><Relationship Id="rId4" Type="http://schemas.openxmlformats.org/officeDocument/2006/relationships/image" Target="../media/image14.svg"/></Relationships>
</file>

<file path=ppt/slides/_rels/slide24.xml.rels><?xml version="1.0" encoding="UTF-8" standalone="yes"?>
<Relationships xmlns="http://schemas.openxmlformats.org/package/2006/relationships"><Relationship Id="rId8" Type="http://schemas.openxmlformats.org/officeDocument/2006/relationships/hyperlink" Target="http://www.home.neustar/support" TargetMode="External"/><Relationship Id="rId3" Type="http://schemas.openxmlformats.org/officeDocument/2006/relationships/hyperlink" Target="https://support.sinch.com/hc/en-us" TargetMode="External"/><Relationship Id="rId7" Type="http://schemas.openxmlformats.org/officeDocument/2006/relationships/hyperlink" Target="https://tnsi.com/robocall-mitigation/" TargetMode="External"/><Relationship Id="rId2" Type="http://schemas.openxmlformats.org/officeDocument/2006/relationships/hyperlink" Target="https://community.sinch.com/t5/Voice-API/Spam-Mislabeling/ta-p/19475" TargetMode="External"/><Relationship Id="rId1" Type="http://schemas.openxmlformats.org/officeDocument/2006/relationships/slideLayout" Target="../slideLayouts/slideLayout38.xml"/><Relationship Id="rId6" Type="http://schemas.openxmlformats.org/officeDocument/2006/relationships/hyperlink" Target="https://firstorion.com/register/" TargetMode="External"/><Relationship Id="rId5" Type="http://schemas.openxmlformats.org/officeDocument/2006/relationships/hyperlink" Target="http://www.freecallerregistry.com/" TargetMode="External"/><Relationship Id="rId10" Type="http://schemas.openxmlformats.org/officeDocument/2006/relationships/image" Target="../media/image33.svg"/><Relationship Id="rId4" Type="http://schemas.openxmlformats.org/officeDocument/2006/relationships/image" Target="../media/image40.svg"/><Relationship Id="rId9" Type="http://schemas.openxmlformats.org/officeDocument/2006/relationships/image" Target="../media/image47.svg"/></Relationships>
</file>

<file path=ppt/slides/_rels/slide25.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svg"/><Relationship Id="rId1" Type="http://schemas.openxmlformats.org/officeDocument/2006/relationships/slideLayout" Target="../slideLayouts/slideLayout38.xml"/><Relationship Id="rId4" Type="http://schemas.openxmlformats.org/officeDocument/2006/relationships/image" Target="../media/image50.svg"/></Relationships>
</file>

<file path=ppt/slides/_rels/slide26.xml.rels><?xml version="1.0" encoding="UTF-8" standalone="yes"?>
<Relationships xmlns="http://schemas.openxmlformats.org/package/2006/relationships"><Relationship Id="rId3" Type="http://schemas.openxmlformats.org/officeDocument/2006/relationships/hyperlink" Target="https://www.ftc.gov/news-events/topics/do-not-call-registry" TargetMode="External"/><Relationship Id="rId2" Type="http://schemas.openxmlformats.org/officeDocument/2006/relationships/hyperlink" Target="https://consumer.ftc.gov/unwanted-calls-emails-and-texts/unwanted-calls" TargetMode="External"/><Relationship Id="rId1" Type="http://schemas.openxmlformats.org/officeDocument/2006/relationships/slideLayout" Target="../slideLayouts/slideLayout44.xml"/><Relationship Id="rId4" Type="http://schemas.openxmlformats.org/officeDocument/2006/relationships/hyperlink" Target="https://consumer.ftc.gov/articles/robocalls"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52.svg"/><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3" Type="http://schemas.openxmlformats.org/officeDocument/2006/relationships/hyperlink" Target="http://www.campaignverify.org/" TargetMode="External"/><Relationship Id="rId2" Type="http://schemas.openxmlformats.org/officeDocument/2006/relationships/hyperlink" Target="https://community.sinch.com/t5/Toll-Free-Numbers-TFN/What-is-Business-Registration-Number-for-Toll-Free-Sender/ta-p/18775" TargetMode="External"/><Relationship Id="rId1" Type="http://schemas.openxmlformats.org/officeDocument/2006/relationships/slideLayout" Target="../slideLayouts/slideLayout37.xml"/><Relationship Id="rId5" Type="http://schemas.openxmlformats.org/officeDocument/2006/relationships/image" Target="../media/image54.svg"/><Relationship Id="rId4" Type="http://schemas.openxmlformats.org/officeDocument/2006/relationships/image" Target="../media/image53.svg"/></Relationships>
</file>

<file path=ppt/slides/_rels/slide30.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svg"/><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10.svg"/><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3" Type="http://schemas.openxmlformats.org/officeDocument/2006/relationships/hyperlink" Target="https://community.sinch.com/t5/Toll-Free-Numbers-TFN/How-do-I-submit-my-TFNs-for-verification-in-bulk/ta-p/10294" TargetMode="External"/><Relationship Id="rId2" Type="http://schemas.openxmlformats.org/officeDocument/2006/relationships/hyperlink" Target="https://community.sinch.com/t5/custom/page/page-id/TollFreeVerifedSenderForm"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community.sinch.com/t5/Virtual-Numbers/Sinch-Letter-of-Authorization-for-Toll-Free-Number-Porting-US/ta-p/14986" TargetMode="External"/><Relationship Id="rId7" Type="http://schemas.openxmlformats.org/officeDocument/2006/relationships/image" Target="../media/image34.svg"/><Relationship Id="rId2" Type="http://schemas.openxmlformats.org/officeDocument/2006/relationships/notesSlide" Target="../notesSlides/notesSlide9.xml"/><Relationship Id="rId1" Type="http://schemas.openxmlformats.org/officeDocument/2006/relationships/slideLayout" Target="../slideLayouts/slideLayout38.xml"/><Relationship Id="rId6" Type="http://schemas.openxmlformats.org/officeDocument/2006/relationships/image" Target="../media/image42.svg"/><Relationship Id="rId5" Type="http://schemas.openxmlformats.org/officeDocument/2006/relationships/image" Target="../media/image16.svg"/><Relationship Id="rId4" Type="http://schemas.openxmlformats.org/officeDocument/2006/relationships/hyperlink" Target="https://support.sinch.com/hc/en-us"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hyperlink" Target="https://community.sinch.com/t5/Toll-Free-Numbers-TFN/How-do-I-submit-my-TFNs-for-verification-in-bulk/ta-p/10294" TargetMode="External"/><Relationship Id="rId7" Type="http://schemas.openxmlformats.org/officeDocument/2006/relationships/image" Target="../media/image59.svg"/><Relationship Id="rId2" Type="http://schemas.openxmlformats.org/officeDocument/2006/relationships/hyperlink" Target="https://community.sinch.com/t5/custom/page/page-id/TollFreeVerifedSenderForm" TargetMode="External"/><Relationship Id="rId1" Type="http://schemas.openxmlformats.org/officeDocument/2006/relationships/slideLayout" Target="../slideLayouts/slideLayout38.xml"/><Relationship Id="rId6" Type="http://schemas.openxmlformats.org/officeDocument/2006/relationships/hyperlink" Target="https://developers.sinch.com/docs/10dlc-registration/api-reference/10dlc-registration/tfn-verification" TargetMode="External"/><Relationship Id="rId5" Type="http://schemas.openxmlformats.org/officeDocument/2006/relationships/image" Target="../media/image58.svg"/><Relationship Id="rId4" Type="http://schemas.openxmlformats.org/officeDocument/2006/relationships/hyperlink" Target="mailto:orders@sinch.co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community.sinch.com/t5/SMS/A2P-Messaging-in-the-United-States-amp-Canada-Disallowed-Content/ta-p/7091"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hyperlink" Target="https://community.sinch.com/t5/SMS/A2P-Messaging-in-the-United-States-amp-Canada-Disallowed-Content/ta-p/7091" TargetMode="Externa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6.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5.xml"/><Relationship Id="rId4" Type="http://schemas.openxmlformats.org/officeDocument/2006/relationships/image" Target="../media/image7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 Id="rId4" Type="http://schemas.openxmlformats.org/officeDocument/2006/relationships/image" Target="../media/image7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5.xml"/><Relationship Id="rId4" Type="http://schemas.openxmlformats.org/officeDocument/2006/relationships/image" Target="../media/image7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81.png"/><Relationship Id="rId4" Type="http://schemas.openxmlformats.org/officeDocument/2006/relationships/image" Target="../media/image80.png"/></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5.xml"/><Relationship Id="rId6" Type="http://schemas.openxmlformats.org/officeDocument/2006/relationships/image" Target="../media/image85.png"/><Relationship Id="rId5" Type="http://schemas.openxmlformats.org/officeDocument/2006/relationships/hyperlink" Target="https://community.sinch.com/t5/Toll-Free-Numbers-TFN/TFN-Verification-Compliance-Guidance/ta-p/13982" TargetMode="External"/><Relationship Id="rId4" Type="http://schemas.openxmlformats.org/officeDocument/2006/relationships/image" Target="../media/image84.jpeg"/></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hyperlink" Target="https://community.sinch.com/t5/Toll-Free-Numbers-TFN/tkb-p/TFN" TargetMode="Externa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hyperlink" Target="mailto:sales@sinch.com" TargetMode="External"/><Relationship Id="rId2" Type="http://schemas.openxmlformats.org/officeDocument/2006/relationships/image" Target="../media/image91.jpeg"/><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7E274-0B56-364A-44FE-451E864D4DF3}"/>
              </a:ext>
            </a:extLst>
          </p:cNvPr>
          <p:cNvSpPr>
            <a:spLocks noGrp="1"/>
          </p:cNvSpPr>
          <p:nvPr>
            <p:ph type="ctrTitle"/>
          </p:nvPr>
        </p:nvSpPr>
        <p:spPr>
          <a:xfrm>
            <a:off x="222250" y="2121367"/>
            <a:ext cx="5634039" cy="1292435"/>
          </a:xfrm>
        </p:spPr>
        <p:txBody>
          <a:bodyPr/>
          <a:lstStyle/>
          <a:p>
            <a:r>
              <a:rPr lang="en-US" sz="4800" dirty="0"/>
              <a:t>North America Toll-Free Numbers​</a:t>
            </a:r>
            <a:endParaRPr lang="en-US" sz="4800" dirty="0">
              <a:latin typeface="Host Grotesk SemiBold"/>
            </a:endParaRPr>
          </a:p>
        </p:txBody>
      </p:sp>
      <p:sp>
        <p:nvSpPr>
          <p:cNvPr id="3" name="Subtitle 2">
            <a:extLst>
              <a:ext uri="{FF2B5EF4-FFF2-40B4-BE49-F238E27FC236}">
                <a16:creationId xmlns:a16="http://schemas.microsoft.com/office/drawing/2014/main" id="{1FF2015A-4D55-9568-A02E-EC401BE952C9}"/>
              </a:ext>
            </a:extLst>
          </p:cNvPr>
          <p:cNvSpPr>
            <a:spLocks noGrp="1"/>
          </p:cNvSpPr>
          <p:nvPr>
            <p:ph type="subTitle" idx="1"/>
          </p:nvPr>
        </p:nvSpPr>
        <p:spPr/>
        <p:txBody>
          <a:bodyPr/>
          <a:lstStyle/>
          <a:p>
            <a:r>
              <a:rPr lang="en-US" dirty="0"/>
              <a:t>Navigating SMS and Voice – from start to launch​</a:t>
            </a:r>
            <a:endParaRPr lang="en-US" dirty="0">
              <a:ea typeface="+mn-lt"/>
              <a:cs typeface="+mn-lt"/>
            </a:endParaRPr>
          </a:p>
        </p:txBody>
      </p:sp>
      <p:sp>
        <p:nvSpPr>
          <p:cNvPr id="4" name="Slide Number Placeholder 3">
            <a:extLst>
              <a:ext uri="{FF2B5EF4-FFF2-40B4-BE49-F238E27FC236}">
                <a16:creationId xmlns:a16="http://schemas.microsoft.com/office/drawing/2014/main" id="{14007E5D-DA0F-0CE8-4BB6-78CE0EAD6A9A}"/>
              </a:ext>
            </a:extLst>
          </p:cNvPr>
          <p:cNvSpPr>
            <a:spLocks noGrp="1"/>
          </p:cNvSpPr>
          <p:nvPr>
            <p:ph type="sldNum" sz="quarter" idx="12"/>
          </p:nvPr>
        </p:nvSpPr>
        <p:spPr/>
        <p:txBody>
          <a:bodyPr/>
          <a:lstStyle/>
          <a:p>
            <a:fld id="{AE086683-F536-42AB-ABBC-F4803DFE8DBC}" type="slidenum">
              <a:rPr lang="en-US" smtClean="0"/>
              <a:t>1</a:t>
            </a:fld>
            <a:endParaRPr lang="en-US"/>
          </a:p>
        </p:txBody>
      </p:sp>
      <p:sp>
        <p:nvSpPr>
          <p:cNvPr id="6" name="Text Placeholder 5">
            <a:extLst>
              <a:ext uri="{FF2B5EF4-FFF2-40B4-BE49-F238E27FC236}">
                <a16:creationId xmlns:a16="http://schemas.microsoft.com/office/drawing/2014/main" id="{A68BC0EF-E7E8-29E5-B0D3-0E12BAB57784}"/>
              </a:ext>
            </a:extLst>
          </p:cNvPr>
          <p:cNvSpPr>
            <a:spLocks noGrp="1"/>
          </p:cNvSpPr>
          <p:nvPr>
            <p:ph type="body" sz="quarter" idx="14"/>
          </p:nvPr>
        </p:nvSpPr>
        <p:spPr>
          <a:xfrm>
            <a:off x="222251" y="1816894"/>
            <a:ext cx="816204" cy="169277"/>
          </a:xfrm>
        </p:spPr>
        <p:txBody>
          <a:bodyPr/>
          <a:lstStyle/>
          <a:p>
            <a:r>
              <a:rPr lang="en-US"/>
              <a:t>2026</a:t>
            </a:r>
          </a:p>
        </p:txBody>
      </p:sp>
      <p:pic>
        <p:nvPicPr>
          <p:cNvPr id="10" name="Picture Placeholder 9" descr="Black woman, call center and phone consultation with a smile in a office with contact us work. Telemarketing, consulting job and African female employee with communication and customer service.">
            <a:extLst>
              <a:ext uri="{FF2B5EF4-FFF2-40B4-BE49-F238E27FC236}">
                <a16:creationId xmlns:a16="http://schemas.microsoft.com/office/drawing/2014/main" id="{28EE2AE6-E372-6249-00F9-03E26C01F98F}"/>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7145338" y="681040"/>
            <a:ext cx="4822824" cy="5873748"/>
          </a:xfrm>
        </p:spPr>
      </p:pic>
    </p:spTree>
    <p:extLst>
      <p:ext uri="{BB962C8B-B14F-4D97-AF65-F5344CB8AC3E}">
        <p14:creationId xmlns:p14="http://schemas.microsoft.com/office/powerpoint/2010/main" val="3986520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DA6BC-65BA-64CD-7EA5-5B722424E1C1}"/>
              </a:ext>
            </a:extLst>
          </p:cNvPr>
          <p:cNvSpPr>
            <a:spLocks noGrp="1"/>
          </p:cNvSpPr>
          <p:nvPr>
            <p:ph type="title"/>
          </p:nvPr>
        </p:nvSpPr>
        <p:spPr>
          <a:xfrm>
            <a:off x="344546" y="1225080"/>
            <a:ext cx="2844800" cy="940224"/>
          </a:xfrm>
        </p:spPr>
        <p:txBody>
          <a:bodyPr/>
          <a:lstStyle/>
          <a:p>
            <a:r>
              <a:rPr lang="en-US" dirty="0">
                <a:solidFill>
                  <a:schemeClr val="tx1"/>
                </a:solidFill>
                <a:ea typeface="+mj-lt"/>
                <a:cs typeface="+mj-lt"/>
              </a:rPr>
              <a:t>Here's what we'll cover:</a:t>
            </a:r>
            <a:endParaRPr lang="en-US" dirty="0">
              <a:solidFill>
                <a:schemeClr val="tx1"/>
              </a:solidFill>
            </a:endParaRPr>
          </a:p>
        </p:txBody>
      </p:sp>
      <p:sp>
        <p:nvSpPr>
          <p:cNvPr id="3" name="Slide Number Placeholder 2">
            <a:extLst>
              <a:ext uri="{FF2B5EF4-FFF2-40B4-BE49-F238E27FC236}">
                <a16:creationId xmlns:a16="http://schemas.microsoft.com/office/drawing/2014/main" id="{9FAFC111-CF76-4DF0-5231-CF60F870F585}"/>
              </a:ext>
            </a:extLst>
          </p:cNvPr>
          <p:cNvSpPr>
            <a:spLocks noGrp="1"/>
          </p:cNvSpPr>
          <p:nvPr>
            <p:ph type="sldNum" sz="quarter" idx="16"/>
          </p:nvPr>
        </p:nvSpPr>
        <p:spPr/>
        <p:txBody>
          <a:bodyPr/>
          <a:lstStyle/>
          <a:p>
            <a:fld id="{AE086683-F536-42AB-ABBC-F4803DFE8DBC}" type="slidenum">
              <a:rPr lang="en-US" smtClean="0"/>
              <a:pPr/>
              <a:t>2</a:t>
            </a:fld>
            <a:endParaRPr lang="en-US"/>
          </a:p>
        </p:txBody>
      </p:sp>
      <p:sp>
        <p:nvSpPr>
          <p:cNvPr id="4" name="Text Placeholder 3">
            <a:extLst>
              <a:ext uri="{FF2B5EF4-FFF2-40B4-BE49-F238E27FC236}">
                <a16:creationId xmlns:a16="http://schemas.microsoft.com/office/drawing/2014/main" id="{A1C98D3F-64D7-C1E0-23C0-98F5A5A1734B}"/>
              </a:ext>
            </a:extLst>
          </p:cNvPr>
          <p:cNvSpPr>
            <a:spLocks noGrp="1"/>
          </p:cNvSpPr>
          <p:nvPr>
            <p:ph type="body" sz="quarter" idx="17"/>
          </p:nvPr>
        </p:nvSpPr>
        <p:spPr/>
        <p:txBody>
          <a:bodyPr/>
          <a:lstStyle/>
          <a:p>
            <a:pPr fontAlgn="base"/>
            <a:r>
              <a:rPr lang="en-US" dirty="0"/>
              <a:t>What's a Toll-Free Number?​</a:t>
            </a:r>
          </a:p>
          <a:p>
            <a:pPr fontAlgn="base"/>
            <a:r>
              <a:rPr lang="en-US" dirty="0"/>
              <a:t>The key players​</a:t>
            </a:r>
          </a:p>
          <a:p>
            <a:pPr fontAlgn="base"/>
            <a:r>
              <a:rPr lang="en-US" dirty="0"/>
              <a:t>Acquiring your Toll-Free Number​</a:t>
            </a:r>
          </a:p>
          <a:p>
            <a:pPr fontAlgn="base"/>
            <a:r>
              <a:rPr lang="en-US" dirty="0"/>
              <a:t>Voice: setup and best practices​</a:t>
            </a:r>
          </a:p>
          <a:p>
            <a:pPr fontAlgn="base"/>
            <a:r>
              <a:rPr lang="en-US" dirty="0"/>
              <a:t>Messaging: setup and best practices​</a:t>
            </a:r>
          </a:p>
          <a:p>
            <a:pPr fontAlgn="base"/>
            <a:r>
              <a:rPr lang="en-US" dirty="0"/>
              <a:t>Messaging rules and regulations​</a:t>
            </a:r>
          </a:p>
          <a:p>
            <a:pPr fontAlgn="base"/>
            <a:r>
              <a:rPr lang="en-US" dirty="0"/>
              <a:t>FAQs and final checklist​</a:t>
            </a:r>
          </a:p>
        </p:txBody>
      </p:sp>
    </p:spTree>
    <p:extLst>
      <p:ext uri="{BB962C8B-B14F-4D97-AF65-F5344CB8AC3E}">
        <p14:creationId xmlns:p14="http://schemas.microsoft.com/office/powerpoint/2010/main" val="845234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9D277-F10A-2137-0DAE-A5E627AA62E1}"/>
              </a:ext>
            </a:extLst>
          </p:cNvPr>
          <p:cNvSpPr>
            <a:spLocks noGrp="1"/>
          </p:cNvSpPr>
          <p:nvPr>
            <p:ph type="ctrTitle"/>
          </p:nvPr>
        </p:nvSpPr>
        <p:spPr/>
        <p:txBody>
          <a:bodyPr/>
          <a:lstStyle/>
          <a:p>
            <a:r>
              <a:rPr lang="en-US">
                <a:latin typeface="Host Grotesk SemiBold"/>
              </a:rPr>
              <a:t>What's a Toll-Free Number?</a:t>
            </a:r>
            <a:endParaRPr lang="en-US"/>
          </a:p>
        </p:txBody>
      </p:sp>
      <p:sp>
        <p:nvSpPr>
          <p:cNvPr id="3" name="Subtitle 2">
            <a:extLst>
              <a:ext uri="{FF2B5EF4-FFF2-40B4-BE49-F238E27FC236}">
                <a16:creationId xmlns:a16="http://schemas.microsoft.com/office/drawing/2014/main" id="{229A20E9-4325-50BA-88EA-BAF3932B32D0}"/>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E78F5E16-6E4D-285D-7B58-DD68C12717DC}"/>
              </a:ext>
            </a:extLst>
          </p:cNvPr>
          <p:cNvSpPr>
            <a:spLocks noGrp="1"/>
          </p:cNvSpPr>
          <p:nvPr>
            <p:ph type="sldNum" sz="quarter" idx="12"/>
          </p:nvPr>
        </p:nvSpPr>
        <p:spPr/>
        <p:txBody>
          <a:bodyPr/>
          <a:lstStyle/>
          <a:p>
            <a:fld id="{AE086683-F536-42AB-ABBC-F4803DFE8DBC}" type="slidenum">
              <a:rPr lang="en-US" smtClean="0"/>
              <a:t>3</a:t>
            </a:fld>
            <a:endParaRPr lang="en-US"/>
          </a:p>
        </p:txBody>
      </p:sp>
      <p:pic>
        <p:nvPicPr>
          <p:cNvPr id="7" name="Picture Placeholder 6" descr="Call centre, virtual meeting and woman with headset, wave and smile for customer service, talking or online. Greeting, communication or laptop for tracking of order, sales or info for digital product.">
            <a:extLst>
              <a:ext uri="{FF2B5EF4-FFF2-40B4-BE49-F238E27FC236}">
                <a16:creationId xmlns:a16="http://schemas.microsoft.com/office/drawing/2014/main" id="{05FE7670-BDB5-4714-36B7-93EF076DAEE7}"/>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E12C760A-3596-9476-204D-5288488FA832}"/>
              </a:ext>
            </a:extLst>
          </p:cNvPr>
          <p:cNvSpPr>
            <a:spLocks noGrp="1"/>
          </p:cNvSpPr>
          <p:nvPr>
            <p:ph type="body" sz="quarter" idx="14"/>
          </p:nvPr>
        </p:nvSpPr>
        <p:spPr>
          <a:xfrm>
            <a:off x="222251" y="1816894"/>
            <a:ext cx="1314738" cy="169277"/>
          </a:xfrm>
        </p:spPr>
        <p:txBody>
          <a:bodyPr/>
          <a:lstStyle/>
          <a:p>
            <a:r>
              <a:rPr lang="en-US"/>
              <a:t>Chapter 1</a:t>
            </a:r>
          </a:p>
        </p:txBody>
      </p:sp>
    </p:spTree>
    <p:extLst>
      <p:ext uri="{BB962C8B-B14F-4D97-AF65-F5344CB8AC3E}">
        <p14:creationId xmlns:p14="http://schemas.microsoft.com/office/powerpoint/2010/main" val="1292063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BD51C6-6DE4-1C34-271E-F2A22C5E528F}"/>
              </a:ext>
            </a:extLst>
          </p:cNvPr>
          <p:cNvSpPr>
            <a:spLocks noGrp="1"/>
          </p:cNvSpPr>
          <p:nvPr>
            <p:ph type="body" idx="13"/>
          </p:nvPr>
        </p:nvSpPr>
        <p:spPr>
          <a:xfrm>
            <a:off x="222251" y="1369415"/>
            <a:ext cx="11745912" cy="326821"/>
          </a:xfrm>
        </p:spPr>
        <p:txBody>
          <a:bodyPr/>
          <a:lstStyle/>
          <a:p>
            <a:r>
              <a:rPr lang="en-US" dirty="0">
                <a:ea typeface="+mn-lt"/>
                <a:cs typeface="+mn-lt"/>
              </a:rPr>
              <a:t>Let's find the right fit for your business.</a:t>
            </a:r>
          </a:p>
        </p:txBody>
      </p:sp>
      <p:sp>
        <p:nvSpPr>
          <p:cNvPr id="4" name="Text Placeholder 3">
            <a:extLst>
              <a:ext uri="{FF2B5EF4-FFF2-40B4-BE49-F238E27FC236}">
                <a16:creationId xmlns:a16="http://schemas.microsoft.com/office/drawing/2014/main" id="{B350DA31-E66F-BDB3-FAC0-EE2CDEBDA77B}"/>
              </a:ext>
            </a:extLst>
          </p:cNvPr>
          <p:cNvSpPr>
            <a:spLocks noGrp="1"/>
          </p:cNvSpPr>
          <p:nvPr>
            <p:ph type="body" sz="quarter" idx="17"/>
          </p:nvPr>
        </p:nvSpPr>
        <p:spPr>
          <a:xfrm>
            <a:off x="222251" y="6391410"/>
            <a:ext cx="6224781" cy="163378"/>
          </a:xfrm>
        </p:spPr>
        <p:txBody>
          <a:bodyPr/>
          <a:lstStyle/>
          <a:p>
            <a:r>
              <a:rPr lang="en-US" dirty="0">
                <a:ea typeface="+mn-lt"/>
                <a:cs typeface="+mn-lt"/>
              </a:rPr>
              <a:t>*Callers on mobile may still have airtime charges if they're not on an unlimited plan.</a:t>
            </a:r>
          </a:p>
        </p:txBody>
      </p:sp>
      <p:sp>
        <p:nvSpPr>
          <p:cNvPr id="5" name="Text Placeholder 4">
            <a:extLst>
              <a:ext uri="{FF2B5EF4-FFF2-40B4-BE49-F238E27FC236}">
                <a16:creationId xmlns:a16="http://schemas.microsoft.com/office/drawing/2014/main" id="{AB2BCC2B-3BFC-E611-AC19-7E366DE2BF38}"/>
              </a:ext>
            </a:extLst>
          </p:cNvPr>
          <p:cNvSpPr>
            <a:spLocks noGrp="1"/>
          </p:cNvSpPr>
          <p:nvPr>
            <p:ph type="body" sz="quarter" idx="19"/>
          </p:nvPr>
        </p:nvSpPr>
        <p:spPr/>
        <p:txBody>
          <a:bodyPr/>
          <a:lstStyle/>
          <a:p>
            <a:r>
              <a:rPr lang="en-US" dirty="0">
                <a:ea typeface="+mj-lt"/>
                <a:cs typeface="+mj-lt"/>
              </a:rPr>
              <a:t>What is a TFN?</a:t>
            </a:r>
            <a:endParaRPr lang="en-US" dirty="0"/>
          </a:p>
        </p:txBody>
      </p:sp>
      <p:sp>
        <p:nvSpPr>
          <p:cNvPr id="6" name="Slide Number Placeholder 5">
            <a:extLst>
              <a:ext uri="{FF2B5EF4-FFF2-40B4-BE49-F238E27FC236}">
                <a16:creationId xmlns:a16="http://schemas.microsoft.com/office/drawing/2014/main" id="{1464679D-4DF6-68E3-D5EC-5EE061D11246}"/>
              </a:ext>
            </a:extLst>
          </p:cNvPr>
          <p:cNvSpPr>
            <a:spLocks noGrp="1"/>
          </p:cNvSpPr>
          <p:nvPr>
            <p:ph type="sldNum" sz="quarter" idx="22"/>
          </p:nvPr>
        </p:nvSpPr>
        <p:spPr/>
        <p:txBody>
          <a:bodyPr/>
          <a:lstStyle/>
          <a:p>
            <a:fld id="{AE086683-F536-42AB-ABBC-F4803DFE8DBC}" type="slidenum">
              <a:rPr lang="en-US" smtClean="0"/>
              <a:pPr/>
              <a:t>4</a:t>
            </a:fld>
            <a:endParaRPr lang="en-US" sz="700"/>
          </a:p>
        </p:txBody>
      </p:sp>
      <p:grpSp>
        <p:nvGrpSpPr>
          <p:cNvPr id="10" name="Group 9">
            <a:extLst>
              <a:ext uri="{FF2B5EF4-FFF2-40B4-BE49-F238E27FC236}">
                <a16:creationId xmlns:a16="http://schemas.microsoft.com/office/drawing/2014/main" id="{9439B39F-A9CE-0FD9-692A-A30D26A03EBC}"/>
              </a:ext>
            </a:extLst>
          </p:cNvPr>
          <p:cNvGrpSpPr/>
          <p:nvPr/>
        </p:nvGrpSpPr>
        <p:grpSpPr>
          <a:xfrm>
            <a:off x="6156325" y="2660860"/>
            <a:ext cx="5170281" cy="1524577"/>
            <a:chOff x="6132868" y="2660860"/>
            <a:chExt cx="5170281" cy="1524577"/>
          </a:xfrm>
        </p:grpSpPr>
        <p:sp>
          <p:nvSpPr>
            <p:cNvPr id="8" name="Rectángulo redondeado 4">
              <a:extLst>
                <a:ext uri="{FF2B5EF4-FFF2-40B4-BE49-F238E27FC236}">
                  <a16:creationId xmlns:a16="http://schemas.microsoft.com/office/drawing/2014/main" id="{3700EB01-4BFF-3347-89E9-05650B589A2C}"/>
                </a:ext>
              </a:extLst>
            </p:cNvPr>
            <p:cNvSpPr/>
            <p:nvPr/>
          </p:nvSpPr>
          <p:spPr>
            <a:xfrm>
              <a:off x="6132868" y="2660860"/>
              <a:ext cx="5170281" cy="1524577"/>
            </a:xfrm>
            <a:prstGeom prst="roundRect">
              <a:avLst>
                <a:gd name="adj" fmla="val 1130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sp>
          <p:nvSpPr>
            <p:cNvPr id="9" name="Text Placeholder 16">
              <a:extLst>
                <a:ext uri="{FF2B5EF4-FFF2-40B4-BE49-F238E27FC236}">
                  <a16:creationId xmlns:a16="http://schemas.microsoft.com/office/drawing/2014/main" id="{1D286FC6-4934-60A3-A9E8-85E2A76013F4}"/>
                </a:ext>
              </a:extLst>
            </p:cNvPr>
            <p:cNvSpPr txBox="1">
              <a:spLocks/>
            </p:cNvSpPr>
            <p:nvPr/>
          </p:nvSpPr>
          <p:spPr>
            <a:xfrm>
              <a:off x="6360708" y="2660860"/>
              <a:ext cx="4707658" cy="1495610"/>
            </a:xfrm>
            <a:prstGeom prst="rect">
              <a:avLst/>
            </a:prstGeom>
          </p:spPr>
          <p:txBody>
            <a:bodyPr vert="horz" lIns="0" tIns="165600" rIns="0" bIns="45720" rtlCol="0" anchor="t">
              <a:noAutofit/>
            </a:bodyPr>
            <a:lstStyle>
              <a:lvl1pPr marL="0" indent="0" algn="l" defTabSz="914400" rtl="0" eaLnBrk="1" latinLnBrk="0" hangingPunct="1">
                <a:lnSpc>
                  <a:spcPct val="100000"/>
                </a:lnSpc>
                <a:spcBef>
                  <a:spcPts val="400"/>
                </a:spcBef>
                <a:spcAft>
                  <a:spcPts val="200"/>
                </a:spcAft>
                <a:buFont typeface="Arial" panose="020B0604020202020204" pitchFamily="34" charset="0"/>
                <a:buNone/>
                <a:defRPr sz="1250" b="0" i="0" kern="1200" spc="-20" baseline="0">
                  <a:solidFill>
                    <a:schemeClr val="tx1"/>
                  </a:solidFill>
                  <a:latin typeface="DM Sans 36pt 36pt" pitchFamily="2" charset="77"/>
                  <a:ea typeface="Red Hat Text" panose="02010303040201060303" pitchFamily="2" charset="0"/>
                  <a:cs typeface="Red Hat Text" panose="02010303040201060303" pitchFamily="2" charset="0"/>
                </a:defRPr>
              </a:lvl1pPr>
              <a:lvl2pPr marL="0" indent="0" algn="l" defTabSz="914400" rtl="0" eaLnBrk="1" latinLnBrk="0" hangingPunct="1">
                <a:lnSpc>
                  <a:spcPct val="90000"/>
                </a:lnSpc>
                <a:spcBef>
                  <a:spcPts val="0"/>
                </a:spcBef>
                <a:spcAft>
                  <a:spcPts val="300"/>
                </a:spcAft>
                <a:buFont typeface="Arial" panose="020B0604020202020204" pitchFamily="34" charset="0"/>
                <a:buNone/>
                <a:tabLst/>
                <a:defRPr sz="1000" b="0" i="0" kern="1200" spc="-10" baseline="0">
                  <a:solidFill>
                    <a:srgbClr val="595959"/>
                  </a:solidFill>
                  <a:latin typeface="DM Sans 36pt 36pt" pitchFamily="2" charset="77"/>
                  <a:ea typeface="Red Hat Text" panose="02010303040201060303" pitchFamily="2" charset="0"/>
                  <a:cs typeface="Red Hat Text" panose="02010303040201060303" pitchFamily="2" charset="0"/>
                </a:defRPr>
              </a:lvl2pPr>
              <a:lvl3pPr marL="180975" indent="-171450" algn="l" defTabSz="914400" rtl="0" eaLnBrk="1" latinLnBrk="0" hangingPunct="1">
                <a:lnSpc>
                  <a:spcPct val="100000"/>
                </a:lnSpc>
                <a:spcBef>
                  <a:spcPts val="200"/>
                </a:spcBef>
                <a:spcAft>
                  <a:spcPts val="100"/>
                </a:spcAft>
                <a:buSzPct val="75000"/>
                <a:buFont typeface="Arial" panose="020B0604020202020204" pitchFamily="34" charset="0"/>
                <a:buChar char="•"/>
                <a:tabLst/>
                <a:defRPr sz="1250" b="0" i="0" kern="1200" spc="0" baseline="0">
                  <a:solidFill>
                    <a:schemeClr val="tx1"/>
                  </a:solidFill>
                  <a:latin typeface="DM Sans 36pt 36pt" pitchFamily="2" charset="77"/>
                  <a:ea typeface="Red Hat Text" panose="02010303040201060303" pitchFamily="2" charset="0"/>
                  <a:cs typeface="Red Hat Text" panose="02010303040201060303" pitchFamily="2" charset="0"/>
                </a:defRPr>
              </a:lvl3pPr>
              <a:lvl4pPr marL="187325" indent="-177800" algn="l" defTabSz="914400" rtl="0" eaLnBrk="1" latinLnBrk="0" hangingPunct="1">
                <a:lnSpc>
                  <a:spcPct val="90000"/>
                </a:lnSpc>
                <a:spcBef>
                  <a:spcPts val="0"/>
                </a:spcBef>
                <a:spcAft>
                  <a:spcPts val="200"/>
                </a:spcAft>
                <a:buFont typeface="Arial" panose="020B0604020202020204" pitchFamily="34" charset="0"/>
                <a:buChar char="•"/>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4pPr>
              <a:lvl5pPr marL="187325" indent="0" algn="l" defTabSz="914400" rtl="0" eaLnBrk="1" latinLnBrk="0" hangingPunct="1">
                <a:lnSpc>
                  <a:spcPct val="90000"/>
                </a:lnSpc>
                <a:spcBef>
                  <a:spcPts val="0"/>
                </a:spcBef>
                <a:spcAft>
                  <a:spcPts val="1200"/>
                </a:spcAft>
                <a:buFont typeface="Arial" panose="020B0604020202020204" pitchFamily="34" charset="0"/>
                <a:buNone/>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latin typeface="+mn-lt"/>
                </a:rPr>
                <a:t>Random: </a:t>
              </a:r>
              <a:endParaRPr lang="en-US" dirty="0">
                <a:latin typeface="+mn-lt"/>
              </a:endParaRPr>
            </a:p>
            <a:p>
              <a:r>
                <a:rPr lang="en-US" sz="1200" dirty="0">
                  <a:latin typeface="+mn-lt"/>
                </a:rPr>
                <a:t>We’ll instantly assign you a random TFN. It’s the fastest, most cost-effective way to get a functional number for things like internal ops </a:t>
              </a:r>
              <a:br>
                <a:rPr lang="en-US" sz="1200" dirty="0">
                  <a:latin typeface="+mn-lt"/>
                </a:rPr>
              </a:br>
              <a:r>
                <a:rPr lang="en-US" sz="1200" dirty="0">
                  <a:latin typeface="+mn-lt"/>
                </a:rPr>
                <a:t>where a custom number isn’t a must-have.</a:t>
              </a:r>
              <a:endParaRPr lang="en-US" dirty="0">
                <a:latin typeface="+mn-lt"/>
              </a:endParaRPr>
            </a:p>
          </p:txBody>
        </p:sp>
      </p:grpSp>
      <p:grpSp>
        <p:nvGrpSpPr>
          <p:cNvPr id="14" name="Group 13">
            <a:extLst>
              <a:ext uri="{FF2B5EF4-FFF2-40B4-BE49-F238E27FC236}">
                <a16:creationId xmlns:a16="http://schemas.microsoft.com/office/drawing/2014/main" id="{57553BE3-07EC-141F-A267-AF166CD7AB8D}"/>
              </a:ext>
            </a:extLst>
          </p:cNvPr>
          <p:cNvGrpSpPr/>
          <p:nvPr/>
        </p:nvGrpSpPr>
        <p:grpSpPr>
          <a:xfrm>
            <a:off x="6156325" y="4714774"/>
            <a:ext cx="5170281" cy="1524577"/>
            <a:chOff x="6156325" y="4897888"/>
            <a:chExt cx="5170281" cy="1524577"/>
          </a:xfrm>
        </p:grpSpPr>
        <p:sp>
          <p:nvSpPr>
            <p:cNvPr id="12" name="Rectángulo redondeado 4">
              <a:extLst>
                <a:ext uri="{FF2B5EF4-FFF2-40B4-BE49-F238E27FC236}">
                  <a16:creationId xmlns:a16="http://schemas.microsoft.com/office/drawing/2014/main" id="{DF7F2E70-AD81-8E5E-E88A-8BFE11E0B5E4}"/>
                </a:ext>
              </a:extLst>
            </p:cNvPr>
            <p:cNvSpPr/>
            <p:nvPr/>
          </p:nvSpPr>
          <p:spPr>
            <a:xfrm>
              <a:off x="6156325" y="4897888"/>
              <a:ext cx="5170281" cy="1524577"/>
            </a:xfrm>
            <a:prstGeom prst="roundRect">
              <a:avLst>
                <a:gd name="adj" fmla="val 1095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sp>
          <p:nvSpPr>
            <p:cNvPr id="13" name="Text Placeholder 16">
              <a:extLst>
                <a:ext uri="{FF2B5EF4-FFF2-40B4-BE49-F238E27FC236}">
                  <a16:creationId xmlns:a16="http://schemas.microsoft.com/office/drawing/2014/main" id="{26104AFC-641A-70DC-0D7F-24B9757C02CF}"/>
                </a:ext>
              </a:extLst>
            </p:cNvPr>
            <p:cNvSpPr txBox="1">
              <a:spLocks/>
            </p:cNvSpPr>
            <p:nvPr/>
          </p:nvSpPr>
          <p:spPr>
            <a:xfrm>
              <a:off x="6403058" y="4897888"/>
              <a:ext cx="4707658" cy="1495610"/>
            </a:xfrm>
            <a:prstGeom prst="rect">
              <a:avLst/>
            </a:prstGeom>
          </p:spPr>
          <p:txBody>
            <a:bodyPr vert="horz" lIns="0" tIns="165600" rIns="0" bIns="45720" rtlCol="0" anchor="t">
              <a:noAutofit/>
            </a:bodyPr>
            <a:lstStyle>
              <a:lvl1pPr marL="0" indent="0" algn="l" defTabSz="914400" rtl="0" eaLnBrk="1" latinLnBrk="0" hangingPunct="1">
                <a:lnSpc>
                  <a:spcPct val="100000"/>
                </a:lnSpc>
                <a:spcBef>
                  <a:spcPts val="400"/>
                </a:spcBef>
                <a:spcAft>
                  <a:spcPts val="200"/>
                </a:spcAft>
                <a:buFont typeface="Arial" panose="020B0604020202020204" pitchFamily="34" charset="0"/>
                <a:buNone/>
                <a:defRPr sz="1250" b="0" i="0" kern="1200" spc="-20" baseline="0">
                  <a:solidFill>
                    <a:schemeClr val="tx1"/>
                  </a:solidFill>
                  <a:latin typeface="DM Sans 36pt 36pt" pitchFamily="2" charset="77"/>
                  <a:ea typeface="Red Hat Text" panose="02010303040201060303" pitchFamily="2" charset="0"/>
                  <a:cs typeface="Red Hat Text" panose="02010303040201060303" pitchFamily="2" charset="0"/>
                </a:defRPr>
              </a:lvl1pPr>
              <a:lvl2pPr marL="0" indent="0" algn="l" defTabSz="914400" rtl="0" eaLnBrk="1" latinLnBrk="0" hangingPunct="1">
                <a:lnSpc>
                  <a:spcPct val="90000"/>
                </a:lnSpc>
                <a:spcBef>
                  <a:spcPts val="0"/>
                </a:spcBef>
                <a:spcAft>
                  <a:spcPts val="300"/>
                </a:spcAft>
                <a:buFont typeface="Arial" panose="020B0604020202020204" pitchFamily="34" charset="0"/>
                <a:buNone/>
                <a:tabLst/>
                <a:defRPr sz="1000" b="0" i="0" kern="1200" spc="-10" baseline="0">
                  <a:solidFill>
                    <a:srgbClr val="595959"/>
                  </a:solidFill>
                  <a:latin typeface="DM Sans 36pt 36pt" pitchFamily="2" charset="77"/>
                  <a:ea typeface="Red Hat Text" panose="02010303040201060303" pitchFamily="2" charset="0"/>
                  <a:cs typeface="Red Hat Text" panose="02010303040201060303" pitchFamily="2" charset="0"/>
                </a:defRPr>
              </a:lvl2pPr>
              <a:lvl3pPr marL="180975" indent="-171450" algn="l" defTabSz="914400" rtl="0" eaLnBrk="1" latinLnBrk="0" hangingPunct="1">
                <a:lnSpc>
                  <a:spcPct val="100000"/>
                </a:lnSpc>
                <a:spcBef>
                  <a:spcPts val="200"/>
                </a:spcBef>
                <a:spcAft>
                  <a:spcPts val="100"/>
                </a:spcAft>
                <a:buSzPct val="75000"/>
                <a:buFont typeface="Arial" panose="020B0604020202020204" pitchFamily="34" charset="0"/>
                <a:buChar char="•"/>
                <a:tabLst/>
                <a:defRPr sz="1250" b="0" i="0" kern="1200" spc="0" baseline="0">
                  <a:solidFill>
                    <a:schemeClr val="tx1"/>
                  </a:solidFill>
                  <a:latin typeface="DM Sans 36pt 36pt" pitchFamily="2" charset="77"/>
                  <a:ea typeface="Red Hat Text" panose="02010303040201060303" pitchFamily="2" charset="0"/>
                  <a:cs typeface="Red Hat Text" panose="02010303040201060303" pitchFamily="2" charset="0"/>
                </a:defRPr>
              </a:lvl3pPr>
              <a:lvl4pPr marL="187325" indent="-177800" algn="l" defTabSz="914400" rtl="0" eaLnBrk="1" latinLnBrk="0" hangingPunct="1">
                <a:lnSpc>
                  <a:spcPct val="90000"/>
                </a:lnSpc>
                <a:spcBef>
                  <a:spcPts val="0"/>
                </a:spcBef>
                <a:spcAft>
                  <a:spcPts val="200"/>
                </a:spcAft>
                <a:buFont typeface="Arial" panose="020B0604020202020204" pitchFamily="34" charset="0"/>
                <a:buChar char="•"/>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4pPr>
              <a:lvl5pPr marL="187325" indent="0" algn="l" defTabSz="914400" rtl="0" eaLnBrk="1" latinLnBrk="0" hangingPunct="1">
                <a:lnSpc>
                  <a:spcPct val="90000"/>
                </a:lnSpc>
                <a:spcBef>
                  <a:spcPts val="0"/>
                </a:spcBef>
                <a:spcAft>
                  <a:spcPts val="1200"/>
                </a:spcAft>
                <a:buFont typeface="Arial" panose="020B0604020202020204" pitchFamily="34" charset="0"/>
                <a:buNone/>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latin typeface="+mn-lt"/>
                </a:rPr>
                <a:t>Vanity: </a:t>
              </a:r>
            </a:p>
            <a:p>
              <a:r>
                <a:rPr lang="en-US" sz="1200" dirty="0">
                  <a:solidFill>
                    <a:srgbClr val="000000"/>
                  </a:solidFill>
                  <a:latin typeface="+mn-lt"/>
                </a:rPr>
                <a:t>Pick a number that spells out a word or phrase that’s easy for customers to remember. Vanity numbers are great marketing tools that boost ad response rates and build brand recognition.</a:t>
              </a:r>
              <a:endParaRPr lang="en-US" dirty="0">
                <a:latin typeface="+mn-lt"/>
              </a:endParaRPr>
            </a:p>
          </p:txBody>
        </p:sp>
      </p:grpSp>
      <p:grpSp>
        <p:nvGrpSpPr>
          <p:cNvPr id="18" name="Group 17">
            <a:extLst>
              <a:ext uri="{FF2B5EF4-FFF2-40B4-BE49-F238E27FC236}">
                <a16:creationId xmlns:a16="http://schemas.microsoft.com/office/drawing/2014/main" id="{0B9078A1-6464-B54F-0FAA-F851222902B9}"/>
              </a:ext>
            </a:extLst>
          </p:cNvPr>
          <p:cNvGrpSpPr/>
          <p:nvPr/>
        </p:nvGrpSpPr>
        <p:grpSpPr>
          <a:xfrm>
            <a:off x="9229545" y="4287875"/>
            <a:ext cx="1671151" cy="853806"/>
            <a:chOff x="9799271" y="3851998"/>
            <a:chExt cx="1720374" cy="907800"/>
          </a:xfrm>
        </p:grpSpPr>
        <p:pic>
          <p:nvPicPr>
            <p:cNvPr id="16" name="Graphic 15">
              <a:extLst>
                <a:ext uri="{FF2B5EF4-FFF2-40B4-BE49-F238E27FC236}">
                  <a16:creationId xmlns:a16="http://schemas.microsoft.com/office/drawing/2014/main" id="{CE17B6F2-538F-E1D2-6FA1-D171385DCEC6}"/>
                </a:ext>
              </a:extLst>
            </p:cNvPr>
            <p:cNvPicPr>
              <a:picLocks noChangeAspect="1"/>
            </p:cNvPicPr>
            <p:nvPr/>
          </p:nvPicPr>
          <p:blipFill>
            <a:blip>
              <a:extLst>
                <a:ext uri="{96DAC541-7B7A-43D3-8B79-37D633B846F1}">
                  <asvg:svgBlip xmlns:asvg="http://schemas.microsoft.com/office/drawing/2016/SVG/main" r:embed="rId3"/>
                </a:ext>
              </a:extLst>
            </a:blip>
            <a:srcRect t="21743"/>
            <a:stretch>
              <a:fillRect/>
            </a:stretch>
          </p:blipFill>
          <p:spPr>
            <a:xfrm>
              <a:off x="9799271" y="3984625"/>
              <a:ext cx="970328" cy="775173"/>
            </a:xfrm>
            <a:prstGeom prst="rect">
              <a:avLst/>
            </a:prstGeom>
          </p:spPr>
        </p:pic>
        <p:pic>
          <p:nvPicPr>
            <p:cNvPr id="17" name="Graphic 16">
              <a:extLst>
                <a:ext uri="{FF2B5EF4-FFF2-40B4-BE49-F238E27FC236}">
                  <a16:creationId xmlns:a16="http://schemas.microsoft.com/office/drawing/2014/main" id="{E0F8BD02-CE6E-AE1B-326C-0F32DFD116BC}"/>
                </a:ext>
              </a:extLst>
            </p:cNvPr>
            <p:cNvPicPr>
              <a:picLocks noChangeAspect="1"/>
            </p:cNvPicPr>
            <p:nvPr/>
          </p:nvPicPr>
          <p:blipFill>
            <a:blip>
              <a:extLst>
                <a:ext uri="{96DAC541-7B7A-43D3-8B79-37D633B846F1}">
                  <asvg:svgBlip xmlns:asvg="http://schemas.microsoft.com/office/drawing/2016/SVG/main" r:embed="rId4"/>
                </a:ext>
              </a:extLst>
            </a:blip>
            <a:srcRect t="8163" b="24942"/>
            <a:stretch>
              <a:fillRect/>
            </a:stretch>
          </p:blipFill>
          <p:spPr>
            <a:xfrm>
              <a:off x="10549317" y="3851998"/>
              <a:ext cx="970328" cy="662619"/>
            </a:xfrm>
            <a:prstGeom prst="rect">
              <a:avLst/>
            </a:prstGeom>
          </p:spPr>
        </p:pic>
      </p:grpSp>
      <p:sp>
        <p:nvSpPr>
          <p:cNvPr id="20" name="Rounded Rectangle 1">
            <a:extLst>
              <a:ext uri="{FF2B5EF4-FFF2-40B4-BE49-F238E27FC236}">
                <a16:creationId xmlns:a16="http://schemas.microsoft.com/office/drawing/2014/main" id="{04D9E7BF-A93E-637A-91E9-D9180FB09084}"/>
              </a:ext>
            </a:extLst>
          </p:cNvPr>
          <p:cNvSpPr/>
          <p:nvPr/>
        </p:nvSpPr>
        <p:spPr>
          <a:xfrm>
            <a:off x="9386245" y="4412609"/>
            <a:ext cx="2572312" cy="498469"/>
          </a:xfrm>
          <a:prstGeom prst="roundRect">
            <a:avLst>
              <a:gd name="adj" fmla="val 2048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22" name="TextBox 21">
            <a:extLst>
              <a:ext uri="{FF2B5EF4-FFF2-40B4-BE49-F238E27FC236}">
                <a16:creationId xmlns:a16="http://schemas.microsoft.com/office/drawing/2014/main" id="{9A92DA69-4553-9F5D-64D5-821918662E4D}"/>
              </a:ext>
            </a:extLst>
          </p:cNvPr>
          <p:cNvSpPr txBox="1"/>
          <p:nvPr/>
        </p:nvSpPr>
        <p:spPr>
          <a:xfrm>
            <a:off x="9386245" y="4517262"/>
            <a:ext cx="2556945" cy="289162"/>
          </a:xfrm>
          <a:prstGeom prst="rect">
            <a:avLst/>
          </a:prstGeom>
          <a:noFill/>
        </p:spPr>
        <p:txBody>
          <a:bodyPr wrap="square" lIns="0" tIns="45720" rIns="91440" bIns="45720" rtlCol="0" anchor="ctr">
            <a:noAutofit/>
          </a:bodyPr>
          <a:lstStyle/>
          <a:p>
            <a:pPr algn="ctr">
              <a:lnSpc>
                <a:spcPct val="90000"/>
              </a:lnSpc>
              <a:spcAft>
                <a:spcPts val="600"/>
              </a:spcAft>
            </a:pPr>
            <a:r>
              <a:rPr lang="en-US" sz="1000" b="1" dirty="0">
                <a:solidFill>
                  <a:schemeClr val="bg1"/>
                </a:solidFill>
                <a:ea typeface="+mn-lt"/>
                <a:cs typeface="+mn-lt"/>
              </a:rPr>
              <a:t>(844) 847-4624</a:t>
            </a:r>
            <a:r>
              <a:rPr lang="en-US" sz="1000" dirty="0">
                <a:solidFill>
                  <a:schemeClr val="bg1"/>
                </a:solidFill>
                <a:ea typeface="+mn-lt"/>
                <a:cs typeface="+mn-lt"/>
              </a:rPr>
              <a:t> </a:t>
            </a:r>
            <a:r>
              <a:rPr lang="en-US" sz="1000" dirty="0">
                <a:solidFill>
                  <a:schemeClr val="bg1"/>
                </a:solidFill>
              </a:rPr>
              <a:t>= </a:t>
            </a:r>
            <a:r>
              <a:rPr lang="en-US" sz="1000" dirty="0">
                <a:solidFill>
                  <a:schemeClr val="bg1"/>
                </a:solidFill>
                <a:latin typeface="+mj-lt"/>
              </a:rPr>
              <a:t>(</a:t>
            </a:r>
            <a:r>
              <a:rPr lang="en-US" sz="1000" dirty="0">
                <a:solidFill>
                  <a:schemeClr val="bg1"/>
                </a:solidFill>
                <a:latin typeface="+mj-lt"/>
                <a:ea typeface="+mn-lt"/>
                <a:cs typeface="+mn-lt"/>
              </a:rPr>
              <a:t>844) 84-SINCH</a:t>
            </a:r>
            <a:endParaRPr lang="en-US" sz="1000" dirty="0">
              <a:solidFill>
                <a:schemeClr val="bg1"/>
              </a:solidFill>
              <a:latin typeface="+mj-lt"/>
            </a:endParaRPr>
          </a:p>
        </p:txBody>
      </p:sp>
      <p:sp>
        <p:nvSpPr>
          <p:cNvPr id="24" name="Content Placeholder 1">
            <a:extLst>
              <a:ext uri="{FF2B5EF4-FFF2-40B4-BE49-F238E27FC236}">
                <a16:creationId xmlns:a16="http://schemas.microsoft.com/office/drawing/2014/main" id="{E3B2BCAB-FA6A-2322-EAA6-966920DCA223}"/>
              </a:ext>
            </a:extLst>
          </p:cNvPr>
          <p:cNvSpPr txBox="1">
            <a:spLocks/>
          </p:cNvSpPr>
          <p:nvPr/>
        </p:nvSpPr>
        <p:spPr>
          <a:xfrm>
            <a:off x="5974207" y="2173069"/>
            <a:ext cx="5875328" cy="324546"/>
          </a:xfrm>
          <a:prstGeom prst="rect">
            <a:avLst/>
          </a:prstGeom>
        </p:spPr>
        <p:txBody>
          <a:bodyPr vert="horz" lIns="180000" tIns="0" rIns="180000" bIns="0" rtlCol="0" anchor="t">
            <a:noAutofit/>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None/>
            </a:pPr>
            <a:r>
              <a:rPr lang="en-US" sz="1600" b="1" dirty="0">
                <a:latin typeface="Host Grotesk SemiBold"/>
                <a:ea typeface="+mn-lt"/>
                <a:cs typeface="+mn-lt"/>
              </a:rPr>
              <a:t>Types of Toll-Free Number:</a:t>
            </a:r>
            <a:endParaRPr lang="en-US" sz="1600" dirty="0">
              <a:latin typeface="Host Grotesk SemiBold"/>
            </a:endParaRPr>
          </a:p>
        </p:txBody>
      </p:sp>
      <p:sp>
        <p:nvSpPr>
          <p:cNvPr id="26" name="Content Placeholder 1">
            <a:extLst>
              <a:ext uri="{FF2B5EF4-FFF2-40B4-BE49-F238E27FC236}">
                <a16:creationId xmlns:a16="http://schemas.microsoft.com/office/drawing/2014/main" id="{3D47BFD0-4D71-4077-155D-2A9B81EBC556}"/>
              </a:ext>
            </a:extLst>
          </p:cNvPr>
          <p:cNvSpPr>
            <a:spLocks noGrp="1"/>
          </p:cNvSpPr>
          <p:nvPr>
            <p:ph idx="1"/>
          </p:nvPr>
        </p:nvSpPr>
        <p:spPr>
          <a:xfrm>
            <a:off x="222251" y="2173068"/>
            <a:ext cx="5875328" cy="4069691"/>
          </a:xfrm>
        </p:spPr>
        <p:txBody>
          <a:bodyPr/>
          <a:lstStyle/>
          <a:p>
            <a:pPr marL="0" indent="0">
              <a:buNone/>
            </a:pPr>
            <a:r>
              <a:rPr lang="en-US" sz="1200" dirty="0">
                <a:ea typeface="+mn-lt"/>
                <a:cs typeface="+mn-lt"/>
              </a:rPr>
              <a:t>A Toll-Free Number uses a national prefix — like 888 or 877 — instead of a local area code. Your customers call and text you for free because your business picks up the tab. Simple, professional, and built for North America.*</a:t>
            </a:r>
            <a:endParaRPr lang="en-US" dirty="0"/>
          </a:p>
          <a:p>
            <a:pPr marL="175895" indent="-175895">
              <a:buNone/>
            </a:pPr>
            <a:endParaRPr lang="en-US" sz="1200" dirty="0">
              <a:ea typeface="+mn-lt"/>
              <a:cs typeface="+mn-lt"/>
            </a:endParaRPr>
          </a:p>
          <a:p>
            <a:pPr marL="0" indent="0">
              <a:buNone/>
            </a:pPr>
            <a:r>
              <a:rPr lang="en-US" b="1" dirty="0">
                <a:ea typeface="+mn-lt"/>
                <a:cs typeface="+mn-lt"/>
              </a:rPr>
              <a:t>Key features:</a:t>
            </a:r>
          </a:p>
          <a:p>
            <a:pPr marL="175895" indent="-175895"/>
            <a:r>
              <a:rPr lang="en-US" sz="1200" b="1" dirty="0">
                <a:ea typeface="+mn-lt"/>
                <a:cs typeface="+mn-lt"/>
              </a:rPr>
              <a:t>Voice and messaging in one:</a:t>
            </a:r>
            <a:r>
              <a:rPr lang="en-US" sz="1200" dirty="0">
                <a:ea typeface="+mn-lt"/>
                <a:cs typeface="+mn-lt"/>
              </a:rPr>
              <a:t> One number for calls and texts between the </a:t>
            </a:r>
            <a:br>
              <a:rPr lang="en-US" sz="1200" dirty="0">
                <a:ea typeface="+mn-lt"/>
                <a:cs typeface="+mn-lt"/>
              </a:rPr>
            </a:br>
            <a:r>
              <a:rPr lang="en-US" sz="1200" dirty="0">
                <a:ea typeface="+mn-lt"/>
                <a:cs typeface="+mn-lt"/>
              </a:rPr>
              <a:t>US and Canada.</a:t>
            </a:r>
            <a:endParaRPr lang="en-US" dirty="0">
              <a:ea typeface="+mn-lt"/>
              <a:cs typeface="+mn-lt"/>
            </a:endParaRPr>
          </a:p>
          <a:p>
            <a:pPr marL="175895" indent="-175895"/>
            <a:r>
              <a:rPr lang="en-US" sz="1200" b="1" dirty="0">
                <a:ea typeface="+mn-lt"/>
                <a:cs typeface="+mn-lt"/>
              </a:rPr>
              <a:t>Nationwide reach:</a:t>
            </a:r>
            <a:r>
              <a:rPr lang="en-US" sz="1200" dirty="0">
                <a:ea typeface="+mn-lt"/>
                <a:cs typeface="+mn-lt"/>
              </a:rPr>
              <a:t> One number reaches your customers wherever they are </a:t>
            </a:r>
            <a:br>
              <a:rPr lang="en-US" sz="1200" dirty="0">
                <a:ea typeface="+mn-lt"/>
                <a:cs typeface="+mn-lt"/>
              </a:rPr>
            </a:br>
            <a:r>
              <a:rPr lang="en-US" sz="1200" dirty="0">
                <a:ea typeface="+mn-lt"/>
                <a:cs typeface="+mn-lt"/>
              </a:rPr>
              <a:t>in the US, Canada, and the Caribbean.</a:t>
            </a:r>
            <a:r>
              <a:rPr lang="en-US" sz="1200" i="1" dirty="0">
                <a:ea typeface="+mn-lt"/>
                <a:cs typeface="+mn-lt"/>
              </a:rPr>
              <a:t> (See NANP slide.)</a:t>
            </a:r>
            <a:endParaRPr lang="en-US" i="1" dirty="0">
              <a:ea typeface="+mn-lt"/>
              <a:cs typeface="+mn-lt"/>
            </a:endParaRPr>
          </a:p>
          <a:p>
            <a:pPr marL="175895" indent="-175895"/>
            <a:r>
              <a:rPr lang="en-US" sz="1200" b="1" dirty="0">
                <a:ea typeface="+mn-lt"/>
                <a:cs typeface="+mn-lt"/>
              </a:rPr>
              <a:t>Cost control:</a:t>
            </a:r>
            <a:r>
              <a:rPr lang="en-US" sz="1200" dirty="0">
                <a:ea typeface="+mn-lt"/>
                <a:cs typeface="+mn-lt"/>
              </a:rPr>
              <a:t> Limit calls and texts from specific areas to manage your budget.</a:t>
            </a:r>
            <a:endParaRPr lang="en-US" dirty="0">
              <a:ea typeface="+mn-lt"/>
              <a:cs typeface="+mn-lt"/>
            </a:endParaRPr>
          </a:p>
          <a:p>
            <a:pPr marL="175895" indent="-175895"/>
            <a:r>
              <a:rPr lang="en-US" sz="1200" b="1" dirty="0">
                <a:ea typeface="+mn-lt"/>
                <a:cs typeface="+mn-lt"/>
              </a:rPr>
              <a:t>Free for your customers:</a:t>
            </a:r>
            <a:r>
              <a:rPr lang="en-US" sz="1200" dirty="0">
                <a:ea typeface="+mn-lt"/>
                <a:cs typeface="+mn-lt"/>
              </a:rPr>
              <a:t> No worries, no charges — just easy access to you.</a:t>
            </a:r>
            <a:endParaRPr lang="en-US" dirty="0">
              <a:ea typeface="+mn-lt"/>
              <a:cs typeface="+mn-lt"/>
            </a:endParaRPr>
          </a:p>
          <a:p>
            <a:pPr marL="175895" indent="-175895"/>
            <a:r>
              <a:rPr lang="en-US" sz="1200" b="1" dirty="0">
                <a:ea typeface="+mn-lt"/>
                <a:cs typeface="+mn-lt"/>
              </a:rPr>
              <a:t>High throughput:</a:t>
            </a:r>
            <a:r>
              <a:rPr lang="en-US" sz="1200" dirty="0">
                <a:ea typeface="+mn-lt"/>
                <a:cs typeface="+mn-lt"/>
              </a:rPr>
              <a:t> Start sending up to 10 messages per second right away, </a:t>
            </a:r>
            <a:br>
              <a:rPr lang="en-US" sz="1200" dirty="0">
                <a:ea typeface="+mn-lt"/>
                <a:cs typeface="+mn-lt"/>
              </a:rPr>
            </a:br>
            <a:r>
              <a:rPr lang="en-US" sz="1200" dirty="0">
                <a:ea typeface="+mn-lt"/>
                <a:cs typeface="+mn-lt"/>
              </a:rPr>
              <a:t>with higher speeds available when you need them.</a:t>
            </a:r>
            <a:endParaRPr lang="en-US" dirty="0">
              <a:ea typeface="+mn-lt"/>
              <a:cs typeface="+mn-lt"/>
            </a:endParaRPr>
          </a:p>
        </p:txBody>
      </p:sp>
    </p:spTree>
    <p:extLst>
      <p:ext uri="{BB962C8B-B14F-4D97-AF65-F5344CB8AC3E}">
        <p14:creationId xmlns:p14="http://schemas.microsoft.com/office/powerpoint/2010/main" val="2619743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F4E933-08FA-6B1E-6C80-1F3808D86B86}"/>
              </a:ext>
            </a:extLst>
          </p:cNvPr>
          <p:cNvSpPr>
            <a:spLocks noGrp="1"/>
          </p:cNvSpPr>
          <p:nvPr>
            <p:ph type="body" idx="13"/>
          </p:nvPr>
        </p:nvSpPr>
        <p:spPr>
          <a:xfrm>
            <a:off x="222252" y="1369415"/>
            <a:ext cx="9419460" cy="598818"/>
          </a:xfrm>
        </p:spPr>
        <p:txBody>
          <a:bodyPr/>
          <a:lstStyle/>
          <a:p>
            <a:r>
              <a:rPr lang="en-US" sz="1800" dirty="0">
                <a:ea typeface="+mn-lt"/>
                <a:cs typeface="+mn-lt"/>
              </a:rPr>
              <a:t>The prefix is the "area code" for a TFN. Though they all behave identically, the prefixes </a:t>
            </a:r>
            <a:r>
              <a:rPr lang="en-US" sz="1800" b="1" dirty="0">
                <a:ea typeface="+mn-lt"/>
                <a:cs typeface="+mn-lt"/>
              </a:rPr>
              <a:t>aren't interchangeable</a:t>
            </a:r>
            <a:r>
              <a:rPr lang="en-US" sz="1800" dirty="0">
                <a:ea typeface="+mn-lt"/>
                <a:cs typeface="+mn-lt"/>
              </a:rPr>
              <a:t> — your customers need to dial the exact one assigned to you.</a:t>
            </a:r>
            <a:endParaRPr lang="en-US" dirty="0">
              <a:ea typeface="+mn-lt"/>
              <a:cs typeface="+mn-lt"/>
            </a:endParaRPr>
          </a:p>
        </p:txBody>
      </p:sp>
      <p:sp>
        <p:nvSpPr>
          <p:cNvPr id="4" name="Text Placeholder 3">
            <a:extLst>
              <a:ext uri="{FF2B5EF4-FFF2-40B4-BE49-F238E27FC236}">
                <a16:creationId xmlns:a16="http://schemas.microsoft.com/office/drawing/2014/main" id="{76CFADB0-8BF3-5F3E-6752-EBA2DBBF9ACD}"/>
              </a:ext>
            </a:extLst>
          </p:cNvPr>
          <p:cNvSpPr>
            <a:spLocks noGrp="1"/>
          </p:cNvSpPr>
          <p:nvPr>
            <p:ph type="body" sz="quarter" idx="17"/>
          </p:nvPr>
        </p:nvSpPr>
        <p:spPr>
          <a:xfrm>
            <a:off x="222251" y="6391410"/>
            <a:ext cx="11742329" cy="163378"/>
          </a:xfrm>
        </p:spPr>
        <p:txBody>
          <a:bodyPr/>
          <a:lstStyle/>
          <a:p>
            <a:r>
              <a:rPr lang="en-US" dirty="0">
                <a:ea typeface="+mn-lt"/>
                <a:cs typeface="+mn-lt"/>
              </a:rPr>
              <a:t>*New 800 numbers are nearly impossible to get. You won't find them through us, but third-party brokers sometimes have them</a:t>
            </a:r>
            <a:endParaRPr lang="en-US" dirty="0"/>
          </a:p>
        </p:txBody>
      </p:sp>
      <p:sp>
        <p:nvSpPr>
          <p:cNvPr id="5" name="Text Placeholder 4">
            <a:extLst>
              <a:ext uri="{FF2B5EF4-FFF2-40B4-BE49-F238E27FC236}">
                <a16:creationId xmlns:a16="http://schemas.microsoft.com/office/drawing/2014/main" id="{D3C2ED85-0125-AAE1-47D8-4E76172D6BA7}"/>
              </a:ext>
            </a:extLst>
          </p:cNvPr>
          <p:cNvSpPr>
            <a:spLocks noGrp="1"/>
          </p:cNvSpPr>
          <p:nvPr>
            <p:ph type="body" sz="quarter" idx="19"/>
          </p:nvPr>
        </p:nvSpPr>
        <p:spPr/>
        <p:txBody>
          <a:bodyPr/>
          <a:lstStyle/>
          <a:p>
            <a:r>
              <a:rPr lang="en-US">
                <a:ea typeface="+mj-lt"/>
                <a:cs typeface="+mj-lt"/>
              </a:rPr>
              <a:t>Toll-Free prefixes (8XX)</a:t>
            </a:r>
          </a:p>
        </p:txBody>
      </p:sp>
      <p:sp>
        <p:nvSpPr>
          <p:cNvPr id="6" name="Slide Number Placeholder 5">
            <a:extLst>
              <a:ext uri="{FF2B5EF4-FFF2-40B4-BE49-F238E27FC236}">
                <a16:creationId xmlns:a16="http://schemas.microsoft.com/office/drawing/2014/main" id="{112E0106-D726-A4B3-183C-5AB183C8907F}"/>
              </a:ext>
            </a:extLst>
          </p:cNvPr>
          <p:cNvSpPr>
            <a:spLocks noGrp="1"/>
          </p:cNvSpPr>
          <p:nvPr>
            <p:ph type="sldNum" sz="quarter" idx="22"/>
          </p:nvPr>
        </p:nvSpPr>
        <p:spPr/>
        <p:txBody>
          <a:bodyPr/>
          <a:lstStyle/>
          <a:p>
            <a:fld id="{AE086683-F536-42AB-ABBC-F4803DFE8DBC}" type="slidenum">
              <a:rPr lang="en-US" smtClean="0"/>
              <a:pPr/>
              <a:t>5</a:t>
            </a:fld>
            <a:endParaRPr lang="en-US" sz="700"/>
          </a:p>
        </p:txBody>
      </p:sp>
      <p:graphicFrame>
        <p:nvGraphicFramePr>
          <p:cNvPr id="8" name="Content Placeholder 13">
            <a:extLst>
              <a:ext uri="{FF2B5EF4-FFF2-40B4-BE49-F238E27FC236}">
                <a16:creationId xmlns:a16="http://schemas.microsoft.com/office/drawing/2014/main" id="{B11AF0BC-B3BF-306A-B525-8C57E0EBB9E5}"/>
              </a:ext>
            </a:extLst>
          </p:cNvPr>
          <p:cNvGraphicFramePr>
            <a:graphicFrameLocks/>
          </p:cNvGraphicFramePr>
          <p:nvPr>
            <p:extLst>
              <p:ext uri="{D42A27DB-BD31-4B8C-83A1-F6EECF244321}">
                <p14:modId xmlns:p14="http://schemas.microsoft.com/office/powerpoint/2010/main" val="1995245560"/>
              </p:ext>
            </p:extLst>
          </p:nvPr>
        </p:nvGraphicFramePr>
        <p:xfrm>
          <a:off x="400050" y="2387600"/>
          <a:ext cx="11561761" cy="3871429"/>
        </p:xfrm>
        <a:graphic>
          <a:graphicData uri="http://schemas.openxmlformats.org/drawingml/2006/table">
            <a:tbl>
              <a:tblPr firstRow="1" bandRow="1">
                <a:tableStyleId>{7DF18680-E054-41AD-8BC1-D1AEF772440D}</a:tableStyleId>
              </a:tblPr>
              <a:tblGrid>
                <a:gridCol w="2199189">
                  <a:extLst>
                    <a:ext uri="{9D8B030D-6E8A-4147-A177-3AD203B41FA5}">
                      <a16:colId xmlns:a16="http://schemas.microsoft.com/office/drawing/2014/main" val="4175009763"/>
                    </a:ext>
                  </a:extLst>
                </a:gridCol>
                <a:gridCol w="3010542">
                  <a:extLst>
                    <a:ext uri="{9D8B030D-6E8A-4147-A177-3AD203B41FA5}">
                      <a16:colId xmlns:a16="http://schemas.microsoft.com/office/drawing/2014/main" val="750692229"/>
                    </a:ext>
                  </a:extLst>
                </a:gridCol>
                <a:gridCol w="6352030">
                  <a:extLst>
                    <a:ext uri="{9D8B030D-6E8A-4147-A177-3AD203B41FA5}">
                      <a16:colId xmlns:a16="http://schemas.microsoft.com/office/drawing/2014/main" val="2874510777"/>
                    </a:ext>
                  </a:extLst>
                </a:gridCol>
              </a:tblGrid>
              <a:tr h="469264">
                <a:tc>
                  <a:txBody>
                    <a:bodyPr/>
                    <a:lstStyle/>
                    <a:p>
                      <a:pPr fontAlgn="base">
                        <a:lnSpc>
                          <a:spcPts val="2175"/>
                        </a:lnSpc>
                        <a:buNone/>
                      </a:pPr>
                      <a:r>
                        <a:rPr lang="en-US" sz="1400" b="1" dirty="0">
                          <a:solidFill>
                            <a:srgbClr val="000000"/>
                          </a:solidFill>
                          <a:effectLst/>
                        </a:rPr>
                        <a:t>Toll-Free Prefix</a:t>
                      </a:r>
                      <a:endParaRPr lang="en-US" sz="1400" b="1" dirty="0">
                        <a:solidFill>
                          <a:srgbClr val="FFFFFF"/>
                        </a:solidFill>
                        <a:effectLst/>
                      </a:endParaRPr>
                    </a:p>
                  </a:txBody>
                  <a:tcPr anchor="ctr">
                    <a:lnL w="12700">
                      <a:noFill/>
                    </a:lnL>
                    <a:lnR w="12700" cmpd="sng">
                      <a:noFill/>
                    </a:lnR>
                    <a:lnT w="12700">
                      <a:noFill/>
                    </a:lnT>
                    <a:lnB w="38100" cmpd="sng">
                      <a:noFill/>
                    </a:lnB>
                    <a:lnTlToBr w="12700" cmpd="sng">
                      <a:noFill/>
                      <a:prstDash val="solid"/>
                    </a:lnTlToBr>
                    <a:lnBlToTr w="12700" cmpd="sng">
                      <a:noFill/>
                      <a:prstDash val="solid"/>
                    </a:lnBlToTr>
                  </a:tcPr>
                </a:tc>
                <a:tc>
                  <a:txBody>
                    <a:bodyPr/>
                    <a:lstStyle/>
                    <a:p>
                      <a:pPr fontAlgn="base">
                        <a:lnSpc>
                          <a:spcPts val="2175"/>
                        </a:lnSpc>
                        <a:buNone/>
                      </a:pPr>
                      <a:r>
                        <a:rPr lang="en-US" sz="1400" b="1">
                          <a:solidFill>
                            <a:srgbClr val="000000"/>
                          </a:solidFill>
                          <a:effectLst/>
                        </a:rPr>
                        <a:t>Status</a:t>
                      </a:r>
                      <a:endParaRPr lang="en-US" sz="1400" b="1">
                        <a:solidFill>
                          <a:srgbClr val="FFFFFF"/>
                        </a:solidFill>
                        <a:effectLst/>
                      </a:endParaRPr>
                    </a:p>
                  </a:txBody>
                  <a:tcPr anchor="ctr">
                    <a:lnL w="12700" cmpd="sng">
                      <a:noFill/>
                    </a:lnL>
                    <a:lnR w="12700" cmpd="sng">
                      <a:noFill/>
                    </a:lnR>
                    <a:lnT w="12700">
                      <a:noFill/>
                    </a:lnT>
                    <a:lnB w="38100" cmpd="sng">
                      <a:noFill/>
                    </a:lnB>
                    <a:lnTlToBr w="12700" cmpd="sng">
                      <a:noFill/>
                      <a:prstDash val="solid"/>
                    </a:lnTlToBr>
                    <a:lnBlToTr w="12700" cmpd="sng">
                      <a:noFill/>
                      <a:prstDash val="solid"/>
                    </a:lnBlToTr>
                  </a:tcPr>
                </a:tc>
                <a:tc>
                  <a:txBody>
                    <a:bodyPr/>
                    <a:lstStyle/>
                    <a:p>
                      <a:pPr fontAlgn="base">
                        <a:lnSpc>
                          <a:spcPts val="2175"/>
                        </a:lnSpc>
                        <a:buNone/>
                      </a:pPr>
                      <a:r>
                        <a:rPr lang="en-US" sz="1400" b="1" dirty="0">
                          <a:solidFill>
                            <a:srgbClr val="000000"/>
                          </a:solidFill>
                          <a:effectLst/>
                        </a:rPr>
                        <a:t>Notes</a:t>
                      </a:r>
                      <a:endParaRPr lang="en-US" sz="1400" b="1" dirty="0">
                        <a:solidFill>
                          <a:srgbClr val="FFFFFF"/>
                        </a:solidFill>
                        <a:effectLst/>
                      </a:endParaRPr>
                    </a:p>
                  </a:txBody>
                  <a:tcPr anchor="ctr">
                    <a:lnL w="12700" cmpd="sng">
                      <a:noFill/>
                    </a:lnL>
                    <a:lnR w="12700">
                      <a:noFill/>
                    </a:lnR>
                    <a:lnT w="12700">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995314399"/>
                  </a:ext>
                </a:extLst>
              </a:tr>
              <a:tr h="469264">
                <a:tc>
                  <a:txBody>
                    <a:bodyPr/>
                    <a:lstStyle/>
                    <a:p>
                      <a:pPr fontAlgn="base">
                        <a:lnSpc>
                          <a:spcPts val="2175"/>
                        </a:lnSpc>
                        <a:buNone/>
                      </a:pPr>
                      <a:r>
                        <a:rPr lang="en-US" sz="1400" dirty="0">
                          <a:effectLst/>
                        </a:rPr>
                        <a:t>800</a:t>
                      </a:r>
                    </a:p>
                  </a:txBody>
                  <a:tcPr anchor="ctr">
                    <a:lnL w="12700">
                      <a:noFill/>
                    </a:lnL>
                    <a:lnR w="12700" cmpd="sng">
                      <a:noFill/>
                    </a:lnR>
                    <a:lnT w="38100" cmpd="sng">
                      <a:noFill/>
                    </a:lnT>
                    <a:lnB w="12700" cmpd="sng">
                      <a:noFill/>
                    </a:lnB>
                    <a:lnTlToBr w="12700" cmpd="sng">
                      <a:noFill/>
                      <a:prstDash val="solid"/>
                    </a:lnTlToBr>
                    <a:lnBlToTr w="12700" cmpd="sng">
                      <a:noFill/>
                      <a:prstDash val="solid"/>
                    </a:lnBlToTr>
                    <a:solidFill>
                      <a:srgbClr val="F9FAFB"/>
                    </a:solidFill>
                  </a:tcPr>
                </a:tc>
                <a:tc>
                  <a:txBody>
                    <a:bodyPr/>
                    <a:lstStyle/>
                    <a:p>
                      <a:pPr fontAlgn="base">
                        <a:lnSpc>
                          <a:spcPts val="2175"/>
                        </a:lnSpc>
                        <a:buNone/>
                      </a:pPr>
                      <a:r>
                        <a:rPr lang="en-US" sz="1400" dirty="0">
                          <a:effectLst/>
                        </a:rPr>
                        <a:t>Original since 1967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fontAlgn="base">
                        <a:lnSpc>
                          <a:spcPts val="2175"/>
                        </a:lnSpc>
                        <a:buNone/>
                      </a:pPr>
                      <a:r>
                        <a:rPr lang="en-US" sz="1400" dirty="0">
                          <a:effectLst/>
                        </a:rPr>
                        <a:t>First and most recognized Toll-Free prefix introduced by AT&amp;T*</a:t>
                      </a:r>
                    </a:p>
                  </a:txBody>
                  <a:tcPr anchor="ctr">
                    <a:lnL w="12700" cmpd="sng">
                      <a:noFill/>
                    </a:lnL>
                    <a:lnR w="12700">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99435856"/>
                  </a:ext>
                </a:extLst>
              </a:tr>
              <a:tr h="469264">
                <a:tc>
                  <a:txBody>
                    <a:bodyPr/>
                    <a:lstStyle/>
                    <a:p>
                      <a:pPr fontAlgn="base">
                        <a:lnSpc>
                          <a:spcPts val="2175"/>
                        </a:lnSpc>
                        <a:buNone/>
                      </a:pPr>
                      <a:r>
                        <a:rPr lang="en-US" sz="1400">
                          <a:effectLst/>
                        </a:rPr>
                        <a:t>888</a:t>
                      </a:r>
                    </a:p>
                  </a:txBody>
                  <a:tcPr anchor="ctr">
                    <a:lnL w="12700">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fontAlgn="base">
                        <a:lnSpc>
                          <a:spcPts val="2175"/>
                        </a:lnSpc>
                        <a:buNone/>
                      </a:pPr>
                      <a:r>
                        <a:rPr lang="en-US" sz="1400" dirty="0">
                          <a:effectLst/>
                        </a:rPr>
                        <a:t>Added since 1996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lvl="0">
                        <a:lnSpc>
                          <a:spcPts val="2175"/>
                        </a:lnSpc>
                        <a:buNone/>
                      </a:pPr>
                      <a:r>
                        <a:rPr lang="en-US" sz="1400" b="0" i="0" u="none" strike="noStrike" noProof="0" dirty="0">
                          <a:effectLst/>
                          <a:latin typeface="Host Grotesk"/>
                        </a:rPr>
                        <a:t>Added when 800 numbers started running out</a:t>
                      </a:r>
                    </a:p>
                  </a:txBody>
                  <a:tcPr anchor="ctr">
                    <a:lnL w="12700" cmpd="sng">
                      <a:noFill/>
                    </a:lnL>
                    <a:lnR w="12700">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67603380"/>
                  </a:ext>
                </a:extLst>
              </a:tr>
              <a:tr h="469264">
                <a:tc>
                  <a:txBody>
                    <a:bodyPr/>
                    <a:lstStyle/>
                    <a:p>
                      <a:pPr fontAlgn="base">
                        <a:lnSpc>
                          <a:spcPts val="2175"/>
                        </a:lnSpc>
                        <a:buNone/>
                      </a:pPr>
                      <a:r>
                        <a:rPr lang="en-US" sz="1400">
                          <a:effectLst/>
                        </a:rPr>
                        <a:t>877</a:t>
                      </a:r>
                    </a:p>
                  </a:txBody>
                  <a:tcPr anchor="ctr">
                    <a:lnL w="12700">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fontAlgn="base">
                        <a:lnSpc>
                          <a:spcPts val="2175"/>
                        </a:lnSpc>
                        <a:buNone/>
                      </a:pPr>
                      <a:r>
                        <a:rPr lang="en-US" sz="1400">
                          <a:effectLst/>
                        </a:rPr>
                        <a:t>Added since 1998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lvl="0">
                        <a:lnSpc>
                          <a:spcPts val="2175"/>
                        </a:lnSpc>
                        <a:buNone/>
                      </a:pPr>
                      <a:r>
                        <a:rPr lang="en-US" sz="1400" b="0" i="0" u="none" strike="noStrike" noProof="0">
                          <a:effectLst/>
                          <a:latin typeface="Host Grotesk"/>
                        </a:rPr>
                        <a:t>Another expansion of Toll-Free service</a:t>
                      </a:r>
                    </a:p>
                  </a:txBody>
                  <a:tcPr anchor="ctr">
                    <a:lnL w="12700" cmpd="sng">
                      <a:noFill/>
                    </a:lnL>
                    <a:lnR w="12700">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33036186"/>
                  </a:ext>
                </a:extLst>
              </a:tr>
              <a:tr h="469264">
                <a:tc>
                  <a:txBody>
                    <a:bodyPr/>
                    <a:lstStyle/>
                    <a:p>
                      <a:pPr fontAlgn="base">
                        <a:lnSpc>
                          <a:spcPts val="2175"/>
                        </a:lnSpc>
                        <a:buNone/>
                      </a:pPr>
                      <a:r>
                        <a:rPr lang="en-US" sz="1400">
                          <a:effectLst/>
                        </a:rPr>
                        <a:t>866</a:t>
                      </a:r>
                    </a:p>
                  </a:txBody>
                  <a:tcPr anchor="ctr">
                    <a:lnL w="12700">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fontAlgn="base">
                        <a:lnSpc>
                          <a:spcPts val="2175"/>
                        </a:lnSpc>
                        <a:buNone/>
                      </a:pPr>
                      <a:r>
                        <a:rPr lang="en-US" sz="1400" dirty="0">
                          <a:effectLst/>
                        </a:rPr>
                        <a:t>Added since 1999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lvl="0">
                        <a:lnSpc>
                          <a:spcPts val="2175"/>
                        </a:lnSpc>
                        <a:buNone/>
                      </a:pPr>
                      <a:r>
                        <a:rPr lang="en-US" sz="1400" b="0" i="0" u="none" strike="noStrike" noProof="0" dirty="0">
                          <a:effectLst/>
                          <a:latin typeface="Host Grotesk"/>
                        </a:rPr>
                        <a:t>Meets growing demand</a:t>
                      </a:r>
                    </a:p>
                  </a:txBody>
                  <a:tcPr anchor="ctr">
                    <a:lnL w="12700" cmpd="sng">
                      <a:noFill/>
                    </a:lnL>
                    <a:lnR w="12700">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42576175"/>
                  </a:ext>
                </a:extLst>
              </a:tr>
              <a:tr h="586581">
                <a:tc>
                  <a:txBody>
                    <a:bodyPr/>
                    <a:lstStyle/>
                    <a:p>
                      <a:pPr fontAlgn="base">
                        <a:lnSpc>
                          <a:spcPts val="2175"/>
                        </a:lnSpc>
                        <a:buNone/>
                      </a:pPr>
                      <a:r>
                        <a:rPr lang="en-US" sz="1400">
                          <a:effectLst/>
                        </a:rPr>
                        <a:t>855</a:t>
                      </a:r>
                    </a:p>
                  </a:txBody>
                  <a:tcPr anchor="ctr">
                    <a:lnL w="12700">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fontAlgn="base">
                        <a:lnSpc>
                          <a:spcPts val="2175"/>
                        </a:lnSpc>
                        <a:buNone/>
                      </a:pPr>
                      <a:r>
                        <a:rPr lang="en-US" sz="1400">
                          <a:effectLst/>
                        </a:rPr>
                        <a:t>Added since 2010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lvl="0">
                        <a:lnSpc>
                          <a:spcPts val="2175"/>
                        </a:lnSpc>
                        <a:buNone/>
                      </a:pPr>
                      <a:r>
                        <a:rPr lang="en-US" sz="1400" b="0" i="0" u="none" strike="noStrike" noProof="0">
                          <a:effectLst/>
                          <a:latin typeface="Host Grotesk"/>
                        </a:rPr>
                        <a:t>FCC-driven expansion</a:t>
                      </a:r>
                      <a:endParaRPr lang="en-US" sz="1400">
                        <a:effectLst/>
                      </a:endParaRPr>
                    </a:p>
                  </a:txBody>
                  <a:tcPr anchor="ctr">
                    <a:lnL w="12700" cmpd="sng">
                      <a:noFill/>
                    </a:lnL>
                    <a:lnR w="12700">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69567039"/>
                  </a:ext>
                </a:extLst>
              </a:tr>
              <a:tr h="469264">
                <a:tc>
                  <a:txBody>
                    <a:bodyPr/>
                    <a:lstStyle/>
                    <a:p>
                      <a:pPr fontAlgn="base">
                        <a:lnSpc>
                          <a:spcPts val="2175"/>
                        </a:lnSpc>
                        <a:buNone/>
                      </a:pPr>
                      <a:r>
                        <a:rPr lang="en-US" sz="1400">
                          <a:effectLst/>
                        </a:rPr>
                        <a:t>844</a:t>
                      </a:r>
                    </a:p>
                  </a:txBody>
                  <a:tcPr anchor="ctr">
                    <a:lnL w="12700">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fontAlgn="base">
                        <a:lnSpc>
                          <a:spcPts val="2175"/>
                        </a:lnSpc>
                        <a:buNone/>
                      </a:pPr>
                      <a:r>
                        <a:rPr lang="en-US" sz="1400">
                          <a:effectLst/>
                        </a:rPr>
                        <a:t>Added since 2013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lvl="0">
                        <a:buNone/>
                      </a:pPr>
                      <a:r>
                        <a:rPr lang="en-US" sz="1400" b="0" i="0" u="none" strike="noStrike" noProof="0">
                          <a:effectLst/>
                          <a:latin typeface="Host Grotesk"/>
                        </a:rPr>
                        <a:t>Continual growth</a:t>
                      </a:r>
                      <a:endParaRPr lang="en-US" sz="1400" u="none" strike="noStrike" noProof="0">
                        <a:effectLst/>
                      </a:endParaRPr>
                    </a:p>
                  </a:txBody>
                  <a:tcPr anchor="ctr">
                    <a:lnL w="12700" cmpd="sng">
                      <a:noFill/>
                    </a:lnL>
                    <a:lnR w="12700">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83265929"/>
                  </a:ext>
                </a:extLst>
              </a:tr>
              <a:tr h="469264">
                <a:tc>
                  <a:txBody>
                    <a:bodyPr/>
                    <a:lstStyle/>
                    <a:p>
                      <a:pPr fontAlgn="base">
                        <a:lnSpc>
                          <a:spcPts val="2175"/>
                        </a:lnSpc>
                        <a:buNone/>
                      </a:pPr>
                      <a:r>
                        <a:rPr lang="en-US" sz="1400">
                          <a:effectLst/>
                        </a:rPr>
                        <a:t>833</a:t>
                      </a:r>
                    </a:p>
                  </a:txBody>
                  <a:tcPr anchor="ctr">
                    <a:lnL w="12700">
                      <a:noFill/>
                    </a:lnL>
                    <a:lnR w="12700" cmpd="sng">
                      <a:noFill/>
                    </a:lnR>
                    <a:lnT w="12700" cmpd="sng">
                      <a:noFill/>
                    </a:lnT>
                    <a:lnB w="12700">
                      <a:noFill/>
                    </a:lnB>
                    <a:lnTlToBr w="12700" cmpd="sng">
                      <a:noFill/>
                      <a:prstDash val="solid"/>
                    </a:lnTlToBr>
                    <a:lnBlToTr w="12700" cmpd="sng">
                      <a:noFill/>
                      <a:prstDash val="solid"/>
                    </a:lnBlToTr>
                  </a:tcPr>
                </a:tc>
                <a:tc>
                  <a:txBody>
                    <a:bodyPr/>
                    <a:lstStyle/>
                    <a:p>
                      <a:pPr fontAlgn="base">
                        <a:lnSpc>
                          <a:spcPts val="2175"/>
                        </a:lnSpc>
                        <a:buNone/>
                      </a:pPr>
                      <a:r>
                        <a:rPr lang="en-US" sz="1400">
                          <a:effectLst/>
                        </a:rPr>
                        <a:t>Added since 2017</a:t>
                      </a:r>
                    </a:p>
                  </a:txBody>
                  <a:tcPr anchor="ctr">
                    <a:lnL w="12700" cmpd="sng">
                      <a:noFill/>
                    </a:lnL>
                    <a:lnR w="12700" cmpd="sng">
                      <a:noFill/>
                    </a:lnR>
                    <a:lnT w="12700" cmpd="sng">
                      <a:noFill/>
                    </a:lnT>
                    <a:lnB w="12700">
                      <a:noFill/>
                    </a:lnB>
                    <a:lnTlToBr w="12700" cmpd="sng">
                      <a:noFill/>
                      <a:prstDash val="solid"/>
                    </a:lnTlToBr>
                    <a:lnBlToTr w="12700" cmpd="sng">
                      <a:noFill/>
                      <a:prstDash val="solid"/>
                    </a:lnBlToTr>
                  </a:tcPr>
                </a:tc>
                <a:tc>
                  <a:txBody>
                    <a:bodyPr/>
                    <a:lstStyle/>
                    <a:p>
                      <a:pPr lvl="0">
                        <a:lnSpc>
                          <a:spcPts val="2175"/>
                        </a:lnSpc>
                        <a:buNone/>
                      </a:pPr>
                      <a:r>
                        <a:rPr lang="en-US" sz="1400" b="0" i="0" u="none" strike="noStrike" noProof="0" dirty="0">
                          <a:effectLst/>
                          <a:latin typeface="Host Grotesk"/>
                        </a:rPr>
                        <a:t>The newest Toll-Free prefix available today</a:t>
                      </a:r>
                      <a:endParaRPr lang="en-US" sz="1400" dirty="0">
                        <a:effectLst/>
                      </a:endParaRPr>
                    </a:p>
                  </a:txBody>
                  <a:tcPr anchor="ctr">
                    <a:lnL w="12700" cmpd="sng">
                      <a:noFill/>
                    </a:lnL>
                    <a:lnR w="12700">
                      <a:noFill/>
                    </a:lnR>
                    <a:lnT w="12700" cmpd="sng">
                      <a:noFill/>
                    </a:lnT>
                    <a:lnB w="12700">
                      <a:noFill/>
                    </a:lnB>
                    <a:lnTlToBr w="12700" cmpd="sng">
                      <a:noFill/>
                      <a:prstDash val="solid"/>
                    </a:lnTlToBr>
                    <a:lnBlToTr w="12700" cmpd="sng">
                      <a:noFill/>
                      <a:prstDash val="solid"/>
                    </a:lnBlToTr>
                  </a:tcPr>
                </a:tc>
                <a:extLst>
                  <a:ext uri="{0D108BD9-81ED-4DB2-BD59-A6C34878D82A}">
                    <a16:rowId xmlns:a16="http://schemas.microsoft.com/office/drawing/2014/main" val="152355021"/>
                  </a:ext>
                </a:extLst>
              </a:tr>
            </a:tbl>
          </a:graphicData>
        </a:graphic>
      </p:graphicFrame>
    </p:spTree>
    <p:extLst>
      <p:ext uri="{BB962C8B-B14F-4D97-AF65-F5344CB8AC3E}">
        <p14:creationId xmlns:p14="http://schemas.microsoft.com/office/powerpoint/2010/main" val="587096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934312-9D26-1089-A64C-097983695A31}"/>
              </a:ext>
            </a:extLst>
          </p:cNvPr>
          <p:cNvSpPr>
            <a:spLocks noGrp="1"/>
          </p:cNvSpPr>
          <p:nvPr>
            <p:ph type="body" sz="quarter" idx="29"/>
          </p:nvPr>
        </p:nvSpPr>
        <p:spPr>
          <a:xfrm>
            <a:off x="222250" y="2041526"/>
            <a:ext cx="5815584" cy="2194327"/>
          </a:xfrm>
          <a:prstGeom prst="roundRect">
            <a:avLst>
              <a:gd name="adj" fmla="val 8409"/>
            </a:avLst>
          </a:prstGeom>
        </p:spPr>
        <p:txBody>
          <a:bodyPr/>
          <a:lstStyle/>
          <a:p>
            <a:pPr marL="0" indent="0">
              <a:buNone/>
            </a:pPr>
            <a:r>
              <a:rPr lang="en-US" sz="1200" dirty="0">
                <a:latin typeface="+mj-lt"/>
              </a:rPr>
              <a:t>Voice services</a:t>
            </a:r>
          </a:p>
          <a:p>
            <a:pPr marL="175895" indent="-175895"/>
            <a:r>
              <a:rPr lang="en-US" sz="1200" b="1" dirty="0"/>
              <a:t>A single number for voice and messaging that reaches the US and CA ★</a:t>
            </a:r>
          </a:p>
          <a:p>
            <a:pPr marL="175895" indent="-175895"/>
            <a:r>
              <a:rPr lang="en-US" sz="1200" dirty="0">
                <a:ea typeface="+mn-lt"/>
                <a:cs typeface="+mn-lt"/>
              </a:rPr>
              <a:t>Give your customers a free, easy way to call. </a:t>
            </a:r>
          </a:p>
          <a:p>
            <a:pPr marL="175895" indent="-175895"/>
            <a:r>
              <a:rPr lang="en-US" sz="1200" dirty="0">
                <a:ea typeface="+mn-lt"/>
                <a:cs typeface="+mn-lt"/>
              </a:rPr>
              <a:t>Build a professional brand with a single number across the US and Canada.</a:t>
            </a:r>
            <a:endParaRPr lang="en-US" dirty="0">
              <a:ea typeface="+mn-lt"/>
              <a:cs typeface="+mn-lt"/>
            </a:endParaRPr>
          </a:p>
          <a:p>
            <a:pPr marL="175895" indent="-175895"/>
            <a:r>
              <a:rPr lang="en-US" sz="1200" dirty="0">
                <a:ea typeface="+mn-lt"/>
                <a:cs typeface="+mn-lt"/>
              </a:rPr>
              <a:t>And if you want something truly memorable? Go vanity.</a:t>
            </a:r>
            <a:endParaRPr lang="en-US" dirty="0"/>
          </a:p>
        </p:txBody>
      </p:sp>
      <p:sp>
        <p:nvSpPr>
          <p:cNvPr id="3" name="Text Placeholder 2">
            <a:extLst>
              <a:ext uri="{FF2B5EF4-FFF2-40B4-BE49-F238E27FC236}">
                <a16:creationId xmlns:a16="http://schemas.microsoft.com/office/drawing/2014/main" id="{1089DC21-BAF1-3054-C645-EA780FEEB5C5}"/>
              </a:ext>
            </a:extLst>
          </p:cNvPr>
          <p:cNvSpPr>
            <a:spLocks noGrp="1"/>
          </p:cNvSpPr>
          <p:nvPr>
            <p:ph type="body" sz="quarter" idx="19"/>
          </p:nvPr>
        </p:nvSpPr>
        <p:spPr/>
        <p:txBody>
          <a:bodyPr/>
          <a:lstStyle/>
          <a:p>
            <a:r>
              <a:rPr lang="en-US" sz="5400">
                <a:ea typeface="+mj-lt"/>
                <a:cs typeface="+mj-lt"/>
              </a:rPr>
              <a:t>Why Use a Toll-Free Number?</a:t>
            </a:r>
            <a:endParaRPr lang="en-US"/>
          </a:p>
        </p:txBody>
      </p:sp>
      <p:sp>
        <p:nvSpPr>
          <p:cNvPr id="4" name="Text Placeholder 3">
            <a:extLst>
              <a:ext uri="{FF2B5EF4-FFF2-40B4-BE49-F238E27FC236}">
                <a16:creationId xmlns:a16="http://schemas.microsoft.com/office/drawing/2014/main" id="{5FFADD10-901B-6EBD-9D58-AF34D173547E}"/>
              </a:ext>
            </a:extLst>
          </p:cNvPr>
          <p:cNvSpPr>
            <a:spLocks noGrp="1"/>
          </p:cNvSpPr>
          <p:nvPr>
            <p:ph type="body" idx="13"/>
          </p:nvPr>
        </p:nvSpPr>
        <p:spPr>
          <a:xfrm>
            <a:off x="222250" y="1369414"/>
            <a:ext cx="9767887" cy="326821"/>
          </a:xfrm>
        </p:spPr>
        <p:txBody>
          <a:bodyPr/>
          <a:lstStyle/>
          <a:p>
            <a:r>
              <a:rPr lang="en-US">
                <a:ea typeface="+mn-lt"/>
                <a:cs typeface="+mn-lt"/>
              </a:rPr>
              <a:t>One number. Two channels. The benefits and use cases of a TFN:</a:t>
            </a:r>
            <a:endParaRPr lang="en-US"/>
          </a:p>
        </p:txBody>
      </p:sp>
      <p:sp>
        <p:nvSpPr>
          <p:cNvPr id="5" name="Slide Number Placeholder 4">
            <a:extLst>
              <a:ext uri="{FF2B5EF4-FFF2-40B4-BE49-F238E27FC236}">
                <a16:creationId xmlns:a16="http://schemas.microsoft.com/office/drawing/2014/main" id="{35188A5C-A3DD-17C9-577B-7EFFA390ED05}"/>
              </a:ext>
            </a:extLst>
          </p:cNvPr>
          <p:cNvSpPr>
            <a:spLocks noGrp="1"/>
          </p:cNvSpPr>
          <p:nvPr>
            <p:ph type="sldNum" sz="quarter" idx="16"/>
          </p:nvPr>
        </p:nvSpPr>
        <p:spPr/>
        <p:txBody>
          <a:bodyPr/>
          <a:lstStyle/>
          <a:p>
            <a:fld id="{AE086683-F536-42AB-ABBC-F4803DFE8DBC}" type="slidenum">
              <a:rPr lang="en-US" smtClean="0"/>
              <a:pPr/>
              <a:t>6</a:t>
            </a:fld>
            <a:endParaRPr lang="en-US"/>
          </a:p>
        </p:txBody>
      </p:sp>
      <p:sp>
        <p:nvSpPr>
          <p:cNvPr id="7" name="Text Placeholder 6">
            <a:extLst>
              <a:ext uri="{FF2B5EF4-FFF2-40B4-BE49-F238E27FC236}">
                <a16:creationId xmlns:a16="http://schemas.microsoft.com/office/drawing/2014/main" id="{D97C530B-93F2-F07D-A80C-711CC4952CD4}"/>
              </a:ext>
            </a:extLst>
          </p:cNvPr>
          <p:cNvSpPr>
            <a:spLocks noGrp="1"/>
          </p:cNvSpPr>
          <p:nvPr>
            <p:ph type="body" sz="quarter" idx="30"/>
          </p:nvPr>
        </p:nvSpPr>
        <p:spPr>
          <a:xfrm>
            <a:off x="6156324" y="2041526"/>
            <a:ext cx="5811837" cy="2194327"/>
          </a:xfrm>
          <a:prstGeom prst="roundRect">
            <a:avLst>
              <a:gd name="adj" fmla="val 8305"/>
            </a:avLst>
          </a:prstGeom>
        </p:spPr>
        <p:txBody>
          <a:bodyPr/>
          <a:lstStyle/>
          <a:p>
            <a:pPr marL="0" indent="0">
              <a:buNone/>
            </a:pPr>
            <a:r>
              <a:rPr lang="en-US" sz="1200" dirty="0">
                <a:latin typeface="+mj-lt"/>
              </a:rPr>
              <a:t>Messaging services</a:t>
            </a:r>
          </a:p>
          <a:p>
            <a:pPr marL="175895" indent="-175895">
              <a:defRPr/>
            </a:pPr>
            <a:r>
              <a:rPr lang="en-US" sz="1200" dirty="0">
                <a:solidFill>
                  <a:srgbClr val="000000"/>
                </a:solidFill>
                <a:ea typeface="+mn-lt"/>
                <a:cs typeface="+mn-lt"/>
              </a:rPr>
              <a:t>Reach </a:t>
            </a:r>
            <a:r>
              <a:rPr kumimoji="0" lang="en-US" sz="1200" b="0" i="0" u="none" strike="noStrike" kern="1200" cap="none" spc="-20" normalizeH="0" baseline="0" noProof="0" dirty="0">
                <a:ln>
                  <a:noFill/>
                </a:ln>
                <a:solidFill>
                  <a:srgbClr val="000000"/>
                </a:solidFill>
                <a:effectLst/>
                <a:uLnTx/>
                <a:uFillTx/>
                <a:ea typeface="+mn-lt"/>
                <a:cs typeface="+mn-lt"/>
              </a:rPr>
              <a:t>customers on </a:t>
            </a:r>
            <a:r>
              <a:rPr lang="en-US" sz="1200" dirty="0">
                <a:solidFill>
                  <a:srgbClr val="000000"/>
                </a:solidFill>
                <a:ea typeface="+mn-lt"/>
                <a:cs typeface="+mn-lt"/>
              </a:rPr>
              <a:t>their favorite channel — SMS boasts a </a:t>
            </a:r>
            <a:r>
              <a:rPr kumimoji="0" lang="en-US" sz="1200" b="0" i="0" u="none" strike="noStrike" kern="1200" cap="none" spc="-20" normalizeH="0" baseline="0" noProof="0" dirty="0">
                <a:ln>
                  <a:noFill/>
                </a:ln>
                <a:solidFill>
                  <a:srgbClr val="000000"/>
                </a:solidFill>
                <a:effectLst/>
                <a:uLnTx/>
                <a:uFillTx/>
                <a:ea typeface="+mn-lt"/>
                <a:cs typeface="+mn-lt"/>
              </a:rPr>
              <a:t>98% open rate</a:t>
            </a:r>
            <a:r>
              <a:rPr lang="en-US" sz="1200" dirty="0">
                <a:solidFill>
                  <a:srgbClr val="000000"/>
                </a:solidFill>
                <a:ea typeface="+mn-lt"/>
                <a:cs typeface="+mn-lt"/>
              </a:rPr>
              <a:t>. </a:t>
            </a:r>
            <a:endParaRPr lang="en-US" dirty="0"/>
          </a:p>
          <a:p>
            <a:pPr marL="175895" indent="-175895">
              <a:defRPr/>
            </a:pPr>
            <a:r>
              <a:rPr lang="en-US" sz="1200" dirty="0">
                <a:solidFill>
                  <a:srgbClr val="000000"/>
                </a:solidFill>
                <a:ea typeface="+mn-lt"/>
                <a:cs typeface="+mn-lt"/>
              </a:rPr>
              <a:t>Send alerts, reminders, and campaigns at scale. </a:t>
            </a:r>
            <a:endParaRPr lang="en-US" dirty="0"/>
          </a:p>
          <a:p>
            <a:pPr marL="175895" indent="-175895">
              <a:defRPr/>
            </a:pPr>
            <a:r>
              <a:rPr lang="en-US" sz="1200" dirty="0">
                <a:solidFill>
                  <a:srgbClr val="000000"/>
                </a:solidFill>
                <a:ea typeface="+mn-lt"/>
                <a:cs typeface="+mn-lt"/>
              </a:rPr>
              <a:t>Go beyond text with MMS to share images and media</a:t>
            </a:r>
            <a:r>
              <a:rPr kumimoji="0" lang="en-US" sz="1200" b="0" i="0" u="none" strike="noStrike" kern="1200" cap="none" spc="-20" normalizeH="0" baseline="0" noProof="0" dirty="0">
                <a:ln>
                  <a:noFill/>
                </a:ln>
                <a:solidFill>
                  <a:srgbClr val="000000"/>
                </a:solidFill>
                <a:effectLst/>
                <a:uLnTx/>
                <a:uFillTx/>
                <a:ea typeface="+mn-lt"/>
                <a:cs typeface="+mn-lt"/>
              </a:rPr>
              <a:t>.</a:t>
            </a:r>
            <a:endParaRPr lang="en-US" sz="1200" dirty="0"/>
          </a:p>
        </p:txBody>
      </p:sp>
      <p:pic>
        <p:nvPicPr>
          <p:cNvPr id="11" name="Picture Placeholder 10">
            <a:extLst>
              <a:ext uri="{FF2B5EF4-FFF2-40B4-BE49-F238E27FC236}">
                <a16:creationId xmlns:a16="http://schemas.microsoft.com/office/drawing/2014/main" id="{FA89BF35-F039-0E3D-10E8-610C2C2953DF}"/>
              </a:ext>
            </a:extLst>
          </p:cNvPr>
          <p:cNvPicPr>
            <a:picLocks noGrp="1" noChangeAspect="1"/>
          </p:cNvPicPr>
          <p:nvPr>
            <p:ph type="pic" sz="quarter" idx="31"/>
          </p:nvPr>
        </p:nvPicPr>
        <p:blipFill>
          <a:blip>
            <a:extLst>
              <a:ext uri="{96DAC541-7B7A-43D3-8B79-37D633B846F1}">
                <asvg:svgBlip xmlns:asvg="http://schemas.microsoft.com/office/drawing/2016/SVG/main" r:embed="rId3"/>
              </a:ext>
            </a:extLst>
          </a:blip>
          <a:srcRect t="6250" b="6250"/>
          <a:stretch>
            <a:fillRect/>
          </a:stretch>
        </p:blipFill>
        <p:spPr>
          <a:xfrm>
            <a:off x="6312694" y="2178844"/>
            <a:ext cx="368300" cy="322262"/>
          </a:xfrm>
        </p:spPr>
      </p:pic>
      <p:pic>
        <p:nvPicPr>
          <p:cNvPr id="10" name="Picture Placeholder 9">
            <a:extLst>
              <a:ext uri="{FF2B5EF4-FFF2-40B4-BE49-F238E27FC236}">
                <a16:creationId xmlns:a16="http://schemas.microsoft.com/office/drawing/2014/main" id="{C6890A54-96AE-FF03-4FA5-641844CD5429}"/>
              </a:ext>
            </a:extLst>
          </p:cNvPr>
          <p:cNvPicPr>
            <a:picLocks noGrp="1" noChangeAspect="1"/>
          </p:cNvPicPr>
          <p:nvPr>
            <p:ph type="pic" sz="quarter" idx="21"/>
          </p:nvPr>
        </p:nvPicPr>
        <p:blipFill>
          <a:blip>
            <a:extLst>
              <a:ext uri="{96DAC541-7B7A-43D3-8B79-37D633B846F1}">
                <asvg:svgBlip xmlns:asvg="http://schemas.microsoft.com/office/drawing/2016/SVG/main" r:embed="rId4"/>
              </a:ext>
            </a:extLst>
          </a:blip>
          <a:srcRect t="6250" b="6250"/>
          <a:stretch>
            <a:fillRect/>
          </a:stretch>
        </p:blipFill>
        <p:spPr>
          <a:xfrm>
            <a:off x="381000" y="2178844"/>
            <a:ext cx="368300" cy="322262"/>
          </a:xfrm>
        </p:spPr>
      </p:pic>
      <p:sp>
        <p:nvSpPr>
          <p:cNvPr id="9" name="Text Placeholder 8">
            <a:extLst>
              <a:ext uri="{FF2B5EF4-FFF2-40B4-BE49-F238E27FC236}">
                <a16:creationId xmlns:a16="http://schemas.microsoft.com/office/drawing/2014/main" id="{F3D1D7E2-0044-77FC-BE24-A23FE59314D2}"/>
              </a:ext>
            </a:extLst>
          </p:cNvPr>
          <p:cNvSpPr txBox="1">
            <a:spLocks/>
          </p:cNvSpPr>
          <p:nvPr/>
        </p:nvSpPr>
        <p:spPr>
          <a:xfrm>
            <a:off x="9124377" y="4799647"/>
            <a:ext cx="2843784" cy="1693190"/>
          </a:xfrm>
          <a:prstGeom prst="roundRect">
            <a:avLst>
              <a:gd name="adj" fmla="val 9977"/>
            </a:avLst>
          </a:prstGeom>
          <a:solidFill>
            <a:schemeClr val="accent1"/>
          </a:solidFill>
        </p:spPr>
        <p:txBody>
          <a:bodyPr vert="horz" lIns="144000" tIns="504000" rIns="180000" bIns="0" rtlCol="0" anchor="t">
            <a:noAutofit/>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None/>
            </a:pPr>
            <a:r>
              <a:rPr lang="en-US" sz="1200" dirty="0">
                <a:latin typeface="Host Grotesk SemiBold"/>
                <a:ea typeface="+mn-lt"/>
                <a:cs typeface="+mn-lt"/>
              </a:rPr>
              <a:t>Customer Care and support</a:t>
            </a:r>
            <a:endParaRPr lang="en-US" sz="1200" dirty="0">
              <a:latin typeface="Host Grotesk SemiBold"/>
            </a:endParaRPr>
          </a:p>
          <a:p>
            <a:pPr marL="0" indent="0">
              <a:buNone/>
            </a:pPr>
            <a:r>
              <a:rPr lang="en-US" sz="1200" dirty="0">
                <a:ea typeface="+mn-lt"/>
                <a:cs typeface="+mn-lt"/>
              </a:rPr>
              <a:t>Ticket updates, answers, support — all in one place.</a:t>
            </a:r>
            <a:endParaRPr lang="en-US" dirty="0">
              <a:ea typeface="+mn-lt"/>
              <a:cs typeface="+mn-lt"/>
            </a:endParaRPr>
          </a:p>
        </p:txBody>
      </p:sp>
      <p:sp>
        <p:nvSpPr>
          <p:cNvPr id="12" name="Text Placeholder 1">
            <a:extLst>
              <a:ext uri="{FF2B5EF4-FFF2-40B4-BE49-F238E27FC236}">
                <a16:creationId xmlns:a16="http://schemas.microsoft.com/office/drawing/2014/main" id="{3EA4424E-5C97-4CED-598F-5B3C3BA97519}"/>
              </a:ext>
            </a:extLst>
          </p:cNvPr>
          <p:cNvSpPr txBox="1">
            <a:spLocks/>
          </p:cNvSpPr>
          <p:nvPr/>
        </p:nvSpPr>
        <p:spPr>
          <a:xfrm>
            <a:off x="222250" y="4792465"/>
            <a:ext cx="2844800" cy="1693190"/>
          </a:xfrm>
          <a:prstGeom prst="roundRect">
            <a:avLst>
              <a:gd name="adj" fmla="val 10916"/>
            </a:avLst>
          </a:prstGeom>
          <a:solidFill>
            <a:schemeClr val="accent1"/>
          </a:solidFill>
        </p:spPr>
        <p:txBody>
          <a:bodyPr vert="horz" lIns="144000" tIns="504000" rIns="180000" bIns="0" rtlCol="0" anchor="t">
            <a:noAutofit/>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Font typeface="Arial" panose="020B0604020202020204" pitchFamily="34" charset="0"/>
              <a:buNone/>
            </a:pPr>
            <a:r>
              <a:rPr lang="en-US" sz="1200" dirty="0">
                <a:latin typeface="Host Grotesk SemiBold"/>
                <a:ea typeface="+mn-lt"/>
                <a:cs typeface="+mn-lt"/>
              </a:rPr>
              <a:t>Notifications and alerts</a:t>
            </a:r>
            <a:endParaRPr lang="en-US" sz="1200" dirty="0">
              <a:solidFill>
                <a:schemeClr val="accent2"/>
              </a:solidFill>
              <a:latin typeface="Host Grotesk SemiBold"/>
              <a:ea typeface="+mn-lt"/>
              <a:cs typeface="+mn-lt"/>
            </a:endParaRPr>
          </a:p>
          <a:p>
            <a:pPr marL="0" indent="0">
              <a:buNone/>
            </a:pPr>
            <a:r>
              <a:rPr lang="en-US" sz="1200" dirty="0">
                <a:ea typeface="+mn-lt"/>
                <a:cs typeface="+mn-lt"/>
              </a:rPr>
              <a:t>Order confirmations, appointment reminders, system or emergency alerts.</a:t>
            </a:r>
            <a:endParaRPr lang="en-US" dirty="0">
              <a:ea typeface="+mn-lt"/>
              <a:cs typeface="+mn-lt"/>
            </a:endParaRPr>
          </a:p>
        </p:txBody>
      </p:sp>
      <p:sp>
        <p:nvSpPr>
          <p:cNvPr id="13" name="Text Placeholder 6">
            <a:extLst>
              <a:ext uri="{FF2B5EF4-FFF2-40B4-BE49-F238E27FC236}">
                <a16:creationId xmlns:a16="http://schemas.microsoft.com/office/drawing/2014/main" id="{44F4F4CB-2F03-884B-8162-7340B9C3922A}"/>
              </a:ext>
            </a:extLst>
          </p:cNvPr>
          <p:cNvSpPr txBox="1">
            <a:spLocks/>
          </p:cNvSpPr>
          <p:nvPr/>
        </p:nvSpPr>
        <p:spPr>
          <a:xfrm>
            <a:off x="3199756" y="4792465"/>
            <a:ext cx="2824876" cy="1693190"/>
          </a:xfrm>
          <a:prstGeom prst="roundRect">
            <a:avLst>
              <a:gd name="adj" fmla="val 9474"/>
            </a:avLst>
          </a:prstGeom>
          <a:solidFill>
            <a:schemeClr val="accent1"/>
          </a:solidFill>
        </p:spPr>
        <p:txBody>
          <a:bodyPr vert="horz" lIns="144000" tIns="504000" rIns="180000" bIns="0" rtlCol="0" anchor="t">
            <a:noAutofit/>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Font typeface="Arial" panose="020B0604020202020204" pitchFamily="34" charset="0"/>
              <a:buNone/>
            </a:pPr>
            <a:r>
              <a:rPr lang="en-US" sz="1200" dirty="0">
                <a:latin typeface="Host Grotesk SemiBold"/>
                <a:ea typeface="+mn-lt"/>
                <a:cs typeface="+mn-lt"/>
              </a:rPr>
              <a:t>Two-Factor Authentication (2FA)</a:t>
            </a:r>
            <a:endParaRPr lang="en-US" sz="1200" dirty="0">
              <a:latin typeface="Host Grotesk SemiBold"/>
            </a:endParaRPr>
          </a:p>
          <a:p>
            <a:pPr marL="0" indent="0">
              <a:buNone/>
            </a:pPr>
            <a:r>
              <a:rPr lang="en-US" sz="1200" dirty="0">
                <a:ea typeface="+mn-lt"/>
                <a:cs typeface="+mn-lt"/>
              </a:rPr>
              <a:t>Secure logins with one-time codes.</a:t>
            </a:r>
            <a:endParaRPr lang="en-US" dirty="0">
              <a:ea typeface="+mn-lt"/>
              <a:cs typeface="+mn-lt"/>
            </a:endParaRPr>
          </a:p>
        </p:txBody>
      </p:sp>
      <p:pic>
        <p:nvPicPr>
          <p:cNvPr id="14" name="Picture Placeholder 14">
            <a:extLst>
              <a:ext uri="{FF2B5EF4-FFF2-40B4-BE49-F238E27FC236}">
                <a16:creationId xmlns:a16="http://schemas.microsoft.com/office/drawing/2014/main" id="{9FE1B02C-D50F-737E-080B-DDB5B427D299}"/>
              </a:ext>
            </a:extLst>
          </p:cNvPr>
          <p:cNvPicPr>
            <a:picLocks noChangeAspect="1"/>
          </p:cNvPicPr>
          <p:nvPr/>
        </p:nvPicPr>
        <p:blipFill>
          <a:blip>
            <a:extLst>
              <a:ext uri="{96DAC541-7B7A-43D3-8B79-37D633B846F1}">
                <asvg:svgBlip xmlns:asvg="http://schemas.microsoft.com/office/drawing/2016/SVG/main" r:embed="rId5"/>
              </a:ext>
            </a:extLst>
          </a:blip>
          <a:srcRect t="6250" b="6250"/>
          <a:stretch/>
        </p:blipFill>
        <p:spPr>
          <a:xfrm>
            <a:off x="3337217" y="4929783"/>
            <a:ext cx="368300" cy="322262"/>
          </a:xfrm>
          <a:prstGeom prst="rect">
            <a:avLst/>
          </a:prstGeom>
        </p:spPr>
      </p:pic>
      <p:sp>
        <p:nvSpPr>
          <p:cNvPr id="15" name="Text Placeholder 8">
            <a:extLst>
              <a:ext uri="{FF2B5EF4-FFF2-40B4-BE49-F238E27FC236}">
                <a16:creationId xmlns:a16="http://schemas.microsoft.com/office/drawing/2014/main" id="{3481E9F9-F2EF-980F-CF87-025805CDBD4C}"/>
              </a:ext>
            </a:extLst>
          </p:cNvPr>
          <p:cNvSpPr txBox="1">
            <a:spLocks/>
          </p:cNvSpPr>
          <p:nvPr/>
        </p:nvSpPr>
        <p:spPr>
          <a:xfrm>
            <a:off x="6156325" y="4792465"/>
            <a:ext cx="2835346" cy="1693190"/>
          </a:xfrm>
          <a:prstGeom prst="roundRect">
            <a:avLst>
              <a:gd name="adj" fmla="val 10228"/>
            </a:avLst>
          </a:prstGeom>
          <a:solidFill>
            <a:schemeClr val="accent1"/>
          </a:solidFill>
        </p:spPr>
        <p:txBody>
          <a:bodyPr vert="horz" lIns="144000" tIns="504000" rIns="180000" bIns="0" rtlCol="0" anchor="t">
            <a:noAutofit/>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Font typeface="Arial" panose="020B0604020202020204" pitchFamily="34" charset="0"/>
              <a:buNone/>
            </a:pPr>
            <a:r>
              <a:rPr lang="en-US" sz="1200" dirty="0">
                <a:latin typeface="Host Grotesk SemiBold"/>
                <a:ea typeface="+mn-lt"/>
                <a:cs typeface="+mn-lt"/>
              </a:rPr>
              <a:t>Marketing and promotions </a:t>
            </a:r>
            <a:endParaRPr lang="en-US" sz="1200" dirty="0">
              <a:solidFill>
                <a:schemeClr val="accent2"/>
              </a:solidFill>
              <a:latin typeface="Host Grotesk SemiBold"/>
            </a:endParaRPr>
          </a:p>
          <a:p>
            <a:pPr marL="0" indent="0">
              <a:buNone/>
            </a:pPr>
            <a:r>
              <a:rPr lang="en-US" sz="1200" dirty="0">
                <a:ea typeface="+mn-lt"/>
                <a:cs typeface="+mn-lt"/>
              </a:rPr>
              <a:t>Personalized offers and product announcements, sent at scale.</a:t>
            </a:r>
            <a:endParaRPr lang="en-US" dirty="0">
              <a:ea typeface="+mn-lt"/>
              <a:cs typeface="+mn-lt"/>
            </a:endParaRPr>
          </a:p>
        </p:txBody>
      </p:sp>
      <p:pic>
        <p:nvPicPr>
          <p:cNvPr id="16" name="Picture Placeholder 15">
            <a:extLst>
              <a:ext uri="{FF2B5EF4-FFF2-40B4-BE49-F238E27FC236}">
                <a16:creationId xmlns:a16="http://schemas.microsoft.com/office/drawing/2014/main" id="{DAC5600A-39D8-3F41-5D2D-5C043E8B5CEA}"/>
              </a:ext>
            </a:extLst>
          </p:cNvPr>
          <p:cNvPicPr>
            <a:picLocks noChangeAspect="1"/>
          </p:cNvPicPr>
          <p:nvPr/>
        </p:nvPicPr>
        <p:blipFill>
          <a:blip>
            <a:extLst>
              <a:ext uri="{96DAC541-7B7A-43D3-8B79-37D633B846F1}">
                <asvg:svgBlip xmlns:asvg="http://schemas.microsoft.com/office/drawing/2016/SVG/main" r:embed="rId6"/>
              </a:ext>
            </a:extLst>
          </a:blip>
          <a:srcRect t="6250" b="6250"/>
          <a:stretch/>
        </p:blipFill>
        <p:spPr>
          <a:xfrm>
            <a:off x="6304254" y="4929783"/>
            <a:ext cx="368300" cy="322262"/>
          </a:xfrm>
          <a:prstGeom prst="rect">
            <a:avLst/>
          </a:prstGeom>
        </p:spPr>
      </p:pic>
      <p:pic>
        <p:nvPicPr>
          <p:cNvPr id="17" name="Picture Placeholder 16">
            <a:extLst>
              <a:ext uri="{FF2B5EF4-FFF2-40B4-BE49-F238E27FC236}">
                <a16:creationId xmlns:a16="http://schemas.microsoft.com/office/drawing/2014/main" id="{0C8BD835-EABF-0569-4C79-0E75314E9CE9}"/>
              </a:ext>
            </a:extLst>
          </p:cNvPr>
          <p:cNvPicPr>
            <a:picLocks noChangeAspect="1"/>
          </p:cNvPicPr>
          <p:nvPr/>
        </p:nvPicPr>
        <p:blipFill>
          <a:blip>
            <a:extLst>
              <a:ext uri="{96DAC541-7B7A-43D3-8B79-37D633B846F1}">
                <asvg:svgBlip xmlns:asvg="http://schemas.microsoft.com/office/drawing/2016/SVG/main" r:embed="rId7"/>
              </a:ext>
            </a:extLst>
          </a:blip>
          <a:srcRect t="6250" b="6250"/>
          <a:stretch/>
        </p:blipFill>
        <p:spPr>
          <a:xfrm>
            <a:off x="9280818" y="4929783"/>
            <a:ext cx="368300" cy="322262"/>
          </a:xfrm>
          <a:prstGeom prst="rect">
            <a:avLst/>
          </a:prstGeom>
        </p:spPr>
      </p:pic>
      <p:pic>
        <p:nvPicPr>
          <p:cNvPr id="18" name="Picture Placeholder 13">
            <a:extLst>
              <a:ext uri="{FF2B5EF4-FFF2-40B4-BE49-F238E27FC236}">
                <a16:creationId xmlns:a16="http://schemas.microsoft.com/office/drawing/2014/main" id="{67709EA5-988B-05DB-2BEB-CF3305DCAF96}"/>
              </a:ext>
            </a:extLst>
          </p:cNvPr>
          <p:cNvPicPr>
            <a:picLocks noChangeAspect="1"/>
          </p:cNvPicPr>
          <p:nvPr/>
        </p:nvPicPr>
        <p:blipFill>
          <a:blip>
            <a:extLst>
              <a:ext uri="{96DAC541-7B7A-43D3-8B79-37D633B846F1}">
                <asvg:svgBlip xmlns:asvg="http://schemas.microsoft.com/office/drawing/2016/SVG/main" r:embed="rId8"/>
              </a:ext>
            </a:extLst>
          </a:blip>
          <a:srcRect t="6250" b="6250"/>
          <a:stretch/>
        </p:blipFill>
        <p:spPr>
          <a:xfrm>
            <a:off x="372560" y="4929783"/>
            <a:ext cx="368300" cy="322262"/>
          </a:xfrm>
          <a:prstGeom prst="rect">
            <a:avLst/>
          </a:prstGeom>
        </p:spPr>
      </p:pic>
      <p:sp>
        <p:nvSpPr>
          <p:cNvPr id="20" name="TextBox 19">
            <a:extLst>
              <a:ext uri="{FF2B5EF4-FFF2-40B4-BE49-F238E27FC236}">
                <a16:creationId xmlns:a16="http://schemas.microsoft.com/office/drawing/2014/main" id="{0F432138-4167-13C6-CD3F-0571AE841565}"/>
              </a:ext>
            </a:extLst>
          </p:cNvPr>
          <p:cNvSpPr txBox="1"/>
          <p:nvPr/>
        </p:nvSpPr>
        <p:spPr>
          <a:xfrm>
            <a:off x="222250" y="4408417"/>
            <a:ext cx="6103434" cy="338554"/>
          </a:xfrm>
          <a:prstGeom prst="rect">
            <a:avLst/>
          </a:prstGeom>
          <a:noFill/>
          <a:ln>
            <a:noFill/>
          </a:ln>
        </p:spPr>
        <p:txBody>
          <a:bodyPr wrap="square">
            <a:spAutoFit/>
          </a:bodyPr>
          <a:lstStyle/>
          <a:p>
            <a:r>
              <a:rPr lang="en-US" sz="1600" dirty="0">
                <a:latin typeface="+mj-lt"/>
              </a:rPr>
              <a:t>Top use cases:</a:t>
            </a:r>
          </a:p>
        </p:txBody>
      </p:sp>
    </p:spTree>
    <p:extLst>
      <p:ext uri="{BB962C8B-B14F-4D97-AF65-F5344CB8AC3E}">
        <p14:creationId xmlns:p14="http://schemas.microsoft.com/office/powerpoint/2010/main" val="3920198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CA62E3-B3C1-C838-7D7E-E5636D1113C9}"/>
              </a:ext>
            </a:extLst>
          </p:cNvPr>
          <p:cNvSpPr>
            <a:spLocks noGrp="1"/>
          </p:cNvSpPr>
          <p:nvPr>
            <p:ph type="body" sz="quarter" idx="29"/>
          </p:nvPr>
        </p:nvSpPr>
        <p:spPr>
          <a:xfrm>
            <a:off x="204220" y="2005683"/>
            <a:ext cx="7807893" cy="4315025"/>
          </a:xfrm>
          <a:solidFill>
            <a:schemeClr val="accent1"/>
          </a:solidFill>
        </p:spPr>
        <p:txBody>
          <a:bodyPr/>
          <a:lstStyle/>
          <a:p>
            <a:pPr marL="0" indent="0">
              <a:buNone/>
            </a:pPr>
            <a:r>
              <a:rPr lang="en-US" dirty="0">
                <a:latin typeface="Host Grotesk SemiBold"/>
              </a:rPr>
              <a:t>What is the North American Numbering Plan (NANP)?</a:t>
            </a:r>
          </a:p>
          <a:p>
            <a:pPr marL="175895" indent="-175895"/>
            <a:r>
              <a:rPr lang="en-US" sz="1200" dirty="0">
                <a:ea typeface="+mn-lt"/>
                <a:cs typeface="+mn-lt"/>
              </a:rPr>
              <a:t>The NANP is a shared phone system covering 20+ countries across North America and the Caribbean. </a:t>
            </a:r>
            <a:br>
              <a:rPr lang="en-US" sz="1200" dirty="0">
                <a:ea typeface="+mn-lt"/>
                <a:cs typeface="+mn-lt"/>
              </a:rPr>
            </a:br>
            <a:r>
              <a:rPr lang="en-US" sz="1200" dirty="0">
                <a:ea typeface="+mn-lt"/>
                <a:cs typeface="+mn-lt"/>
              </a:rPr>
              <a:t>All numbers follow a simple 10-digit format — no country codes needed when calling or texting within </a:t>
            </a:r>
            <a:br>
              <a:rPr lang="en-US" sz="1200" dirty="0">
                <a:ea typeface="+mn-lt"/>
                <a:cs typeface="+mn-lt"/>
              </a:rPr>
            </a:br>
            <a:r>
              <a:rPr lang="en-US" sz="1200" dirty="0">
                <a:ea typeface="+mn-lt"/>
                <a:cs typeface="+mn-lt"/>
              </a:rPr>
              <a:t>the region. </a:t>
            </a:r>
          </a:p>
          <a:p>
            <a:pPr marL="0" indent="0">
              <a:buNone/>
            </a:pPr>
            <a:endParaRPr lang="en-US" dirty="0">
              <a:latin typeface="Host Grotesk SemiBold"/>
              <a:ea typeface="+mn-lt"/>
              <a:cs typeface="+mn-lt"/>
            </a:endParaRPr>
          </a:p>
          <a:p>
            <a:pPr marL="0" indent="0">
              <a:buNone/>
            </a:pPr>
            <a:r>
              <a:rPr lang="en-US" dirty="0">
                <a:latin typeface="Host Grotesk SemiBold"/>
              </a:rPr>
              <a:t>Why is it relevant for Toll-Free Numbers?</a:t>
            </a:r>
            <a:endParaRPr lang="en-US" dirty="0"/>
          </a:p>
          <a:p>
            <a:pPr marL="175895" indent="-175895"/>
            <a:r>
              <a:rPr lang="en-US" sz="1200" dirty="0">
                <a:solidFill>
                  <a:srgbClr val="000000"/>
                </a:solidFill>
                <a:ea typeface="+mn-lt"/>
                <a:cs typeface="+mn-lt"/>
              </a:rPr>
              <a:t>That means your TFN works seamlessly wherever your customers are in the NANP. </a:t>
            </a:r>
            <a:br>
              <a:rPr lang="en-US" sz="1200" dirty="0">
                <a:solidFill>
                  <a:srgbClr val="000000"/>
                </a:solidFill>
                <a:ea typeface="+mn-lt"/>
                <a:cs typeface="+mn-lt"/>
              </a:rPr>
            </a:br>
            <a:r>
              <a:rPr lang="en-US" sz="1200" dirty="0">
                <a:solidFill>
                  <a:srgbClr val="000000"/>
                </a:solidFill>
                <a:ea typeface="+mn-lt"/>
                <a:cs typeface="+mn-lt"/>
              </a:rPr>
              <a:t>No complicated formatting, no extra steps. One number connects you to everyone.</a:t>
            </a:r>
            <a:endParaRPr lang="en-US" dirty="0">
              <a:ea typeface="+mn-lt"/>
              <a:cs typeface="+mn-lt"/>
            </a:endParaRPr>
          </a:p>
          <a:p>
            <a:pPr marL="0" indent="0">
              <a:buNone/>
            </a:pPr>
            <a:endParaRPr lang="en-US" dirty="0">
              <a:solidFill>
                <a:srgbClr val="000000"/>
              </a:solidFill>
              <a:latin typeface="Host Grotesk SemiBold"/>
              <a:ea typeface="+mn-lt"/>
              <a:cs typeface="+mn-lt"/>
            </a:endParaRPr>
          </a:p>
          <a:p>
            <a:pPr marL="0" indent="0">
              <a:buNone/>
            </a:pPr>
            <a:r>
              <a:rPr lang="en-US" dirty="0">
                <a:latin typeface="Host Grotesk SemiBold"/>
                <a:ea typeface="+mn-lt"/>
                <a:cs typeface="+mn-lt"/>
              </a:rPr>
              <a:t>How It Works</a:t>
            </a:r>
            <a:endParaRPr lang="en-US" dirty="0"/>
          </a:p>
          <a:p>
            <a:pPr marL="175895" indent="-175895"/>
            <a:r>
              <a:rPr lang="en-US" sz="1200" b="1" dirty="0">
                <a:ea typeface="+mn-lt"/>
                <a:cs typeface="+mn-lt"/>
              </a:rPr>
              <a:t>Calling or texting within the NANP?</a:t>
            </a:r>
            <a:r>
              <a:rPr lang="en-US" sz="1200" dirty="0">
                <a:ea typeface="+mn-lt"/>
                <a:cs typeface="+mn-lt"/>
              </a:rPr>
              <a:t> Dial directly. Done. </a:t>
            </a:r>
          </a:p>
          <a:p>
            <a:pPr marL="175895" indent="-175895"/>
            <a:r>
              <a:rPr lang="en-US" sz="1200" b="1" dirty="0">
                <a:ea typeface="+mn-lt"/>
                <a:cs typeface="+mn-lt"/>
              </a:rPr>
              <a:t>Calling or texting outside the NANP?</a:t>
            </a:r>
            <a:r>
              <a:rPr lang="en-US" sz="1200" dirty="0">
                <a:ea typeface="+mn-lt"/>
                <a:cs typeface="+mn-lt"/>
              </a:rPr>
              <a:t> Toll-Free Numbers don't work outside the NANP. </a:t>
            </a:r>
            <a:br>
              <a:rPr lang="en-US" sz="1200" dirty="0">
                <a:ea typeface="+mn-lt"/>
                <a:cs typeface="+mn-lt"/>
              </a:rPr>
            </a:br>
            <a:r>
              <a:rPr lang="en-US" sz="1200" dirty="0">
                <a:ea typeface="+mn-lt"/>
                <a:cs typeface="+mn-lt"/>
              </a:rPr>
              <a:t>For international reach, businesses typically offer separate, non-toll-free international numbers.</a:t>
            </a:r>
          </a:p>
        </p:txBody>
      </p:sp>
      <p:sp>
        <p:nvSpPr>
          <p:cNvPr id="3" name="Text Placeholder 2">
            <a:extLst>
              <a:ext uri="{FF2B5EF4-FFF2-40B4-BE49-F238E27FC236}">
                <a16:creationId xmlns:a16="http://schemas.microsoft.com/office/drawing/2014/main" id="{59BAD92F-D9E6-42D0-69E8-66B839E75476}"/>
              </a:ext>
            </a:extLst>
          </p:cNvPr>
          <p:cNvSpPr>
            <a:spLocks noGrp="1"/>
          </p:cNvSpPr>
          <p:nvPr>
            <p:ph type="body" sz="quarter" idx="19"/>
          </p:nvPr>
        </p:nvSpPr>
        <p:spPr/>
        <p:txBody>
          <a:bodyPr/>
          <a:lstStyle/>
          <a:p>
            <a:r>
              <a:rPr lang="en-US" sz="4400"/>
              <a:t>The North American Numbering Plan (NANP)</a:t>
            </a:r>
          </a:p>
        </p:txBody>
      </p:sp>
      <p:sp>
        <p:nvSpPr>
          <p:cNvPr id="4" name="Text Placeholder 3">
            <a:extLst>
              <a:ext uri="{FF2B5EF4-FFF2-40B4-BE49-F238E27FC236}">
                <a16:creationId xmlns:a16="http://schemas.microsoft.com/office/drawing/2014/main" id="{26A1E546-A3E0-FC67-0B30-94778769D2B6}"/>
              </a:ext>
            </a:extLst>
          </p:cNvPr>
          <p:cNvSpPr>
            <a:spLocks noGrp="1"/>
          </p:cNvSpPr>
          <p:nvPr>
            <p:ph type="body" idx="13"/>
          </p:nvPr>
        </p:nvSpPr>
        <p:spPr>
          <a:xfrm>
            <a:off x="222250" y="1369414"/>
            <a:ext cx="9767887" cy="326821"/>
          </a:xfrm>
        </p:spPr>
        <p:txBody>
          <a:bodyPr/>
          <a:lstStyle/>
          <a:p>
            <a:r>
              <a:rPr lang="en-US">
                <a:ea typeface="+mn-lt"/>
                <a:cs typeface="+mn-lt"/>
              </a:rPr>
              <a:t>One number that works across an entire continent.</a:t>
            </a:r>
          </a:p>
        </p:txBody>
      </p:sp>
      <p:sp>
        <p:nvSpPr>
          <p:cNvPr id="5" name="Slide Number Placeholder 4">
            <a:extLst>
              <a:ext uri="{FF2B5EF4-FFF2-40B4-BE49-F238E27FC236}">
                <a16:creationId xmlns:a16="http://schemas.microsoft.com/office/drawing/2014/main" id="{C811B54F-C2D5-1B59-0065-908DE4D02DC7}"/>
              </a:ext>
            </a:extLst>
          </p:cNvPr>
          <p:cNvSpPr>
            <a:spLocks noGrp="1"/>
          </p:cNvSpPr>
          <p:nvPr>
            <p:ph type="sldNum" sz="quarter" idx="16"/>
          </p:nvPr>
        </p:nvSpPr>
        <p:spPr/>
        <p:txBody>
          <a:bodyPr/>
          <a:lstStyle/>
          <a:p>
            <a:fld id="{AE086683-F536-42AB-ABBC-F4803DFE8DBC}" type="slidenum">
              <a:rPr lang="en-US" smtClean="0"/>
              <a:pPr/>
              <a:t>7</a:t>
            </a:fld>
            <a:endParaRPr lang="en-US"/>
          </a:p>
        </p:txBody>
      </p:sp>
      <p:sp>
        <p:nvSpPr>
          <p:cNvPr id="6" name="Text Placeholder 5">
            <a:extLst>
              <a:ext uri="{FF2B5EF4-FFF2-40B4-BE49-F238E27FC236}">
                <a16:creationId xmlns:a16="http://schemas.microsoft.com/office/drawing/2014/main" id="{194B4FC8-AA71-AD3F-224C-AF1E5768864F}"/>
              </a:ext>
            </a:extLst>
          </p:cNvPr>
          <p:cNvSpPr>
            <a:spLocks noGrp="1"/>
          </p:cNvSpPr>
          <p:nvPr>
            <p:ph type="body" sz="quarter" idx="18"/>
          </p:nvPr>
        </p:nvSpPr>
        <p:spPr>
          <a:xfrm>
            <a:off x="222251" y="6391410"/>
            <a:ext cx="4830016" cy="163378"/>
          </a:xfrm>
        </p:spPr>
        <p:txBody>
          <a:bodyPr anchor="t"/>
          <a:lstStyle/>
          <a:p>
            <a:r>
              <a:rPr lang="en-US" dirty="0"/>
              <a:t>Find more information about the </a:t>
            </a:r>
            <a:r>
              <a:rPr lang="en-US" dirty="0">
                <a:ea typeface="+mn-lt"/>
                <a:cs typeface="+mn-lt"/>
                <a:hlinkClick r:id="rId3"/>
              </a:rPr>
              <a:t>NANP </a:t>
            </a:r>
            <a:endParaRPr lang="en-US" dirty="0"/>
          </a:p>
        </p:txBody>
      </p:sp>
      <p:pic>
        <p:nvPicPr>
          <p:cNvPr id="14" name="Picture Placeholder 13" descr="world, usa, latam, america">
            <a:extLst>
              <a:ext uri="{FF2B5EF4-FFF2-40B4-BE49-F238E27FC236}">
                <a16:creationId xmlns:a16="http://schemas.microsoft.com/office/drawing/2014/main" id="{405D0957-BCFE-084E-9330-AD90DB63703D}"/>
              </a:ext>
            </a:extLst>
          </p:cNvPr>
          <p:cNvPicPr>
            <a:picLocks noGrp="1" noChangeAspect="1"/>
          </p:cNvPicPr>
          <p:nvPr>
            <p:ph type="pic" sz="quarter" idx="21"/>
          </p:nvPr>
        </p:nvPicPr>
        <p:blipFill>
          <a:blip>
            <a:extLst>
              <a:ext uri="{96DAC541-7B7A-43D3-8B79-37D633B846F1}">
                <asvg:svgBlip xmlns:asvg="http://schemas.microsoft.com/office/drawing/2016/SVG/main" r:embed="rId4"/>
              </a:ext>
            </a:extLst>
          </a:blip>
          <a:srcRect t="6250" b="6250"/>
          <a:stretch>
            <a:fillRect/>
          </a:stretch>
        </p:blipFill>
        <p:spPr>
          <a:xfrm>
            <a:off x="363538" y="2143125"/>
            <a:ext cx="368300" cy="322263"/>
          </a:xfrm>
        </p:spPr>
      </p:pic>
      <p:sp>
        <p:nvSpPr>
          <p:cNvPr id="9" name="Text Placeholder 3">
            <a:extLst>
              <a:ext uri="{FF2B5EF4-FFF2-40B4-BE49-F238E27FC236}">
                <a16:creationId xmlns:a16="http://schemas.microsoft.com/office/drawing/2014/main" id="{D603DF7B-B147-EF06-2E32-978386998379}"/>
              </a:ext>
            </a:extLst>
          </p:cNvPr>
          <p:cNvSpPr txBox="1">
            <a:spLocks/>
          </p:cNvSpPr>
          <p:nvPr/>
        </p:nvSpPr>
        <p:spPr>
          <a:xfrm>
            <a:off x="8151335" y="3871795"/>
            <a:ext cx="2844326" cy="2631113"/>
          </a:xfrm>
          <a:prstGeom prst="rect">
            <a:avLst/>
          </a:prstGeom>
        </p:spPr>
        <p:txBody>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Font typeface="Arial" panose="020B0604020202020204" pitchFamily="34" charset="0"/>
              <a:buNone/>
            </a:pPr>
            <a:r>
              <a:rPr lang="en-US" sz="1200" dirty="0">
                <a:latin typeface="+mj-lt"/>
              </a:rPr>
              <a:t>Countries and Territories in the NANP: </a:t>
            </a:r>
          </a:p>
          <a:p>
            <a:pPr marL="0" indent="0">
              <a:buFont typeface="Arial" panose="020B0604020202020204" pitchFamily="34" charset="0"/>
              <a:buNone/>
            </a:pPr>
            <a:endParaRPr lang="en-US" sz="1200" dirty="0"/>
          </a:p>
        </p:txBody>
      </p:sp>
      <p:sp>
        <p:nvSpPr>
          <p:cNvPr id="12" name="Content Placeholder 5">
            <a:extLst>
              <a:ext uri="{FF2B5EF4-FFF2-40B4-BE49-F238E27FC236}">
                <a16:creationId xmlns:a16="http://schemas.microsoft.com/office/drawing/2014/main" id="{3F9EB189-1184-50FF-F921-ED349BD6C09B}"/>
              </a:ext>
            </a:extLst>
          </p:cNvPr>
          <p:cNvSpPr txBox="1">
            <a:spLocks/>
          </p:cNvSpPr>
          <p:nvPr/>
        </p:nvSpPr>
        <p:spPr>
          <a:xfrm>
            <a:off x="8151335" y="4186151"/>
            <a:ext cx="1869832" cy="1982081"/>
          </a:xfrm>
          <a:prstGeom prst="rect">
            <a:avLst/>
          </a:prstGeom>
        </p:spPr>
        <p:txBody>
          <a:bodyPr vert="horz" wrap="square" lIns="180000" tIns="0" rIns="180000" bIns="0" rtlCol="0" anchor="t">
            <a:spAutoFit/>
          </a:bodyPr>
          <a:lstStyle>
            <a:lvl1pPr marL="0" indent="0" algn="l" defTabSz="914400" rtl="0" eaLnBrk="1" latinLnBrk="0" hangingPunct="1">
              <a:lnSpc>
                <a:spcPct val="110000"/>
              </a:lnSpc>
              <a:spcBef>
                <a:spcPts val="225"/>
              </a:spcBef>
              <a:spcAft>
                <a:spcPts val="225"/>
              </a:spcAft>
              <a:buFont typeface="Arial" panose="020B0604020202020204" pitchFamily="34" charset="0"/>
              <a:buNone/>
              <a:defRPr sz="10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171450" indent="-171450">
              <a:buChar char="•"/>
            </a:pPr>
            <a:r>
              <a:rPr lang="en-US" sz="700" dirty="0">
                <a:ea typeface="+mn-lt"/>
                <a:cs typeface="+mn-lt"/>
              </a:rPr>
              <a:t>United States </a:t>
            </a:r>
            <a:endParaRPr lang="en-US" sz="700" dirty="0"/>
          </a:p>
          <a:p>
            <a:pPr marL="171450" indent="-171450">
              <a:buChar char="•"/>
            </a:pPr>
            <a:r>
              <a:rPr lang="en-US" sz="700" dirty="0">
                <a:ea typeface="+mn-lt"/>
                <a:cs typeface="+mn-lt"/>
              </a:rPr>
              <a:t>Canada </a:t>
            </a:r>
            <a:endParaRPr lang="en-US" sz="700" dirty="0"/>
          </a:p>
          <a:p>
            <a:pPr marL="171450" indent="-171450">
              <a:buChar char="•"/>
            </a:pPr>
            <a:r>
              <a:rPr lang="en-US" sz="700" dirty="0">
                <a:ea typeface="+mn-lt"/>
                <a:cs typeface="+mn-lt"/>
              </a:rPr>
              <a:t>American Samoa </a:t>
            </a:r>
            <a:endParaRPr lang="en-US" sz="700" dirty="0"/>
          </a:p>
          <a:p>
            <a:pPr marL="171450" indent="-171450">
              <a:buChar char="•"/>
            </a:pPr>
            <a:r>
              <a:rPr lang="en-US" sz="700" dirty="0">
                <a:ea typeface="+mn-lt"/>
                <a:cs typeface="+mn-lt"/>
              </a:rPr>
              <a:t>Anguilla </a:t>
            </a:r>
            <a:endParaRPr lang="en-US" sz="700" dirty="0"/>
          </a:p>
          <a:p>
            <a:pPr marL="171450" indent="-171450">
              <a:buChar char="•"/>
            </a:pPr>
            <a:r>
              <a:rPr lang="en-US" sz="700" dirty="0">
                <a:ea typeface="+mn-lt"/>
                <a:cs typeface="+mn-lt"/>
              </a:rPr>
              <a:t>Antigua and Barbuda </a:t>
            </a:r>
            <a:endParaRPr lang="en-US" sz="700" dirty="0"/>
          </a:p>
          <a:p>
            <a:pPr marL="171450" indent="-171450">
              <a:buChar char="•"/>
            </a:pPr>
            <a:r>
              <a:rPr lang="en-US" sz="700" dirty="0">
                <a:ea typeface="+mn-lt"/>
                <a:cs typeface="+mn-lt"/>
              </a:rPr>
              <a:t>Bahamas </a:t>
            </a:r>
            <a:endParaRPr lang="en-US" sz="700" dirty="0"/>
          </a:p>
          <a:p>
            <a:pPr marL="171450" indent="-171450">
              <a:buChar char="•"/>
            </a:pPr>
            <a:r>
              <a:rPr lang="en-US" sz="700" dirty="0">
                <a:ea typeface="+mn-lt"/>
                <a:cs typeface="+mn-lt"/>
              </a:rPr>
              <a:t>Barbados </a:t>
            </a:r>
            <a:endParaRPr lang="en-US" sz="700" dirty="0"/>
          </a:p>
          <a:p>
            <a:pPr marL="171450" indent="-171450">
              <a:buChar char="•"/>
            </a:pPr>
            <a:r>
              <a:rPr lang="en-US" sz="700" dirty="0">
                <a:ea typeface="+mn-lt"/>
                <a:cs typeface="+mn-lt"/>
              </a:rPr>
              <a:t>Bermuda</a:t>
            </a:r>
          </a:p>
          <a:p>
            <a:pPr marL="171450" indent="-171450">
              <a:buChar char="•"/>
            </a:pPr>
            <a:r>
              <a:rPr lang="en-US" sz="700" dirty="0"/>
              <a:t>British Virgin Islands </a:t>
            </a:r>
          </a:p>
          <a:p>
            <a:pPr marL="171450" indent="-171450">
              <a:buChar char="•"/>
            </a:pPr>
            <a:r>
              <a:rPr lang="en-US" sz="700" dirty="0"/>
              <a:t>Cayman Islands </a:t>
            </a:r>
          </a:p>
          <a:p>
            <a:pPr marL="171450" indent="-171450">
              <a:buChar char="•"/>
            </a:pPr>
            <a:r>
              <a:rPr lang="en-US" sz="700" dirty="0"/>
              <a:t>Dominica </a:t>
            </a:r>
          </a:p>
          <a:p>
            <a:pPr marL="171450" indent="-171450">
              <a:buChar char="•"/>
            </a:pPr>
            <a:r>
              <a:rPr lang="en-US" sz="700" dirty="0"/>
              <a:t>Dominican Republic </a:t>
            </a:r>
          </a:p>
        </p:txBody>
      </p:sp>
      <p:sp>
        <p:nvSpPr>
          <p:cNvPr id="13" name="Content Placeholder 5">
            <a:extLst>
              <a:ext uri="{FF2B5EF4-FFF2-40B4-BE49-F238E27FC236}">
                <a16:creationId xmlns:a16="http://schemas.microsoft.com/office/drawing/2014/main" id="{E8CE7A69-C808-25AD-C02E-77BC170543FF}"/>
              </a:ext>
            </a:extLst>
          </p:cNvPr>
          <p:cNvSpPr txBox="1">
            <a:spLocks/>
          </p:cNvSpPr>
          <p:nvPr/>
        </p:nvSpPr>
        <p:spPr>
          <a:xfrm>
            <a:off x="9942097" y="4182248"/>
            <a:ext cx="2026064" cy="1982081"/>
          </a:xfrm>
          <a:prstGeom prst="rect">
            <a:avLst/>
          </a:prstGeom>
        </p:spPr>
        <p:txBody>
          <a:bodyPr vert="horz" wrap="square" lIns="180000" tIns="0" rIns="180000" bIns="0" rtlCol="0" anchor="t">
            <a:spAutoFit/>
          </a:bodyPr>
          <a:lstStyle>
            <a:lvl1pPr marL="0" indent="0" algn="l" defTabSz="914400" rtl="0" eaLnBrk="1" latinLnBrk="0" hangingPunct="1">
              <a:lnSpc>
                <a:spcPct val="110000"/>
              </a:lnSpc>
              <a:spcBef>
                <a:spcPts val="225"/>
              </a:spcBef>
              <a:spcAft>
                <a:spcPts val="225"/>
              </a:spcAft>
              <a:buFont typeface="Arial" panose="020B0604020202020204" pitchFamily="34" charset="0"/>
              <a:buNone/>
              <a:defRPr sz="10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171450" indent="-171450">
              <a:buChar char="•"/>
            </a:pPr>
            <a:r>
              <a:rPr lang="en-US" sz="700" dirty="0">
                <a:ea typeface="+mn-lt"/>
                <a:cs typeface="+mn-lt"/>
              </a:rPr>
              <a:t>Grenada </a:t>
            </a:r>
            <a:endParaRPr lang="en-US" sz="700" dirty="0"/>
          </a:p>
          <a:p>
            <a:pPr marL="171450" indent="-171450">
              <a:buChar char="•"/>
            </a:pPr>
            <a:r>
              <a:rPr lang="en-US" sz="700" dirty="0">
                <a:ea typeface="+mn-lt"/>
                <a:cs typeface="+mn-lt"/>
              </a:rPr>
              <a:t>Guam</a:t>
            </a:r>
            <a:endParaRPr lang="en-US" sz="700" dirty="0"/>
          </a:p>
          <a:p>
            <a:pPr marL="171450" indent="-171450">
              <a:buChar char="•"/>
            </a:pPr>
            <a:r>
              <a:rPr lang="en-US" sz="700" dirty="0">
                <a:ea typeface="+mn-lt"/>
                <a:cs typeface="+mn-lt"/>
              </a:rPr>
              <a:t>Jamaica </a:t>
            </a:r>
            <a:endParaRPr lang="en-US" sz="700" dirty="0"/>
          </a:p>
          <a:p>
            <a:pPr marL="171450" indent="-171450">
              <a:buChar char="•"/>
            </a:pPr>
            <a:r>
              <a:rPr lang="en-US" sz="700" dirty="0">
                <a:ea typeface="+mn-lt"/>
                <a:cs typeface="+mn-lt"/>
              </a:rPr>
              <a:t>Montserrat</a:t>
            </a:r>
          </a:p>
          <a:p>
            <a:pPr marL="171450" indent="-171450">
              <a:buChar char="•"/>
            </a:pPr>
            <a:r>
              <a:rPr lang="en-US" sz="700" dirty="0"/>
              <a:t>Northern Mariana Islands </a:t>
            </a:r>
          </a:p>
          <a:p>
            <a:pPr marL="171450" indent="-171450">
              <a:buChar char="•"/>
            </a:pPr>
            <a:r>
              <a:rPr lang="en-US" sz="700" dirty="0"/>
              <a:t>Puerto Rico </a:t>
            </a:r>
          </a:p>
          <a:p>
            <a:pPr marL="171450" indent="-171450">
              <a:buChar char="•"/>
            </a:pPr>
            <a:r>
              <a:rPr lang="en-US" sz="700" dirty="0"/>
              <a:t>Sain Kitts and Nevis </a:t>
            </a:r>
          </a:p>
          <a:p>
            <a:pPr marL="171450" indent="-171450">
              <a:buChar char="•"/>
            </a:pPr>
            <a:r>
              <a:rPr lang="en-US" sz="700" dirty="0"/>
              <a:t>Saint Lucia </a:t>
            </a:r>
          </a:p>
          <a:p>
            <a:pPr marL="171450" indent="-171450">
              <a:buChar char="•"/>
            </a:pPr>
            <a:r>
              <a:rPr lang="en-US" sz="700" dirty="0"/>
              <a:t>Saint Vincent and the Grenadines </a:t>
            </a:r>
          </a:p>
          <a:p>
            <a:pPr marL="171450" indent="-171450">
              <a:buChar char="•"/>
            </a:pPr>
            <a:r>
              <a:rPr lang="en-US" sz="700" dirty="0"/>
              <a:t>Trinidad and Tobago </a:t>
            </a:r>
          </a:p>
          <a:p>
            <a:pPr marL="171450" indent="-171450">
              <a:buChar char="•"/>
            </a:pPr>
            <a:r>
              <a:rPr lang="en-US" sz="700" dirty="0"/>
              <a:t>Turks and Caicos Islands </a:t>
            </a:r>
          </a:p>
          <a:p>
            <a:pPr marL="171450" indent="-171450">
              <a:buChar char="•"/>
            </a:pPr>
            <a:r>
              <a:rPr lang="en-US" sz="700" dirty="0"/>
              <a:t>U.S. Virgin Islands </a:t>
            </a:r>
          </a:p>
        </p:txBody>
      </p:sp>
      <p:pic>
        <p:nvPicPr>
          <p:cNvPr id="10" name="Picture Placeholder 8">
            <a:extLst>
              <a:ext uri="{FF2B5EF4-FFF2-40B4-BE49-F238E27FC236}">
                <a16:creationId xmlns:a16="http://schemas.microsoft.com/office/drawing/2014/main" id="{DBC083CD-3A48-8909-3E3A-1CAF8D17DE8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151335" y="2005683"/>
            <a:ext cx="3816826" cy="1779085"/>
          </a:xfrm>
          <a:prstGeom prst="roundRect">
            <a:avLst>
              <a:gd name="adj" fmla="val 6889"/>
            </a:avLst>
          </a:prstGeom>
          <a:solidFill>
            <a:srgbClr val="EBE6E1"/>
          </a:solidFill>
          <a:ln>
            <a:solidFill>
              <a:schemeClr val="bg1">
                <a:lumMod val="85000"/>
              </a:schemeClr>
            </a:solidFill>
          </a:ln>
        </p:spPr>
      </p:pic>
    </p:spTree>
    <p:extLst>
      <p:ext uri="{BB962C8B-B14F-4D97-AF65-F5344CB8AC3E}">
        <p14:creationId xmlns:p14="http://schemas.microsoft.com/office/powerpoint/2010/main" val="2020609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1F140-1C58-C6D0-30EC-C21ECAB33C6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EF3CBD4-F9EC-E64F-0459-D0590AC3FD63}"/>
              </a:ext>
            </a:extLst>
          </p:cNvPr>
          <p:cNvSpPr>
            <a:spLocks noGrp="1"/>
          </p:cNvSpPr>
          <p:nvPr>
            <p:ph type="body" sz="quarter" idx="29"/>
          </p:nvPr>
        </p:nvSpPr>
        <p:spPr>
          <a:xfrm>
            <a:off x="222250" y="2170644"/>
            <a:ext cx="4822825" cy="3189376"/>
          </a:xfrm>
          <a:solidFill>
            <a:schemeClr val="bg1"/>
          </a:solidFill>
        </p:spPr>
        <p:txBody>
          <a:bodyPr/>
          <a:lstStyle/>
          <a:p>
            <a:pPr marL="0" indent="0">
              <a:buNone/>
            </a:pPr>
            <a:r>
              <a:rPr lang="en-US" sz="1600" b="1" dirty="0">
                <a:latin typeface="Host Grotesk"/>
              </a:rPr>
              <a:t>Leasing</a:t>
            </a:r>
          </a:p>
          <a:p>
            <a:pPr marL="175895" indent="-175895">
              <a:buNone/>
            </a:pPr>
            <a:r>
              <a:rPr lang="en-US" dirty="0"/>
              <a:t>Acquiring </a:t>
            </a:r>
            <a:r>
              <a:rPr lang="en-US" dirty="0">
                <a:ea typeface="+mn-lt"/>
                <a:cs typeface="+mn-lt"/>
              </a:rPr>
              <a:t>your TFN starts right in the Sinch Dashboard:</a:t>
            </a:r>
          </a:p>
          <a:p>
            <a:pPr marL="175895" indent="-175895"/>
            <a:r>
              <a:rPr lang="en-US" sz="1200" dirty="0">
                <a:ea typeface="+mn-lt"/>
                <a:cs typeface="+mn-lt"/>
              </a:rPr>
              <a:t>Numbers → Get virtual numbers </a:t>
            </a:r>
            <a:r>
              <a:rPr lang="en-US" sz="1200" b="1" dirty="0">
                <a:ea typeface="+mn-lt"/>
                <a:cs typeface="+mn-lt"/>
              </a:rPr>
              <a:t>→ Toll Free → (optional) Search for a vanity number → Buy </a:t>
            </a:r>
            <a:endParaRPr lang="en-US" sz="1200" b="1" dirty="0">
              <a:latin typeface="Host Grotesk"/>
              <a:ea typeface="+mn-lt"/>
              <a:cs typeface="+mn-lt"/>
            </a:endParaRPr>
          </a:p>
          <a:p>
            <a:pPr marL="0" indent="0">
              <a:buNone/>
            </a:pPr>
            <a:endParaRPr lang="en-US" dirty="0">
              <a:ea typeface="+mn-lt"/>
              <a:cs typeface="+mn-lt"/>
            </a:endParaRPr>
          </a:p>
          <a:p>
            <a:pPr marL="0" indent="0">
              <a:buNone/>
            </a:pPr>
            <a:r>
              <a:rPr lang="en-US" sz="1200" dirty="0">
                <a:ea typeface="+mn-lt"/>
                <a:cs typeface="+mn-lt"/>
              </a:rPr>
              <a:t>Every TFN you lease from us is automatically set up for voice and messaging — but you'll need to activate each feature before it works. Chapters 4 and 5 walk you through both.</a:t>
            </a:r>
            <a:endParaRPr lang="en-US" sz="1200" dirty="0"/>
          </a:p>
        </p:txBody>
      </p:sp>
      <p:sp>
        <p:nvSpPr>
          <p:cNvPr id="3" name="Text Placeholder 2">
            <a:extLst>
              <a:ext uri="{FF2B5EF4-FFF2-40B4-BE49-F238E27FC236}">
                <a16:creationId xmlns:a16="http://schemas.microsoft.com/office/drawing/2014/main" id="{18DC0D9E-8F7A-20EC-4AAB-367F303472EE}"/>
              </a:ext>
            </a:extLst>
          </p:cNvPr>
          <p:cNvSpPr>
            <a:spLocks noGrp="1"/>
          </p:cNvSpPr>
          <p:nvPr>
            <p:ph type="body" sz="quarter" idx="19"/>
          </p:nvPr>
        </p:nvSpPr>
        <p:spPr/>
        <p:txBody>
          <a:bodyPr/>
          <a:lstStyle/>
          <a:p>
            <a:r>
              <a:rPr lang="en-US" sz="5400" dirty="0">
                <a:ea typeface="+mj-lt"/>
                <a:cs typeface="+mj-lt"/>
              </a:rPr>
              <a:t>Fees and Billing</a:t>
            </a:r>
            <a:endParaRPr lang="en-US" dirty="0"/>
          </a:p>
        </p:txBody>
      </p:sp>
      <p:sp>
        <p:nvSpPr>
          <p:cNvPr id="4" name="Text Placeholder 3">
            <a:extLst>
              <a:ext uri="{FF2B5EF4-FFF2-40B4-BE49-F238E27FC236}">
                <a16:creationId xmlns:a16="http://schemas.microsoft.com/office/drawing/2014/main" id="{34ABEC67-7837-D568-E842-2968F67EAF3E}"/>
              </a:ext>
            </a:extLst>
          </p:cNvPr>
          <p:cNvSpPr>
            <a:spLocks noGrp="1"/>
          </p:cNvSpPr>
          <p:nvPr>
            <p:ph type="body" idx="13"/>
          </p:nvPr>
        </p:nvSpPr>
        <p:spPr>
          <a:xfrm>
            <a:off x="222250" y="1369414"/>
            <a:ext cx="9767887" cy="326821"/>
          </a:xfrm>
        </p:spPr>
        <p:txBody>
          <a:bodyPr/>
          <a:lstStyle/>
          <a:p>
            <a:r>
              <a:rPr lang="en-US">
                <a:ea typeface="+mn-lt"/>
                <a:cs typeface="+mn-lt"/>
              </a:rPr>
              <a:t>Simple, transparent pricing.</a:t>
            </a:r>
            <a:endParaRPr lang="en-US"/>
          </a:p>
        </p:txBody>
      </p:sp>
      <p:sp>
        <p:nvSpPr>
          <p:cNvPr id="5" name="Slide Number Placeholder 4">
            <a:extLst>
              <a:ext uri="{FF2B5EF4-FFF2-40B4-BE49-F238E27FC236}">
                <a16:creationId xmlns:a16="http://schemas.microsoft.com/office/drawing/2014/main" id="{BC300DD2-9841-2B24-C00E-D1AF255FBC80}"/>
              </a:ext>
            </a:extLst>
          </p:cNvPr>
          <p:cNvSpPr>
            <a:spLocks noGrp="1"/>
          </p:cNvSpPr>
          <p:nvPr>
            <p:ph type="sldNum" sz="quarter" idx="16"/>
          </p:nvPr>
        </p:nvSpPr>
        <p:spPr/>
        <p:txBody>
          <a:bodyPr/>
          <a:lstStyle/>
          <a:p>
            <a:fld id="{AE086683-F536-42AB-ABBC-F4803DFE8DBC}" type="slidenum">
              <a:rPr lang="en-US" smtClean="0"/>
              <a:pPr/>
              <a:t>8</a:t>
            </a:fld>
            <a:endParaRPr lang="en-US"/>
          </a:p>
        </p:txBody>
      </p:sp>
      <p:sp>
        <p:nvSpPr>
          <p:cNvPr id="7" name="Text Placeholder 6">
            <a:extLst>
              <a:ext uri="{FF2B5EF4-FFF2-40B4-BE49-F238E27FC236}">
                <a16:creationId xmlns:a16="http://schemas.microsoft.com/office/drawing/2014/main" id="{1249EF0C-7520-2739-9B79-79B011F50E84}"/>
              </a:ext>
            </a:extLst>
          </p:cNvPr>
          <p:cNvSpPr>
            <a:spLocks noGrp="1"/>
          </p:cNvSpPr>
          <p:nvPr>
            <p:ph type="body" sz="quarter" idx="30"/>
          </p:nvPr>
        </p:nvSpPr>
        <p:spPr>
          <a:xfrm>
            <a:off x="5188805" y="2170644"/>
            <a:ext cx="6778954" cy="3189376"/>
          </a:xfrm>
          <a:solidFill>
            <a:schemeClr val="bg1"/>
          </a:solidFill>
        </p:spPr>
        <p:txBody>
          <a:bodyPr/>
          <a:lstStyle/>
          <a:p>
            <a:pPr marL="0" indent="0">
              <a:buNone/>
            </a:pPr>
            <a:r>
              <a:rPr lang="en-US" sz="1600" b="1" dirty="0">
                <a:latin typeface="Host Grotesk"/>
              </a:rPr>
              <a:t>Fees</a:t>
            </a:r>
          </a:p>
          <a:p>
            <a:pPr marL="0" indent="0">
              <a:buNone/>
            </a:pPr>
            <a:endParaRPr lang="en-US" sz="1600" dirty="0">
              <a:latin typeface="Host Grotesk"/>
            </a:endParaRPr>
          </a:p>
          <a:p>
            <a:pPr marL="0" indent="0">
              <a:buNone/>
            </a:pPr>
            <a:endParaRPr lang="en-US" sz="1600" dirty="0">
              <a:latin typeface="Host Grotesk"/>
            </a:endParaRPr>
          </a:p>
          <a:p>
            <a:pPr marL="0" indent="0">
              <a:buNone/>
            </a:pPr>
            <a:endParaRPr lang="en-US" sz="1600" dirty="0">
              <a:latin typeface="Host Grotesk"/>
            </a:endParaRPr>
          </a:p>
          <a:p>
            <a:pPr marL="0" indent="0">
              <a:buNone/>
            </a:pPr>
            <a:endParaRPr lang="en-US" sz="1600" dirty="0">
              <a:latin typeface="Host Grotesk"/>
            </a:endParaRPr>
          </a:p>
          <a:p>
            <a:pPr marL="0" indent="0">
              <a:buNone/>
            </a:pPr>
            <a:endParaRPr lang="en-US" sz="1600" dirty="0">
              <a:latin typeface="Host Grotesk"/>
            </a:endParaRPr>
          </a:p>
          <a:p>
            <a:pPr marL="0" indent="0">
              <a:buNone/>
            </a:pPr>
            <a:endParaRPr lang="en-US" sz="1200" i="1" dirty="0">
              <a:latin typeface="Host Grotesk"/>
              <a:ea typeface="+mn-lt"/>
              <a:cs typeface="+mn-lt"/>
            </a:endParaRPr>
          </a:p>
          <a:p>
            <a:pPr marL="0" indent="0">
              <a:buNone/>
            </a:pPr>
            <a:r>
              <a:rPr lang="en-US" sz="1000" i="1" dirty="0">
                <a:latin typeface="Host Grotesk"/>
                <a:ea typeface="+mn-lt"/>
                <a:cs typeface="+mn-lt"/>
              </a:rPr>
              <a:t>*Please check with your account manager for voice-specific rates.</a:t>
            </a:r>
            <a:endParaRPr lang="en-US" i="1" dirty="0">
              <a:latin typeface="Host Grotesk"/>
              <a:ea typeface="+mn-lt"/>
              <a:cs typeface="+mn-lt"/>
            </a:endParaRPr>
          </a:p>
        </p:txBody>
      </p:sp>
      <p:pic>
        <p:nvPicPr>
          <p:cNvPr id="16" name="Picture Placeholder 15" descr="connectivity">
            <a:extLst>
              <a:ext uri="{FF2B5EF4-FFF2-40B4-BE49-F238E27FC236}">
                <a16:creationId xmlns:a16="http://schemas.microsoft.com/office/drawing/2014/main" id="{A5D1D158-DC8B-5FF1-6C8D-2C4D2597D8FB}"/>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2307962"/>
            <a:ext cx="368300" cy="322262"/>
          </a:xfrm>
        </p:spPr>
      </p:pic>
      <p:pic>
        <p:nvPicPr>
          <p:cNvPr id="18" name="Picture Placeholder 17" descr="pricing">
            <a:extLst>
              <a:ext uri="{FF2B5EF4-FFF2-40B4-BE49-F238E27FC236}">
                <a16:creationId xmlns:a16="http://schemas.microsoft.com/office/drawing/2014/main" id="{388EEBA2-B4C8-97FF-883B-286E3AA8D34D}"/>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5345175" y="2307962"/>
            <a:ext cx="368300" cy="322262"/>
          </a:xfrm>
        </p:spPr>
      </p:pic>
      <p:graphicFrame>
        <p:nvGraphicFramePr>
          <p:cNvPr id="13" name="Table 12">
            <a:extLst>
              <a:ext uri="{FF2B5EF4-FFF2-40B4-BE49-F238E27FC236}">
                <a16:creationId xmlns:a16="http://schemas.microsoft.com/office/drawing/2014/main" id="{FBC1C2FC-FB89-1535-9DB6-DFEE0D823ACA}"/>
              </a:ext>
            </a:extLst>
          </p:cNvPr>
          <p:cNvGraphicFramePr>
            <a:graphicFrameLocks noGrp="1"/>
          </p:cNvGraphicFramePr>
          <p:nvPr>
            <p:extLst>
              <p:ext uri="{D42A27DB-BD31-4B8C-83A1-F6EECF244321}">
                <p14:modId xmlns:p14="http://schemas.microsoft.com/office/powerpoint/2010/main" val="3462160036"/>
              </p:ext>
            </p:extLst>
          </p:nvPr>
        </p:nvGraphicFramePr>
        <p:xfrm>
          <a:off x="5392211" y="3036154"/>
          <a:ext cx="6065732" cy="1654049"/>
        </p:xfrm>
        <a:graphic>
          <a:graphicData uri="http://schemas.openxmlformats.org/drawingml/2006/table">
            <a:tbl>
              <a:tblPr firstRow="1" bandRow="1">
                <a:tableStyleId>{00A15C55-8517-42AA-B614-E9B94910E393}</a:tableStyleId>
              </a:tblPr>
              <a:tblGrid>
                <a:gridCol w="943636">
                  <a:extLst>
                    <a:ext uri="{9D8B030D-6E8A-4147-A177-3AD203B41FA5}">
                      <a16:colId xmlns:a16="http://schemas.microsoft.com/office/drawing/2014/main" val="297061320"/>
                    </a:ext>
                  </a:extLst>
                </a:gridCol>
                <a:gridCol w="1838558">
                  <a:extLst>
                    <a:ext uri="{9D8B030D-6E8A-4147-A177-3AD203B41FA5}">
                      <a16:colId xmlns:a16="http://schemas.microsoft.com/office/drawing/2014/main" val="447865577"/>
                    </a:ext>
                  </a:extLst>
                </a:gridCol>
                <a:gridCol w="1580561">
                  <a:extLst>
                    <a:ext uri="{9D8B030D-6E8A-4147-A177-3AD203B41FA5}">
                      <a16:colId xmlns:a16="http://schemas.microsoft.com/office/drawing/2014/main" val="1692783045"/>
                    </a:ext>
                  </a:extLst>
                </a:gridCol>
                <a:gridCol w="1702977">
                  <a:extLst>
                    <a:ext uri="{9D8B030D-6E8A-4147-A177-3AD203B41FA5}">
                      <a16:colId xmlns:a16="http://schemas.microsoft.com/office/drawing/2014/main" val="1324643122"/>
                    </a:ext>
                  </a:extLst>
                </a:gridCol>
              </a:tblGrid>
              <a:tr h="333735">
                <a:tc>
                  <a:txBody>
                    <a:bodyPr/>
                    <a:lstStyle/>
                    <a:p>
                      <a:pPr algn="l" fontAlgn="base">
                        <a:lnSpc>
                          <a:spcPts val="1950"/>
                        </a:lnSpc>
                        <a:buNone/>
                      </a:pPr>
                      <a:r>
                        <a:rPr lang="en-US" sz="800" dirty="0">
                          <a:solidFill>
                            <a:srgbClr val="000000"/>
                          </a:solidFill>
                          <a:effectLst/>
                        </a:rPr>
                        <a:t>Number Fees</a:t>
                      </a:r>
                      <a:endParaRPr lang="en-US" sz="800" dirty="0">
                        <a:solidFill>
                          <a:srgbClr val="FFFFFF"/>
                        </a:solidFill>
                        <a:effectLst/>
                      </a:endParaRPr>
                    </a:p>
                  </a:txBody>
                  <a:tcPr marL="143999" marR="143999" marT="53997">
                    <a:lnB w="12700" cap="flat" cmpd="sng" algn="ctr">
                      <a:solidFill>
                        <a:schemeClr val="bg1"/>
                      </a:solidFill>
                      <a:prstDash val="solid"/>
                      <a:round/>
                      <a:headEnd type="none" w="med" len="med"/>
                      <a:tailEnd type="none" w="med" len="med"/>
                    </a:lnB>
                    <a:solidFill>
                      <a:schemeClr val="accent5"/>
                    </a:solidFill>
                  </a:tcPr>
                </a:tc>
                <a:tc>
                  <a:txBody>
                    <a:bodyPr/>
                    <a:lstStyle/>
                    <a:p>
                      <a:pPr algn="ctr" fontAlgn="base">
                        <a:lnSpc>
                          <a:spcPts val="1950"/>
                        </a:lnSpc>
                        <a:buNone/>
                      </a:pPr>
                      <a:r>
                        <a:rPr lang="en-US" sz="800" dirty="0">
                          <a:solidFill>
                            <a:srgbClr val="000000"/>
                          </a:solidFill>
                          <a:effectLst/>
                        </a:rPr>
                        <a:t>Price (USD)</a:t>
                      </a:r>
                      <a:endParaRPr lang="en-US" sz="800" dirty="0">
                        <a:solidFill>
                          <a:srgbClr val="FFFFFF"/>
                        </a:solidFill>
                        <a:effectLst/>
                      </a:endParaRPr>
                    </a:p>
                  </a:txBody>
                  <a:tcPr marL="143999" marR="143999" marT="53997">
                    <a:lnB w="12700" cap="flat" cmpd="sng" algn="ctr">
                      <a:solidFill>
                        <a:schemeClr val="bg1"/>
                      </a:solidFill>
                      <a:prstDash val="solid"/>
                      <a:round/>
                      <a:headEnd type="none" w="med" len="med"/>
                      <a:tailEnd type="none" w="med" len="med"/>
                    </a:lnB>
                    <a:solidFill>
                      <a:schemeClr val="accent5"/>
                    </a:solidFill>
                  </a:tcPr>
                </a:tc>
                <a:tc>
                  <a:txBody>
                    <a:bodyPr/>
                    <a:lstStyle/>
                    <a:p>
                      <a:pPr algn="ctr" fontAlgn="base">
                        <a:lnSpc>
                          <a:spcPts val="1950"/>
                        </a:lnSpc>
                        <a:buNone/>
                      </a:pPr>
                      <a:r>
                        <a:rPr lang="en-US" sz="800" dirty="0">
                          <a:solidFill>
                            <a:srgbClr val="000000"/>
                          </a:solidFill>
                          <a:effectLst/>
                        </a:rPr>
                        <a:t>Carrier Pass Through</a:t>
                      </a:r>
                      <a:endParaRPr lang="en-US" sz="800" dirty="0">
                        <a:solidFill>
                          <a:srgbClr val="FFFFFF"/>
                        </a:solidFill>
                        <a:effectLst/>
                      </a:endParaRPr>
                    </a:p>
                  </a:txBody>
                  <a:tcPr marL="143999" marR="143999" marT="53997">
                    <a:lnB w="12700" cap="flat" cmpd="sng" algn="ctr">
                      <a:solidFill>
                        <a:schemeClr val="bg1"/>
                      </a:solidFill>
                      <a:prstDash val="solid"/>
                      <a:round/>
                      <a:headEnd type="none" w="med" len="med"/>
                      <a:tailEnd type="none" w="med" len="med"/>
                    </a:lnB>
                    <a:solidFill>
                      <a:schemeClr val="accent5"/>
                    </a:solidFill>
                  </a:tcPr>
                </a:tc>
                <a:tc>
                  <a:txBody>
                    <a:bodyPr/>
                    <a:lstStyle/>
                    <a:p>
                      <a:pPr algn="ctr" fontAlgn="base">
                        <a:lnSpc>
                          <a:spcPts val="1950"/>
                        </a:lnSpc>
                        <a:buNone/>
                      </a:pPr>
                      <a:r>
                        <a:rPr lang="en-US" sz="800" dirty="0">
                          <a:solidFill>
                            <a:srgbClr val="000000"/>
                          </a:solidFill>
                          <a:effectLst/>
                        </a:rPr>
                        <a:t>Price (</a:t>
                      </a:r>
                      <a:r>
                        <a:rPr lang="en-US" sz="800" dirty="0">
                          <a:solidFill>
                            <a:srgbClr val="000000"/>
                          </a:solidFill>
                          <a:effectLst/>
                          <a:hlinkClick r:id="rId5"/>
                        </a:rPr>
                        <a:t>Community Article</a:t>
                      </a:r>
                      <a:r>
                        <a:rPr lang="en-US" sz="800" dirty="0">
                          <a:solidFill>
                            <a:srgbClr val="000000"/>
                          </a:solidFill>
                          <a:effectLst/>
                        </a:rPr>
                        <a:t>)</a:t>
                      </a:r>
                      <a:endParaRPr lang="en-US" sz="800" dirty="0">
                        <a:solidFill>
                          <a:srgbClr val="FFFFFF"/>
                        </a:solidFill>
                        <a:effectLst/>
                      </a:endParaRPr>
                    </a:p>
                  </a:txBody>
                  <a:tcPr marL="143999" marR="143999" marT="53997">
                    <a:lnB w="12700" cap="flat" cmpd="sng" algn="ctr">
                      <a:solidFill>
                        <a:schemeClr val="bg1"/>
                      </a:solidFill>
                      <a:prstDash val="solid"/>
                      <a:round/>
                      <a:headEnd type="none" w="med" len="med"/>
                      <a:tailEnd type="none" w="med" len="med"/>
                    </a:lnB>
                    <a:solidFill>
                      <a:schemeClr val="accent5"/>
                    </a:solidFill>
                  </a:tcPr>
                </a:tc>
                <a:extLst>
                  <a:ext uri="{0D108BD9-81ED-4DB2-BD59-A6C34878D82A}">
                    <a16:rowId xmlns:a16="http://schemas.microsoft.com/office/drawing/2014/main" val="1459457596"/>
                  </a:ext>
                </a:extLst>
              </a:tr>
              <a:tr h="333735">
                <a:tc>
                  <a:txBody>
                    <a:bodyPr/>
                    <a:lstStyle/>
                    <a:p>
                      <a:pPr algn="l" fontAlgn="base">
                        <a:lnSpc>
                          <a:spcPts val="1950"/>
                        </a:lnSpc>
                        <a:buNone/>
                      </a:pPr>
                      <a:r>
                        <a:rPr lang="en-US" sz="800" dirty="0">
                          <a:effectLst/>
                        </a:rPr>
                        <a:t>Lease</a:t>
                      </a:r>
                    </a:p>
                  </a:txBody>
                  <a:tcPr marL="143999" marR="143999" marT="53997">
                    <a:lnT w="12700" cap="flat" cmpd="sng" algn="ctr">
                      <a:solidFill>
                        <a:schemeClr val="bg1"/>
                      </a:solidFill>
                      <a:prstDash val="solid"/>
                      <a:round/>
                      <a:headEnd type="none" w="med" len="med"/>
                      <a:tailEnd type="none" w="med" len="med"/>
                    </a:lnT>
                    <a:solidFill>
                      <a:schemeClr val="accent1"/>
                    </a:solidFill>
                  </a:tcPr>
                </a:tc>
                <a:tc>
                  <a:txBody>
                    <a:bodyPr/>
                    <a:lstStyle/>
                    <a:p>
                      <a:pPr algn="ctr" fontAlgn="base">
                        <a:lnSpc>
                          <a:spcPts val="1950"/>
                        </a:lnSpc>
                        <a:buNone/>
                      </a:pPr>
                      <a:r>
                        <a:rPr lang="en-US" sz="800" dirty="0">
                          <a:effectLst/>
                        </a:rPr>
                        <a:t>$2 set up/$2 MRC*</a:t>
                      </a:r>
                      <a:endParaRPr lang="en-US" sz="800" dirty="0"/>
                    </a:p>
                  </a:txBody>
                  <a:tcPr marL="143999" marR="143999" marT="53997">
                    <a:lnT w="12700" cap="flat" cmpd="sng" algn="ctr">
                      <a:solidFill>
                        <a:schemeClr val="bg1"/>
                      </a:solidFill>
                      <a:prstDash val="solid"/>
                      <a:round/>
                      <a:headEnd type="none" w="med" len="med"/>
                      <a:tailEnd type="none" w="med" len="med"/>
                    </a:lnT>
                    <a:solidFill>
                      <a:schemeClr val="accent1"/>
                    </a:solidFill>
                  </a:tcPr>
                </a:tc>
                <a:tc>
                  <a:txBody>
                    <a:bodyPr/>
                    <a:lstStyle/>
                    <a:p>
                      <a:pPr algn="ctr" fontAlgn="base">
                        <a:lnSpc>
                          <a:spcPts val="1950"/>
                        </a:lnSpc>
                        <a:buNone/>
                      </a:pPr>
                      <a:r>
                        <a:rPr lang="en-US" sz="800" dirty="0">
                          <a:effectLst/>
                        </a:rPr>
                        <a:t>US SMS</a:t>
                      </a:r>
                    </a:p>
                  </a:txBody>
                  <a:tcPr marL="143999" marR="143999" marT="53997">
                    <a:lnT w="12700" cap="flat" cmpd="sng" algn="ctr">
                      <a:solidFill>
                        <a:schemeClr val="bg1"/>
                      </a:solidFill>
                      <a:prstDash val="solid"/>
                      <a:round/>
                      <a:headEnd type="none" w="med" len="med"/>
                      <a:tailEnd type="none" w="med" len="med"/>
                    </a:lnT>
                    <a:solidFill>
                      <a:schemeClr val="accent1"/>
                    </a:solidFill>
                  </a:tcPr>
                </a:tc>
                <a:tc>
                  <a:txBody>
                    <a:bodyPr/>
                    <a:lstStyle/>
                    <a:p>
                      <a:pPr algn="ctr" fontAlgn="base">
                        <a:lnSpc>
                          <a:spcPts val="1950"/>
                        </a:lnSpc>
                        <a:buNone/>
                      </a:pPr>
                      <a:r>
                        <a:rPr lang="en-US" sz="800" dirty="0">
                          <a:effectLst/>
                        </a:rPr>
                        <a:t>$0.003 USD (Avg)</a:t>
                      </a:r>
                    </a:p>
                  </a:txBody>
                  <a:tcPr marL="143999" marR="143999" marT="53997">
                    <a:lnT w="12700" cap="flat" cmpd="sng" algn="ctr">
                      <a:solidFill>
                        <a:schemeClr val="bg1"/>
                      </a:solidFill>
                      <a:prstDash val="solid"/>
                      <a:round/>
                      <a:headEnd type="none" w="med" len="med"/>
                      <a:tailEnd type="none" w="med" len="med"/>
                    </a:lnT>
                    <a:solidFill>
                      <a:schemeClr val="accent1"/>
                    </a:solidFill>
                  </a:tcPr>
                </a:tc>
                <a:extLst>
                  <a:ext uri="{0D108BD9-81ED-4DB2-BD59-A6C34878D82A}">
                    <a16:rowId xmlns:a16="http://schemas.microsoft.com/office/drawing/2014/main" val="1263040534"/>
                  </a:ext>
                </a:extLst>
              </a:tr>
              <a:tr h="333735">
                <a:tc>
                  <a:txBody>
                    <a:bodyPr/>
                    <a:lstStyle/>
                    <a:p>
                      <a:pPr algn="l" fontAlgn="base">
                        <a:lnSpc>
                          <a:spcPts val="1950"/>
                        </a:lnSpc>
                        <a:buNone/>
                      </a:pPr>
                      <a:r>
                        <a:rPr lang="en-US" sz="800" dirty="0">
                          <a:effectLst/>
                        </a:rPr>
                        <a:t>Hosting</a:t>
                      </a:r>
                    </a:p>
                  </a:txBody>
                  <a:tcPr marL="143999" marR="143999" marT="53997">
                    <a:solidFill>
                      <a:schemeClr val="accent5"/>
                    </a:solidFill>
                  </a:tcPr>
                </a:tc>
                <a:tc>
                  <a:txBody>
                    <a:bodyPr/>
                    <a:lstStyle/>
                    <a:p>
                      <a:pPr algn="ctr" fontAlgn="base">
                        <a:lnSpc>
                          <a:spcPts val="1950"/>
                        </a:lnSpc>
                        <a:buNone/>
                      </a:pPr>
                      <a:r>
                        <a:rPr lang="en-US" sz="800" dirty="0">
                          <a:effectLst/>
                        </a:rPr>
                        <a:t>$0.50 set up/$0.50 MRC*</a:t>
                      </a:r>
                    </a:p>
                  </a:txBody>
                  <a:tcPr marL="143999" marR="143999" marT="53997">
                    <a:solidFill>
                      <a:schemeClr val="accent5"/>
                    </a:solidFill>
                  </a:tcPr>
                </a:tc>
                <a:tc>
                  <a:txBody>
                    <a:bodyPr/>
                    <a:lstStyle/>
                    <a:p>
                      <a:pPr algn="ctr" fontAlgn="base">
                        <a:lnSpc>
                          <a:spcPts val="1950"/>
                        </a:lnSpc>
                        <a:buNone/>
                      </a:pPr>
                      <a:r>
                        <a:rPr lang="en-US" sz="800" dirty="0">
                          <a:effectLst/>
                        </a:rPr>
                        <a:t>US MMS</a:t>
                      </a:r>
                    </a:p>
                  </a:txBody>
                  <a:tcPr marL="143999" marR="143999" marT="53997">
                    <a:solidFill>
                      <a:schemeClr val="accent5"/>
                    </a:solidFill>
                  </a:tcPr>
                </a:tc>
                <a:tc>
                  <a:txBody>
                    <a:bodyPr/>
                    <a:lstStyle/>
                    <a:p>
                      <a:pPr algn="ctr" fontAlgn="base">
                        <a:lnSpc>
                          <a:spcPts val="1950"/>
                        </a:lnSpc>
                        <a:buNone/>
                      </a:pPr>
                      <a:r>
                        <a:rPr lang="en-US" sz="800" dirty="0">
                          <a:effectLst/>
                        </a:rPr>
                        <a:t>$0.007 USD (Avg)</a:t>
                      </a:r>
                    </a:p>
                  </a:txBody>
                  <a:tcPr marL="143999" marR="143999" marT="53997">
                    <a:solidFill>
                      <a:schemeClr val="accent5"/>
                    </a:solidFill>
                  </a:tcPr>
                </a:tc>
                <a:extLst>
                  <a:ext uri="{0D108BD9-81ED-4DB2-BD59-A6C34878D82A}">
                    <a16:rowId xmlns:a16="http://schemas.microsoft.com/office/drawing/2014/main" val="819594629"/>
                  </a:ext>
                </a:extLst>
              </a:tr>
              <a:tr h="333735">
                <a:tc>
                  <a:txBody>
                    <a:bodyPr/>
                    <a:lstStyle/>
                    <a:p>
                      <a:pPr algn="l" fontAlgn="base">
                        <a:lnSpc>
                          <a:spcPts val="1950"/>
                        </a:lnSpc>
                        <a:buNone/>
                      </a:pPr>
                      <a:r>
                        <a:rPr lang="en-US" sz="800" dirty="0">
                          <a:effectLst/>
                        </a:rPr>
                        <a:t>Registration</a:t>
                      </a:r>
                    </a:p>
                  </a:txBody>
                  <a:tcPr marL="143999" marR="143999" marT="53997">
                    <a:solidFill>
                      <a:schemeClr val="accent1"/>
                    </a:solidFill>
                  </a:tcPr>
                </a:tc>
                <a:tc>
                  <a:txBody>
                    <a:bodyPr/>
                    <a:lstStyle/>
                    <a:p>
                      <a:pPr algn="ctr" fontAlgn="base">
                        <a:lnSpc>
                          <a:spcPts val="1950"/>
                        </a:lnSpc>
                        <a:buNone/>
                      </a:pPr>
                      <a:r>
                        <a:rPr lang="en-US" sz="800" dirty="0">
                          <a:effectLst/>
                        </a:rPr>
                        <a:t>No Charge</a:t>
                      </a:r>
                    </a:p>
                  </a:txBody>
                  <a:tcPr marL="143999" marR="143999" marT="53997">
                    <a:solidFill>
                      <a:schemeClr val="accent1"/>
                    </a:solidFill>
                  </a:tcPr>
                </a:tc>
                <a:tc>
                  <a:txBody>
                    <a:bodyPr/>
                    <a:lstStyle/>
                    <a:p>
                      <a:pPr algn="ctr" fontAlgn="base">
                        <a:lnSpc>
                          <a:spcPts val="1950"/>
                        </a:lnSpc>
                        <a:buNone/>
                      </a:pPr>
                      <a:r>
                        <a:rPr lang="en-US" sz="800" dirty="0">
                          <a:effectLst/>
                        </a:rPr>
                        <a:t>CA SMS</a:t>
                      </a:r>
                    </a:p>
                  </a:txBody>
                  <a:tcPr marL="143999" marR="143999" marT="53997">
                    <a:solidFill>
                      <a:schemeClr val="accent1"/>
                    </a:solidFill>
                  </a:tcPr>
                </a:tc>
                <a:tc>
                  <a:txBody>
                    <a:bodyPr/>
                    <a:lstStyle/>
                    <a:p>
                      <a:pPr algn="ctr" fontAlgn="base">
                        <a:lnSpc>
                          <a:spcPts val="1950"/>
                        </a:lnSpc>
                        <a:buNone/>
                      </a:pPr>
                      <a:r>
                        <a:rPr lang="en-US" sz="800" dirty="0">
                          <a:effectLst/>
                        </a:rPr>
                        <a:t>$0.009 CAD (Avg)</a:t>
                      </a:r>
                    </a:p>
                  </a:txBody>
                  <a:tcPr marL="143999" marR="143999" marT="53997">
                    <a:solidFill>
                      <a:schemeClr val="accent1"/>
                    </a:solidFill>
                  </a:tcPr>
                </a:tc>
                <a:extLst>
                  <a:ext uri="{0D108BD9-81ED-4DB2-BD59-A6C34878D82A}">
                    <a16:rowId xmlns:a16="http://schemas.microsoft.com/office/drawing/2014/main" val="954263557"/>
                  </a:ext>
                </a:extLst>
              </a:tr>
              <a:tr h="296631">
                <a:tc gridSpan="2">
                  <a:txBody>
                    <a:bodyPr/>
                    <a:lstStyle/>
                    <a:p>
                      <a:pPr lvl="0" algn="l">
                        <a:lnSpc>
                          <a:spcPct val="100000"/>
                        </a:lnSpc>
                        <a:spcBef>
                          <a:spcPts val="0"/>
                        </a:spcBef>
                        <a:spcAft>
                          <a:spcPts val="0"/>
                        </a:spcAft>
                        <a:buNone/>
                      </a:pPr>
                      <a:r>
                        <a:rPr lang="en-US" sz="800" b="0" i="1" u="none" strike="noStrike" noProof="0" dirty="0">
                          <a:solidFill>
                            <a:srgbClr val="000000"/>
                          </a:solidFill>
                          <a:effectLst/>
                          <a:latin typeface="Host Grotesk"/>
                        </a:rPr>
                        <a:t>MRC stands for Monthly </a:t>
                      </a:r>
                      <a:r>
                        <a:rPr lang="en-US" sz="800" b="0" i="1" u="none" strike="noStrike" noProof="0" dirty="0">
                          <a:solidFill>
                            <a:srgbClr val="000000"/>
                          </a:solidFill>
                          <a:effectLst/>
                        </a:rPr>
                        <a:t>Recurring </a:t>
                      </a:r>
                      <a:r>
                        <a:rPr lang="en-US" sz="800" b="0" i="1" u="none" strike="noStrike" noProof="0" dirty="0">
                          <a:solidFill>
                            <a:srgbClr val="000000"/>
                          </a:solidFill>
                          <a:effectLst/>
                          <a:latin typeface="Host Grotesk"/>
                        </a:rPr>
                        <a:t>Cost</a:t>
                      </a:r>
                    </a:p>
                  </a:txBody>
                  <a:tcPr marL="143998" marR="143998" marT="53996" anchor="ctr">
                    <a:solidFill>
                      <a:schemeClr val="accent6"/>
                    </a:solidFill>
                  </a:tcPr>
                </a:tc>
                <a:tc hMerge="1">
                  <a:txBody>
                    <a:bodyPr/>
                    <a:lstStyle/>
                    <a:p>
                      <a:endParaRPr lang="en-US"/>
                    </a:p>
                  </a:txBody>
                  <a:tcPr marL="143998" marR="143998" marT="53996" anchor="ctr"/>
                </a:tc>
                <a:tc>
                  <a:txBody>
                    <a:bodyPr/>
                    <a:lstStyle/>
                    <a:p>
                      <a:pPr lvl="0" algn="ctr">
                        <a:lnSpc>
                          <a:spcPts val="1950"/>
                        </a:lnSpc>
                        <a:buNone/>
                      </a:pPr>
                      <a:r>
                        <a:rPr lang="en-US" sz="800" b="0" i="0" u="none" strike="noStrike" noProof="0" dirty="0">
                          <a:effectLst/>
                          <a:latin typeface="Host Grotesk"/>
                        </a:rPr>
                        <a:t>CA MMS </a:t>
                      </a:r>
                      <a:endParaRPr lang="en-US" sz="800" dirty="0"/>
                    </a:p>
                  </a:txBody>
                  <a:tcPr marL="143998" marR="143998" marT="53996">
                    <a:solidFill>
                      <a:schemeClr val="accent5"/>
                    </a:solidFill>
                  </a:tcPr>
                </a:tc>
                <a:tc>
                  <a:txBody>
                    <a:bodyPr/>
                    <a:lstStyle/>
                    <a:p>
                      <a:pPr lvl="0" algn="ctr">
                        <a:lnSpc>
                          <a:spcPct val="100000"/>
                        </a:lnSpc>
                        <a:spcBef>
                          <a:spcPts val="0"/>
                        </a:spcBef>
                        <a:spcAft>
                          <a:spcPts val="0"/>
                        </a:spcAft>
                        <a:buNone/>
                      </a:pPr>
                      <a:r>
                        <a:rPr lang="en-US" sz="800" b="0" i="0" u="none" strike="noStrike" noProof="0" dirty="0">
                          <a:effectLst/>
                          <a:latin typeface="Host Grotesk"/>
                        </a:rPr>
                        <a:t>$0.022 CAD (Avg)</a:t>
                      </a:r>
                      <a:endParaRPr lang="en-US" sz="800" dirty="0"/>
                    </a:p>
                  </a:txBody>
                  <a:tcPr marL="143998" marR="143998" marT="53996" anchor="ctr">
                    <a:solidFill>
                      <a:schemeClr val="accent5"/>
                    </a:solidFill>
                  </a:tcPr>
                </a:tc>
                <a:extLst>
                  <a:ext uri="{0D108BD9-81ED-4DB2-BD59-A6C34878D82A}">
                    <a16:rowId xmlns:a16="http://schemas.microsoft.com/office/drawing/2014/main" val="841033194"/>
                  </a:ext>
                </a:extLst>
              </a:tr>
            </a:tbl>
          </a:graphicData>
        </a:graphic>
      </p:graphicFrame>
      <p:sp>
        <p:nvSpPr>
          <p:cNvPr id="14" name="Rectángulo redondeado 4">
            <a:extLst>
              <a:ext uri="{FF2B5EF4-FFF2-40B4-BE49-F238E27FC236}">
                <a16:creationId xmlns:a16="http://schemas.microsoft.com/office/drawing/2014/main" id="{06499A73-11C8-4994-BAB0-EC87669969F9}"/>
              </a:ext>
            </a:extLst>
          </p:cNvPr>
          <p:cNvSpPr/>
          <p:nvPr/>
        </p:nvSpPr>
        <p:spPr>
          <a:xfrm>
            <a:off x="222250" y="5479446"/>
            <a:ext cx="11745509" cy="1055843"/>
          </a:xfrm>
          <a:prstGeom prst="roundRect">
            <a:avLst>
              <a:gd name="adj" fmla="val 147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sp>
        <p:nvSpPr>
          <p:cNvPr id="15" name="Text Placeholder 16">
            <a:extLst>
              <a:ext uri="{FF2B5EF4-FFF2-40B4-BE49-F238E27FC236}">
                <a16:creationId xmlns:a16="http://schemas.microsoft.com/office/drawing/2014/main" id="{26E3B9E9-FEF3-F959-63E3-65F6F1416472}"/>
              </a:ext>
            </a:extLst>
          </p:cNvPr>
          <p:cNvSpPr txBox="1">
            <a:spLocks/>
          </p:cNvSpPr>
          <p:nvPr/>
        </p:nvSpPr>
        <p:spPr>
          <a:xfrm>
            <a:off x="388415" y="5616764"/>
            <a:ext cx="8007440" cy="738769"/>
          </a:xfrm>
          <a:prstGeom prst="rect">
            <a:avLst/>
          </a:prstGeom>
          <a:noFill/>
        </p:spPr>
        <p:txBody>
          <a:bodyPr vert="horz" lIns="0" tIns="165600" rIns="0" bIns="45720" rtlCol="0" anchor="ctr">
            <a:noAutofit/>
          </a:bodyPr>
          <a:lstStyle>
            <a:lvl1pPr marL="0" indent="0" algn="l" defTabSz="914400" rtl="0" eaLnBrk="1" latinLnBrk="0" hangingPunct="1">
              <a:lnSpc>
                <a:spcPct val="100000"/>
              </a:lnSpc>
              <a:spcBef>
                <a:spcPts val="400"/>
              </a:spcBef>
              <a:spcAft>
                <a:spcPts val="200"/>
              </a:spcAft>
              <a:buFont typeface="Arial" panose="020B0604020202020204" pitchFamily="34" charset="0"/>
              <a:buNone/>
              <a:defRPr sz="1250" b="0" i="0" kern="1200" spc="-20" baseline="0">
                <a:solidFill>
                  <a:schemeClr val="tx1"/>
                </a:solidFill>
                <a:latin typeface="DM Sans 36pt 36pt" pitchFamily="2" charset="77"/>
                <a:ea typeface="Red Hat Text" panose="02010303040201060303" pitchFamily="2" charset="0"/>
                <a:cs typeface="Red Hat Text" panose="02010303040201060303" pitchFamily="2" charset="0"/>
              </a:defRPr>
            </a:lvl1pPr>
            <a:lvl2pPr marL="0" indent="0" algn="l" defTabSz="914400" rtl="0" eaLnBrk="1" latinLnBrk="0" hangingPunct="1">
              <a:lnSpc>
                <a:spcPct val="90000"/>
              </a:lnSpc>
              <a:spcBef>
                <a:spcPts val="0"/>
              </a:spcBef>
              <a:spcAft>
                <a:spcPts val="300"/>
              </a:spcAft>
              <a:buFont typeface="Arial" panose="020B0604020202020204" pitchFamily="34" charset="0"/>
              <a:buNone/>
              <a:tabLst/>
              <a:defRPr sz="1000" b="0" i="0" kern="1200" spc="-10" baseline="0">
                <a:solidFill>
                  <a:srgbClr val="595959"/>
                </a:solidFill>
                <a:latin typeface="DM Sans 36pt 36pt" pitchFamily="2" charset="77"/>
                <a:ea typeface="Red Hat Text" panose="02010303040201060303" pitchFamily="2" charset="0"/>
                <a:cs typeface="Red Hat Text" panose="02010303040201060303" pitchFamily="2" charset="0"/>
              </a:defRPr>
            </a:lvl2pPr>
            <a:lvl3pPr marL="180975" indent="-171450" algn="l" defTabSz="914400" rtl="0" eaLnBrk="1" latinLnBrk="0" hangingPunct="1">
              <a:lnSpc>
                <a:spcPct val="100000"/>
              </a:lnSpc>
              <a:spcBef>
                <a:spcPts val="200"/>
              </a:spcBef>
              <a:spcAft>
                <a:spcPts val="100"/>
              </a:spcAft>
              <a:buSzPct val="75000"/>
              <a:buFont typeface="Arial" panose="020B0604020202020204" pitchFamily="34" charset="0"/>
              <a:buChar char="•"/>
              <a:tabLst/>
              <a:defRPr sz="1250" b="0" i="0" kern="1200" spc="0" baseline="0">
                <a:solidFill>
                  <a:schemeClr val="tx1"/>
                </a:solidFill>
                <a:latin typeface="DM Sans 36pt 36pt" pitchFamily="2" charset="77"/>
                <a:ea typeface="Red Hat Text" panose="02010303040201060303" pitchFamily="2" charset="0"/>
                <a:cs typeface="Red Hat Text" panose="02010303040201060303" pitchFamily="2" charset="0"/>
              </a:defRPr>
            </a:lvl3pPr>
            <a:lvl4pPr marL="187325" indent="-177800" algn="l" defTabSz="914400" rtl="0" eaLnBrk="1" latinLnBrk="0" hangingPunct="1">
              <a:lnSpc>
                <a:spcPct val="90000"/>
              </a:lnSpc>
              <a:spcBef>
                <a:spcPts val="0"/>
              </a:spcBef>
              <a:spcAft>
                <a:spcPts val="200"/>
              </a:spcAft>
              <a:buFont typeface="Arial" panose="020B0604020202020204" pitchFamily="34" charset="0"/>
              <a:buChar char="•"/>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4pPr>
            <a:lvl5pPr marL="187325" indent="0" algn="l" defTabSz="914400" rtl="0" eaLnBrk="1" latinLnBrk="0" hangingPunct="1">
              <a:lnSpc>
                <a:spcPct val="90000"/>
              </a:lnSpc>
              <a:spcBef>
                <a:spcPts val="0"/>
              </a:spcBef>
              <a:spcAft>
                <a:spcPts val="1200"/>
              </a:spcAft>
              <a:buFont typeface="Arial" panose="020B0604020202020204" pitchFamily="34" charset="0"/>
              <a:buNone/>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latin typeface="Host Grotesk"/>
              </a:rPr>
              <a:t>Billing type: Standard Rated (STD)</a:t>
            </a:r>
          </a:p>
          <a:p>
            <a:r>
              <a:rPr lang="en-US" sz="1200" dirty="0">
                <a:latin typeface="Host Grotesk"/>
              </a:rPr>
              <a:t>The customer experience for receiving messages via TFN operate similarly to messages received via short codes or long codes &amp; are included in their standard mobile plan.  Perfect for everything from marketing to customer support.​</a:t>
            </a:r>
            <a:endParaRPr lang="en-US" dirty="0">
              <a:latin typeface="Host Grotesk"/>
            </a:endParaRPr>
          </a:p>
        </p:txBody>
      </p:sp>
    </p:spTree>
    <p:extLst>
      <p:ext uri="{BB962C8B-B14F-4D97-AF65-F5344CB8AC3E}">
        <p14:creationId xmlns:p14="http://schemas.microsoft.com/office/powerpoint/2010/main" val="2880338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ounded Rectangle 43">
            <a:extLst>
              <a:ext uri="{FF2B5EF4-FFF2-40B4-BE49-F238E27FC236}">
                <a16:creationId xmlns:a16="http://schemas.microsoft.com/office/drawing/2014/main" id="{170E15B9-92F9-9DE2-B546-758FE75546B5}"/>
              </a:ext>
            </a:extLst>
          </p:cNvPr>
          <p:cNvSpPr/>
          <p:nvPr/>
        </p:nvSpPr>
        <p:spPr>
          <a:xfrm>
            <a:off x="222250" y="2227007"/>
            <a:ext cx="7800873" cy="4329368"/>
          </a:xfrm>
          <a:prstGeom prst="roundRect">
            <a:avLst>
              <a:gd name="adj" fmla="val 42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2" name="Text Placeholder 1">
            <a:extLst>
              <a:ext uri="{FF2B5EF4-FFF2-40B4-BE49-F238E27FC236}">
                <a16:creationId xmlns:a16="http://schemas.microsoft.com/office/drawing/2014/main" id="{A5C96C71-3605-4C0C-5287-11A8C0583F1B}"/>
              </a:ext>
            </a:extLst>
          </p:cNvPr>
          <p:cNvSpPr>
            <a:spLocks noGrp="1"/>
          </p:cNvSpPr>
          <p:nvPr>
            <p:ph type="body" sz="quarter" idx="53"/>
          </p:nvPr>
        </p:nvSpPr>
        <p:spPr>
          <a:xfrm>
            <a:off x="4850775" y="4418460"/>
            <a:ext cx="0" cy="1526400"/>
          </a:xfrm>
        </p:spPr>
        <p:txBody>
          <a:bodyPr/>
          <a:lstStyle/>
          <a:p>
            <a:endParaRPr lang="en-US"/>
          </a:p>
        </p:txBody>
      </p:sp>
      <p:sp>
        <p:nvSpPr>
          <p:cNvPr id="3" name="Text Placeholder 2">
            <a:extLst>
              <a:ext uri="{FF2B5EF4-FFF2-40B4-BE49-F238E27FC236}">
                <a16:creationId xmlns:a16="http://schemas.microsoft.com/office/drawing/2014/main" id="{76C5FDE4-A572-BCDD-8DD1-2308755AFA68}"/>
              </a:ext>
            </a:extLst>
          </p:cNvPr>
          <p:cNvSpPr>
            <a:spLocks noGrp="1"/>
          </p:cNvSpPr>
          <p:nvPr>
            <p:ph type="body" sz="quarter" idx="47"/>
          </p:nvPr>
        </p:nvSpPr>
        <p:spPr>
          <a:xfrm>
            <a:off x="1865727" y="4440077"/>
            <a:ext cx="0" cy="1526400"/>
          </a:xfrm>
        </p:spPr>
        <p:txBody>
          <a:bodyPr/>
          <a:lstStyle/>
          <a:p>
            <a:endParaRPr lang="en-US"/>
          </a:p>
        </p:txBody>
      </p:sp>
      <p:sp>
        <p:nvSpPr>
          <p:cNvPr id="5" name="Text Placeholder 4">
            <a:extLst>
              <a:ext uri="{FF2B5EF4-FFF2-40B4-BE49-F238E27FC236}">
                <a16:creationId xmlns:a16="http://schemas.microsoft.com/office/drawing/2014/main" id="{B8D7BE95-BF39-4A48-24CC-119887CAB711}"/>
              </a:ext>
            </a:extLst>
          </p:cNvPr>
          <p:cNvSpPr>
            <a:spLocks noGrp="1"/>
          </p:cNvSpPr>
          <p:nvPr>
            <p:ph type="body" sz="quarter" idx="29"/>
          </p:nvPr>
        </p:nvSpPr>
        <p:spPr>
          <a:xfrm>
            <a:off x="4310082" y="2791555"/>
            <a:ext cx="0" cy="1490400"/>
          </a:xfrm>
        </p:spPr>
        <p:txBody>
          <a:bodyPr/>
          <a:lstStyle/>
          <a:p>
            <a:endParaRPr lang="en-US"/>
          </a:p>
        </p:txBody>
      </p:sp>
      <p:sp>
        <p:nvSpPr>
          <p:cNvPr id="6" name="Slide Number Placeholder 5">
            <a:extLst>
              <a:ext uri="{FF2B5EF4-FFF2-40B4-BE49-F238E27FC236}">
                <a16:creationId xmlns:a16="http://schemas.microsoft.com/office/drawing/2014/main" id="{9B211BA2-2319-43B1-8C1E-7DBF498583ED}"/>
              </a:ext>
            </a:extLst>
          </p:cNvPr>
          <p:cNvSpPr>
            <a:spLocks noGrp="1"/>
          </p:cNvSpPr>
          <p:nvPr>
            <p:ph type="sldNum" sz="quarter" idx="16"/>
          </p:nvPr>
        </p:nvSpPr>
        <p:spPr/>
        <p:txBody>
          <a:bodyPr/>
          <a:lstStyle/>
          <a:p>
            <a:fld id="{AE086683-F536-42AB-ABBC-F4803DFE8DBC}" type="slidenum">
              <a:rPr lang="en-US" smtClean="0"/>
              <a:pPr/>
              <a:t>9</a:t>
            </a:fld>
            <a:endParaRPr lang="en-US"/>
          </a:p>
        </p:txBody>
      </p:sp>
      <p:sp>
        <p:nvSpPr>
          <p:cNvPr id="7" name="Text Placeholder 6">
            <a:extLst>
              <a:ext uri="{FF2B5EF4-FFF2-40B4-BE49-F238E27FC236}">
                <a16:creationId xmlns:a16="http://schemas.microsoft.com/office/drawing/2014/main" id="{D52FFFBE-D749-B588-CBA6-5DBF2E047A24}"/>
              </a:ext>
            </a:extLst>
          </p:cNvPr>
          <p:cNvSpPr>
            <a:spLocks noGrp="1"/>
          </p:cNvSpPr>
          <p:nvPr>
            <p:ph type="body" idx="13"/>
          </p:nvPr>
        </p:nvSpPr>
        <p:spPr>
          <a:xfrm>
            <a:off x="222251" y="1369414"/>
            <a:ext cx="11745912" cy="326821"/>
          </a:xfrm>
        </p:spPr>
        <p:txBody>
          <a:bodyPr/>
          <a:lstStyle/>
          <a:p>
            <a:r>
              <a:rPr lang="en-US">
                <a:ea typeface="+mn-lt"/>
                <a:cs typeface="+mn-lt"/>
              </a:rPr>
              <a:t>Here's your realistic timeline to go live.</a:t>
            </a:r>
          </a:p>
        </p:txBody>
      </p:sp>
      <p:sp>
        <p:nvSpPr>
          <p:cNvPr id="8" name="Text Placeholder 7">
            <a:extLst>
              <a:ext uri="{FF2B5EF4-FFF2-40B4-BE49-F238E27FC236}">
                <a16:creationId xmlns:a16="http://schemas.microsoft.com/office/drawing/2014/main" id="{F4E628B4-5AF3-9415-ACA7-6B294FCF63BE}"/>
              </a:ext>
            </a:extLst>
          </p:cNvPr>
          <p:cNvSpPr>
            <a:spLocks noGrp="1"/>
          </p:cNvSpPr>
          <p:nvPr>
            <p:ph type="body" sz="quarter" idx="20"/>
          </p:nvPr>
        </p:nvSpPr>
        <p:spPr/>
        <p:txBody>
          <a:bodyPr/>
          <a:lstStyle/>
          <a:p>
            <a:pPr marL="175895" indent="-175895">
              <a:buNone/>
            </a:pPr>
            <a:r>
              <a:rPr lang="en-US" sz="1600" b="1" dirty="0">
                <a:ea typeface="+mn-lt"/>
                <a:cs typeface="+mn-lt"/>
              </a:rPr>
              <a:t>Best practices for frictionless launch,</a:t>
            </a:r>
          </a:p>
          <a:p>
            <a:pPr marL="175895" indent="-175895">
              <a:buNone/>
            </a:pPr>
            <a:r>
              <a:rPr lang="en-US" sz="1600" b="1" dirty="0">
                <a:ea typeface="+mn-lt"/>
                <a:cs typeface="+mn-lt"/>
              </a:rPr>
              <a:t>avoid the following:​</a:t>
            </a:r>
            <a:endParaRPr lang="en-US" b="1" dirty="0"/>
          </a:p>
          <a:p>
            <a:pPr marL="175895" indent="-175895"/>
            <a:r>
              <a:rPr lang="en-US" sz="1050" dirty="0">
                <a:ea typeface="+mn-lt"/>
                <a:cs typeface="+mn-lt"/>
              </a:rPr>
              <a:t>Incorrect or mismatched info in your submission</a:t>
            </a:r>
            <a:endParaRPr lang="en-US" dirty="0"/>
          </a:p>
          <a:p>
            <a:pPr marL="175895" indent="-175895"/>
            <a:r>
              <a:rPr lang="en-US" sz="1050" dirty="0">
                <a:ea typeface="+mn-lt"/>
                <a:cs typeface="+mn-lt"/>
              </a:rPr>
              <a:t>Number was not hosted or ported to Sinch</a:t>
            </a:r>
          </a:p>
          <a:p>
            <a:pPr marL="175895" indent="-175895"/>
            <a:r>
              <a:rPr lang="en-US" sz="1050" dirty="0">
                <a:ea typeface="+mn-lt"/>
                <a:cs typeface="+mn-lt"/>
              </a:rPr>
              <a:t>Complex use cases that need extra compliance review</a:t>
            </a:r>
            <a:endParaRPr lang="en-US" dirty="0">
              <a:ea typeface="+mn-lt"/>
              <a:cs typeface="+mn-lt"/>
            </a:endParaRPr>
          </a:p>
          <a:p>
            <a:pPr marL="175895" indent="-175895"/>
            <a:r>
              <a:rPr lang="en-US" sz="1050" dirty="0">
                <a:ea typeface="+mn-lt"/>
                <a:cs typeface="+mn-lt"/>
              </a:rPr>
              <a:t>Missing documents (ex. signed Letter of Authorization)</a:t>
            </a:r>
            <a:endParaRPr lang="en-US" dirty="0"/>
          </a:p>
          <a:p>
            <a:pPr marL="175895" indent="-175895"/>
            <a:r>
              <a:rPr lang="en-US" sz="1050" dirty="0">
                <a:ea typeface="+mn-lt"/>
                <a:cs typeface="+mn-lt"/>
              </a:rPr>
              <a:t>A "freeze" on your account with your current provider*</a:t>
            </a:r>
            <a:endParaRPr lang="en-US" dirty="0"/>
          </a:p>
          <a:p>
            <a:pPr marL="175895" indent="-175895"/>
            <a:r>
              <a:rPr lang="en-US" sz="1050" dirty="0">
                <a:ea typeface="+mn-lt"/>
                <a:cs typeface="+mn-lt"/>
              </a:rPr>
              <a:t>High volume of submissions across the industry</a:t>
            </a:r>
            <a:endParaRPr lang="en-US" dirty="0"/>
          </a:p>
          <a:p>
            <a:pPr marL="175895" indent="-175895"/>
            <a:r>
              <a:rPr lang="en-US" sz="1050" b="1" dirty="0">
                <a:ea typeface="+mn-lt"/>
                <a:cs typeface="+mn-lt"/>
              </a:rPr>
              <a:t>And the #1 reason:</a:t>
            </a:r>
            <a:r>
              <a:rPr lang="en-US" sz="1050" dirty="0">
                <a:ea typeface="+mn-lt"/>
                <a:cs typeface="+mn-lt"/>
              </a:rPr>
              <a:t> a non-compliant campaign submission that needs edits before it's approved</a:t>
            </a:r>
            <a:endParaRPr lang="en-US" dirty="0">
              <a:ea typeface="+mn-lt"/>
              <a:cs typeface="+mn-lt"/>
            </a:endParaRPr>
          </a:p>
          <a:p>
            <a:pPr marL="0" indent="0">
              <a:buNone/>
            </a:pPr>
            <a:endParaRPr lang="en-US" sz="1050" dirty="0"/>
          </a:p>
          <a:p>
            <a:pPr marL="0" indent="0">
              <a:buNone/>
            </a:pPr>
            <a:r>
              <a:rPr lang="en-US" sz="1050" dirty="0">
                <a:ea typeface="+mn-lt"/>
                <a:cs typeface="+mn-lt"/>
              </a:rPr>
              <a:t>The best way to avoid delays? Get it right the first time. We're here to help.</a:t>
            </a:r>
            <a:endParaRPr lang="en-US" dirty="0">
              <a:ea typeface="+mn-lt"/>
              <a:cs typeface="+mn-lt"/>
            </a:endParaRPr>
          </a:p>
          <a:p>
            <a:pPr marL="0" indent="0">
              <a:buNone/>
            </a:pPr>
            <a:endParaRPr lang="en-US" sz="1050" dirty="0"/>
          </a:p>
          <a:p>
            <a:pPr marL="0" indent="0">
              <a:buNone/>
            </a:pPr>
            <a:r>
              <a:rPr lang="en-US" sz="1000" i="1" dirty="0"/>
              <a:t>*</a:t>
            </a:r>
            <a:r>
              <a:rPr lang="en-US" sz="1000" i="1" dirty="0">
                <a:ea typeface="+mn-lt"/>
                <a:cs typeface="+mn-lt"/>
              </a:rPr>
              <a:t>A </a:t>
            </a:r>
            <a:r>
              <a:rPr lang="en-US" sz="1000" i="1" dirty="0" err="1">
                <a:ea typeface="+mn-lt"/>
                <a:cs typeface="+mn-lt"/>
              </a:rPr>
              <a:t>RespOrg</a:t>
            </a:r>
            <a:r>
              <a:rPr lang="en-US" sz="1000" i="1" dirty="0">
                <a:ea typeface="+mn-lt"/>
                <a:cs typeface="+mn-lt"/>
              </a:rPr>
              <a:t> change moves your voice service — </a:t>
            </a:r>
            <a:br>
              <a:rPr lang="en-US" sz="1000" i="1" dirty="0">
                <a:ea typeface="+mn-lt"/>
                <a:cs typeface="+mn-lt"/>
              </a:rPr>
            </a:br>
            <a:r>
              <a:rPr lang="en-US" sz="1000" i="1" dirty="0">
                <a:ea typeface="+mn-lt"/>
                <a:cs typeface="+mn-lt"/>
              </a:rPr>
              <a:t>success depends on an accurate submission and </a:t>
            </a:r>
            <a:br>
              <a:rPr lang="en-US" sz="1000" i="1" dirty="0">
                <a:ea typeface="+mn-lt"/>
                <a:cs typeface="+mn-lt"/>
              </a:rPr>
            </a:br>
            <a:r>
              <a:rPr lang="en-US" sz="1000" i="1" dirty="0">
                <a:ea typeface="+mn-lt"/>
                <a:cs typeface="+mn-lt"/>
              </a:rPr>
              <a:t>your current provider's cooperation.</a:t>
            </a:r>
          </a:p>
        </p:txBody>
      </p:sp>
      <p:sp>
        <p:nvSpPr>
          <p:cNvPr id="10" name="Text Placeholder 9">
            <a:extLst>
              <a:ext uri="{FF2B5EF4-FFF2-40B4-BE49-F238E27FC236}">
                <a16:creationId xmlns:a16="http://schemas.microsoft.com/office/drawing/2014/main" id="{253DFA8E-CA8E-A815-10E5-8452F0969113}"/>
              </a:ext>
            </a:extLst>
          </p:cNvPr>
          <p:cNvSpPr>
            <a:spLocks noGrp="1"/>
          </p:cNvSpPr>
          <p:nvPr>
            <p:ph type="body" sz="quarter" idx="22"/>
          </p:nvPr>
        </p:nvSpPr>
        <p:spPr>
          <a:xfrm>
            <a:off x="875022" y="2828429"/>
            <a:ext cx="3448468" cy="1201420"/>
          </a:xfrm>
        </p:spPr>
        <p:txBody>
          <a:bodyPr/>
          <a:lstStyle/>
          <a:p>
            <a:pPr>
              <a:defRPr/>
            </a:pPr>
            <a:r>
              <a:rPr lang="en-US" sz="1600" dirty="0">
                <a:solidFill>
                  <a:schemeClr val="bg2"/>
                </a:solidFill>
              </a:rPr>
              <a:t>1.</a:t>
            </a:r>
            <a:r>
              <a:rPr lang="en-US" sz="1600" dirty="0">
                <a:solidFill>
                  <a:srgbClr val="000000"/>
                </a:solidFill>
              </a:rPr>
              <a:t> </a:t>
            </a:r>
            <a:br>
              <a:rPr lang="en-US" sz="1600" dirty="0">
                <a:solidFill>
                  <a:srgbClr val="000000"/>
                </a:solidFill>
              </a:rPr>
            </a:br>
            <a:r>
              <a:rPr lang="en-US" sz="1600" dirty="0">
                <a:solidFill>
                  <a:srgbClr val="000000"/>
                </a:solidFill>
                <a:ea typeface="+mj-lt"/>
                <a:cs typeface="+mj-lt"/>
              </a:rPr>
              <a:t>Get a TFN (buy, host, or port)</a:t>
            </a:r>
            <a:endParaRPr lang="en-US" sz="1600" i="1" dirty="0">
              <a:solidFill>
                <a:srgbClr val="000000"/>
              </a:solidFill>
            </a:endParaRPr>
          </a:p>
          <a:p>
            <a:pPr>
              <a:defRPr/>
            </a:pPr>
            <a:endParaRPr lang="en-US" sz="1200" dirty="0">
              <a:latin typeface="Host Grotesk"/>
            </a:endParaRPr>
          </a:p>
          <a:p>
            <a:pPr>
              <a:defRPr/>
            </a:pPr>
            <a:r>
              <a:rPr lang="en-US" sz="1200" dirty="0">
                <a:ea typeface="+mj-lt"/>
                <a:cs typeface="+mj-lt"/>
              </a:rPr>
              <a:t>Buy, host, or port your number</a:t>
            </a:r>
          </a:p>
          <a:p>
            <a:pPr>
              <a:defRPr/>
            </a:pPr>
            <a:r>
              <a:rPr lang="en-US" sz="1200" dirty="0">
                <a:latin typeface="Host Grotesk"/>
                <a:ea typeface="+mj-lt"/>
                <a:cs typeface="+mj-lt"/>
              </a:rPr>
              <a:t>How long it takes: Minutes (buy) or ~3 business days (host/port)</a:t>
            </a:r>
            <a:endParaRPr lang="en-US" dirty="0">
              <a:latin typeface="Host Grotesk"/>
            </a:endParaRPr>
          </a:p>
        </p:txBody>
      </p:sp>
      <p:sp>
        <p:nvSpPr>
          <p:cNvPr id="11" name="Text Placeholder 10">
            <a:extLst>
              <a:ext uri="{FF2B5EF4-FFF2-40B4-BE49-F238E27FC236}">
                <a16:creationId xmlns:a16="http://schemas.microsoft.com/office/drawing/2014/main" id="{659E04ED-7D1E-6134-266B-6ACAF8797864}"/>
              </a:ext>
            </a:extLst>
          </p:cNvPr>
          <p:cNvSpPr>
            <a:spLocks noGrp="1"/>
          </p:cNvSpPr>
          <p:nvPr>
            <p:ph type="body" sz="quarter" idx="23"/>
          </p:nvPr>
        </p:nvSpPr>
        <p:spPr>
          <a:xfrm>
            <a:off x="875023" y="2802364"/>
            <a:ext cx="0" cy="1490400"/>
          </a:xfrm>
        </p:spPr>
        <p:txBody>
          <a:bodyPr/>
          <a:lstStyle/>
          <a:p>
            <a:endParaRPr lang="en-US"/>
          </a:p>
        </p:txBody>
      </p:sp>
      <p:sp>
        <p:nvSpPr>
          <p:cNvPr id="12" name="Text Placeholder 11">
            <a:extLst>
              <a:ext uri="{FF2B5EF4-FFF2-40B4-BE49-F238E27FC236}">
                <a16:creationId xmlns:a16="http://schemas.microsoft.com/office/drawing/2014/main" id="{FADE8B39-7AD2-6172-17C0-D7BB2963EA6A}"/>
              </a:ext>
            </a:extLst>
          </p:cNvPr>
          <p:cNvSpPr>
            <a:spLocks noGrp="1"/>
          </p:cNvSpPr>
          <p:nvPr>
            <p:ph type="body" sz="quarter" idx="24"/>
          </p:nvPr>
        </p:nvSpPr>
        <p:spPr>
          <a:xfrm>
            <a:off x="782274" y="4288750"/>
            <a:ext cx="185500" cy="185500"/>
          </a:xfrm>
        </p:spPr>
        <p:txBody>
          <a:bodyPr/>
          <a:lstStyle/>
          <a:p>
            <a:endParaRPr lang="en-US"/>
          </a:p>
        </p:txBody>
      </p:sp>
      <p:sp>
        <p:nvSpPr>
          <p:cNvPr id="16" name="Text Placeholder 15">
            <a:extLst>
              <a:ext uri="{FF2B5EF4-FFF2-40B4-BE49-F238E27FC236}">
                <a16:creationId xmlns:a16="http://schemas.microsoft.com/office/drawing/2014/main" id="{C55D4ADE-7D23-BB1D-BCF0-490B202725B4}"/>
              </a:ext>
            </a:extLst>
          </p:cNvPr>
          <p:cNvSpPr>
            <a:spLocks noGrp="1"/>
          </p:cNvSpPr>
          <p:nvPr>
            <p:ph type="body" sz="quarter" idx="28"/>
          </p:nvPr>
        </p:nvSpPr>
        <p:spPr>
          <a:xfrm>
            <a:off x="4316592" y="2831617"/>
            <a:ext cx="3082735" cy="1188720"/>
          </a:xfrm>
        </p:spPr>
        <p:txBody>
          <a:bodyPr/>
          <a:lstStyle/>
          <a:p>
            <a:r>
              <a:rPr lang="en-US" sz="1600" dirty="0">
                <a:solidFill>
                  <a:schemeClr val="bg2"/>
                </a:solidFill>
              </a:rPr>
              <a:t>3. </a:t>
            </a:r>
            <a:br>
              <a:rPr lang="en-US" sz="1600" dirty="0">
                <a:solidFill>
                  <a:schemeClr val="bg2"/>
                </a:solidFill>
              </a:rPr>
            </a:br>
            <a:r>
              <a:rPr lang="en-US" sz="1600" dirty="0"/>
              <a:t>TFN supplier review</a:t>
            </a:r>
          </a:p>
          <a:p>
            <a:endParaRPr lang="en-US" sz="1200" dirty="0">
              <a:latin typeface="Host Grotesk"/>
            </a:endParaRPr>
          </a:p>
          <a:p>
            <a:r>
              <a:rPr lang="en-US" sz="1200" dirty="0">
                <a:ea typeface="+mj-lt"/>
                <a:cs typeface="+mj-lt"/>
              </a:rPr>
              <a:t>Final review from our supplier</a:t>
            </a:r>
            <a:endParaRPr lang="en-US" dirty="0">
              <a:ea typeface="+mj-lt"/>
              <a:cs typeface="+mj-lt"/>
            </a:endParaRPr>
          </a:p>
          <a:p>
            <a:r>
              <a:rPr lang="en-US" sz="1200" dirty="0">
                <a:latin typeface="Host Grotesk"/>
                <a:ea typeface="+mj-lt"/>
                <a:cs typeface="+mj-lt"/>
              </a:rPr>
              <a:t>How long it takes: ~5 business days</a:t>
            </a:r>
            <a:endParaRPr lang="en-US" dirty="0">
              <a:latin typeface="Host Grotesk SemiBold"/>
              <a:ea typeface="+mj-lt"/>
              <a:cs typeface="+mj-lt"/>
            </a:endParaRPr>
          </a:p>
          <a:p>
            <a:endParaRPr lang="en-US" sz="1200" dirty="0">
              <a:latin typeface="Host Grotesk"/>
            </a:endParaRPr>
          </a:p>
          <a:p>
            <a:endParaRPr lang="en-US" sz="1200" dirty="0"/>
          </a:p>
        </p:txBody>
      </p:sp>
      <p:sp>
        <p:nvSpPr>
          <p:cNvPr id="17" name="Text Placeholder 16">
            <a:extLst>
              <a:ext uri="{FF2B5EF4-FFF2-40B4-BE49-F238E27FC236}">
                <a16:creationId xmlns:a16="http://schemas.microsoft.com/office/drawing/2014/main" id="{7842F576-83FA-F774-E602-2EB031745946}"/>
              </a:ext>
            </a:extLst>
          </p:cNvPr>
          <p:cNvSpPr>
            <a:spLocks noGrp="1"/>
          </p:cNvSpPr>
          <p:nvPr>
            <p:ph type="body" sz="quarter" idx="30"/>
          </p:nvPr>
        </p:nvSpPr>
        <p:spPr>
          <a:xfrm>
            <a:off x="4217333" y="4277941"/>
            <a:ext cx="185500" cy="185500"/>
          </a:xfrm>
        </p:spPr>
        <p:txBody>
          <a:bodyPr/>
          <a:lstStyle/>
          <a:p>
            <a:endParaRPr lang="en-US"/>
          </a:p>
        </p:txBody>
      </p:sp>
      <p:sp>
        <p:nvSpPr>
          <p:cNvPr id="32" name="Text Placeholder 31">
            <a:extLst>
              <a:ext uri="{FF2B5EF4-FFF2-40B4-BE49-F238E27FC236}">
                <a16:creationId xmlns:a16="http://schemas.microsoft.com/office/drawing/2014/main" id="{87517E9A-B6F7-C15A-D51E-3C9E37F826F6}"/>
              </a:ext>
            </a:extLst>
          </p:cNvPr>
          <p:cNvSpPr>
            <a:spLocks noGrp="1"/>
          </p:cNvSpPr>
          <p:nvPr>
            <p:ph type="body" sz="quarter" idx="46"/>
          </p:nvPr>
        </p:nvSpPr>
        <p:spPr>
          <a:xfrm>
            <a:off x="1871127" y="4621336"/>
            <a:ext cx="2867763" cy="1201420"/>
          </a:xfrm>
        </p:spPr>
        <p:txBody>
          <a:bodyPr/>
          <a:lstStyle/>
          <a:p>
            <a:r>
              <a:rPr lang="en-US" sz="1600" dirty="0">
                <a:solidFill>
                  <a:schemeClr val="bg2"/>
                </a:solidFill>
              </a:rPr>
              <a:t>2.</a:t>
            </a:r>
            <a:r>
              <a:rPr lang="en-US" sz="1600" dirty="0"/>
              <a:t> </a:t>
            </a:r>
            <a:br>
              <a:rPr lang="en-US" sz="1600" dirty="0"/>
            </a:br>
            <a:r>
              <a:rPr lang="en-US" sz="1600" dirty="0"/>
              <a:t>Brand and campaign verification</a:t>
            </a:r>
            <a:br>
              <a:rPr lang="en-US" sz="1600" dirty="0"/>
            </a:br>
            <a:endParaRPr lang="en-US" sz="1200" dirty="0">
              <a:latin typeface="Host Grotesk"/>
            </a:endParaRPr>
          </a:p>
          <a:p>
            <a:r>
              <a:rPr lang="en-US" sz="1200" dirty="0">
                <a:ea typeface="+mj-lt"/>
                <a:cs typeface="+mj-lt"/>
              </a:rPr>
              <a:t>Our team reviews your submission</a:t>
            </a:r>
            <a:endParaRPr lang="en-US" dirty="0"/>
          </a:p>
          <a:p>
            <a:r>
              <a:rPr lang="en-US" sz="1200" dirty="0">
                <a:latin typeface="Host Grotesk"/>
                <a:ea typeface="+mj-lt"/>
                <a:cs typeface="+mj-lt"/>
              </a:rPr>
              <a:t>How long it takes: ~1 week</a:t>
            </a:r>
          </a:p>
        </p:txBody>
      </p:sp>
      <p:sp>
        <p:nvSpPr>
          <p:cNvPr id="33" name="Text Placeholder 32">
            <a:extLst>
              <a:ext uri="{FF2B5EF4-FFF2-40B4-BE49-F238E27FC236}">
                <a16:creationId xmlns:a16="http://schemas.microsoft.com/office/drawing/2014/main" id="{05D406E2-CA93-F316-23D1-4EB980757939}"/>
              </a:ext>
            </a:extLst>
          </p:cNvPr>
          <p:cNvSpPr>
            <a:spLocks noGrp="1"/>
          </p:cNvSpPr>
          <p:nvPr>
            <p:ph type="body" sz="quarter" idx="48"/>
          </p:nvPr>
        </p:nvSpPr>
        <p:spPr>
          <a:xfrm>
            <a:off x="1772234" y="4288750"/>
            <a:ext cx="185500" cy="185500"/>
          </a:xfrm>
        </p:spPr>
        <p:txBody>
          <a:bodyPr/>
          <a:lstStyle/>
          <a:p>
            <a:endParaRPr lang="en-US"/>
          </a:p>
        </p:txBody>
      </p:sp>
      <p:sp>
        <p:nvSpPr>
          <p:cNvPr id="37" name="Text Placeholder 36">
            <a:extLst>
              <a:ext uri="{FF2B5EF4-FFF2-40B4-BE49-F238E27FC236}">
                <a16:creationId xmlns:a16="http://schemas.microsoft.com/office/drawing/2014/main" id="{01C0C2A7-D770-D298-1104-7F267567C590}"/>
              </a:ext>
            </a:extLst>
          </p:cNvPr>
          <p:cNvSpPr>
            <a:spLocks noGrp="1"/>
          </p:cNvSpPr>
          <p:nvPr>
            <p:ph type="body" sz="quarter" idx="52"/>
          </p:nvPr>
        </p:nvSpPr>
        <p:spPr>
          <a:xfrm>
            <a:off x="4856176" y="4625443"/>
            <a:ext cx="2519050" cy="1188720"/>
          </a:xfrm>
        </p:spPr>
        <p:txBody>
          <a:bodyPr/>
          <a:lstStyle/>
          <a:p>
            <a:pPr>
              <a:defRPr/>
            </a:pPr>
            <a:r>
              <a:rPr lang="en-US" sz="1600" dirty="0">
                <a:solidFill>
                  <a:schemeClr val="bg2"/>
                </a:solidFill>
              </a:rPr>
              <a:t>4. </a:t>
            </a:r>
            <a:br>
              <a:rPr lang="en-US" sz="1600" dirty="0">
                <a:solidFill>
                  <a:schemeClr val="bg2"/>
                </a:solidFill>
              </a:rPr>
            </a:br>
            <a:r>
              <a:rPr lang="en-US" sz="1600" dirty="0"/>
              <a:t>Go live!</a:t>
            </a:r>
            <a:endParaRPr lang="en-US" sz="1600" i="1" dirty="0"/>
          </a:p>
          <a:p>
            <a:pPr>
              <a:defRPr/>
            </a:pPr>
            <a:endParaRPr lang="en-US" sz="1400" dirty="0">
              <a:latin typeface="Host Grotesk"/>
            </a:endParaRPr>
          </a:p>
          <a:p>
            <a:pPr>
              <a:defRPr/>
            </a:pPr>
            <a:r>
              <a:rPr lang="en-US" sz="1200" dirty="0">
                <a:ea typeface="+mj-lt"/>
                <a:cs typeface="+mj-lt"/>
              </a:rPr>
              <a:t>Launch in 1–2 weeks total</a:t>
            </a:r>
            <a:endParaRPr lang="en-US" dirty="0"/>
          </a:p>
        </p:txBody>
      </p:sp>
      <p:sp>
        <p:nvSpPr>
          <p:cNvPr id="38" name="Text Placeholder 37">
            <a:extLst>
              <a:ext uri="{FF2B5EF4-FFF2-40B4-BE49-F238E27FC236}">
                <a16:creationId xmlns:a16="http://schemas.microsoft.com/office/drawing/2014/main" id="{5DC26FC3-B329-7CDD-9986-7452D359DEBA}"/>
              </a:ext>
            </a:extLst>
          </p:cNvPr>
          <p:cNvSpPr>
            <a:spLocks noGrp="1"/>
          </p:cNvSpPr>
          <p:nvPr>
            <p:ph type="body" sz="quarter" idx="54"/>
          </p:nvPr>
        </p:nvSpPr>
        <p:spPr>
          <a:xfrm>
            <a:off x="4757282" y="4267133"/>
            <a:ext cx="185500" cy="185500"/>
          </a:xfrm>
        </p:spPr>
        <p:txBody>
          <a:bodyPr/>
          <a:lstStyle/>
          <a:p>
            <a:endParaRPr lang="en-US"/>
          </a:p>
        </p:txBody>
      </p:sp>
      <p:sp>
        <p:nvSpPr>
          <p:cNvPr id="42" name="Text Placeholder 41">
            <a:extLst>
              <a:ext uri="{FF2B5EF4-FFF2-40B4-BE49-F238E27FC236}">
                <a16:creationId xmlns:a16="http://schemas.microsoft.com/office/drawing/2014/main" id="{0F259F41-C64F-CA11-61F8-A7EBCA859072}"/>
              </a:ext>
            </a:extLst>
          </p:cNvPr>
          <p:cNvSpPr>
            <a:spLocks noGrp="1"/>
          </p:cNvSpPr>
          <p:nvPr>
            <p:ph type="body" sz="quarter" idx="58"/>
          </p:nvPr>
        </p:nvSpPr>
        <p:spPr/>
        <p:txBody>
          <a:bodyPr/>
          <a:lstStyle/>
          <a:p>
            <a:endParaRPr lang="en-US"/>
          </a:p>
        </p:txBody>
      </p:sp>
      <p:sp>
        <p:nvSpPr>
          <p:cNvPr id="43" name="Text Placeholder 42">
            <a:extLst>
              <a:ext uri="{FF2B5EF4-FFF2-40B4-BE49-F238E27FC236}">
                <a16:creationId xmlns:a16="http://schemas.microsoft.com/office/drawing/2014/main" id="{E6066E6B-EB10-6089-C10A-314364BE448B}"/>
              </a:ext>
            </a:extLst>
          </p:cNvPr>
          <p:cNvSpPr>
            <a:spLocks noGrp="1"/>
          </p:cNvSpPr>
          <p:nvPr>
            <p:ph type="body" sz="quarter" idx="19"/>
          </p:nvPr>
        </p:nvSpPr>
        <p:spPr/>
        <p:txBody>
          <a:bodyPr/>
          <a:lstStyle/>
          <a:p>
            <a:r>
              <a:rPr lang="en-US" dirty="0">
                <a:ea typeface="+mj-lt"/>
                <a:cs typeface="+mj-lt"/>
              </a:rPr>
              <a:t>Launch expectations</a:t>
            </a:r>
            <a:endParaRPr lang="en-US" dirty="0"/>
          </a:p>
        </p:txBody>
      </p:sp>
    </p:spTree>
    <p:extLst>
      <p:ext uri="{BB962C8B-B14F-4D97-AF65-F5344CB8AC3E}">
        <p14:creationId xmlns:p14="http://schemas.microsoft.com/office/powerpoint/2010/main" val="1340179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F1E3-9F7F-BDC6-577C-6E0252CD6396}"/>
              </a:ext>
            </a:extLst>
          </p:cNvPr>
          <p:cNvSpPr>
            <a:spLocks noGrp="1"/>
          </p:cNvSpPr>
          <p:nvPr>
            <p:ph type="ctrTitle"/>
          </p:nvPr>
        </p:nvSpPr>
        <p:spPr>
          <a:xfrm>
            <a:off x="222251" y="2870056"/>
            <a:ext cx="5634038" cy="720869"/>
          </a:xfrm>
        </p:spPr>
        <p:txBody>
          <a:bodyPr/>
          <a:lstStyle/>
          <a:p>
            <a:r>
              <a:rPr lang="en-US">
                <a:latin typeface="Host Grotesk SemiBold"/>
              </a:rPr>
              <a:t>The key players</a:t>
            </a:r>
            <a:endParaRPr lang="en-US"/>
          </a:p>
        </p:txBody>
      </p:sp>
      <p:sp>
        <p:nvSpPr>
          <p:cNvPr id="3" name="Subtitle 2">
            <a:extLst>
              <a:ext uri="{FF2B5EF4-FFF2-40B4-BE49-F238E27FC236}">
                <a16:creationId xmlns:a16="http://schemas.microsoft.com/office/drawing/2014/main" id="{BF2B537C-736D-7805-CD8D-17FCABB7C60B}"/>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4CF10984-8E6B-7597-BA6A-DDE68843F80F}"/>
              </a:ext>
            </a:extLst>
          </p:cNvPr>
          <p:cNvSpPr>
            <a:spLocks noGrp="1"/>
          </p:cNvSpPr>
          <p:nvPr>
            <p:ph type="sldNum" sz="quarter" idx="12"/>
          </p:nvPr>
        </p:nvSpPr>
        <p:spPr/>
        <p:txBody>
          <a:bodyPr/>
          <a:lstStyle/>
          <a:p>
            <a:fld id="{AE086683-F536-42AB-ABBC-F4803DFE8DBC}" type="slidenum">
              <a:rPr lang="en-US" smtClean="0"/>
              <a:t>10</a:t>
            </a:fld>
            <a:endParaRPr lang="en-US"/>
          </a:p>
        </p:txBody>
      </p:sp>
      <p:pic>
        <p:nvPicPr>
          <p:cNvPr id="7" name="Picture Placeholder 6">
            <a:extLst>
              <a:ext uri="{FF2B5EF4-FFF2-40B4-BE49-F238E27FC236}">
                <a16:creationId xmlns:a16="http://schemas.microsoft.com/office/drawing/2014/main" id="{C0996FD5-1424-8E5A-229C-F978DCEB6CEC}"/>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74304AB9-F78C-34CC-2A95-D1D2A6E5ECA6}"/>
              </a:ext>
            </a:extLst>
          </p:cNvPr>
          <p:cNvSpPr>
            <a:spLocks noGrp="1"/>
          </p:cNvSpPr>
          <p:nvPr>
            <p:ph type="body" sz="quarter" idx="14"/>
          </p:nvPr>
        </p:nvSpPr>
        <p:spPr>
          <a:xfrm>
            <a:off x="222251" y="1816894"/>
            <a:ext cx="1314738" cy="169277"/>
          </a:xfrm>
        </p:spPr>
        <p:txBody>
          <a:bodyPr/>
          <a:lstStyle/>
          <a:p>
            <a:r>
              <a:rPr lang="en-US" dirty="0"/>
              <a:t>Chapter 2</a:t>
            </a:r>
          </a:p>
        </p:txBody>
      </p:sp>
    </p:spTree>
    <p:extLst>
      <p:ext uri="{BB962C8B-B14F-4D97-AF65-F5344CB8AC3E}">
        <p14:creationId xmlns:p14="http://schemas.microsoft.com/office/powerpoint/2010/main" val="1353338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9">
            <a:extLst>
              <a:ext uri="{FF2B5EF4-FFF2-40B4-BE49-F238E27FC236}">
                <a16:creationId xmlns:a16="http://schemas.microsoft.com/office/drawing/2014/main" id="{829FFFD3-735E-43C1-47BE-FE1694C74904}"/>
              </a:ext>
            </a:extLst>
          </p:cNvPr>
          <p:cNvSpPr/>
          <p:nvPr/>
        </p:nvSpPr>
        <p:spPr>
          <a:xfrm>
            <a:off x="6195316" y="4536802"/>
            <a:ext cx="5669280" cy="1828800"/>
          </a:xfrm>
          <a:prstGeom prst="roundRect">
            <a:avLst>
              <a:gd name="adj" fmla="val 8454"/>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i="0" u="none" strike="noStrike" kern="1200" cap="none" spc="0" normalizeH="0" baseline="0" noProof="0">
              <a:ln>
                <a:noFill/>
              </a:ln>
              <a:solidFill>
                <a:srgbClr val="FFFFFF"/>
              </a:solidFill>
              <a:effectLst/>
              <a:uLnTx/>
              <a:uFillTx/>
              <a:latin typeface="Host Grotesk"/>
            </a:endParaRPr>
          </a:p>
        </p:txBody>
      </p:sp>
      <p:pic>
        <p:nvPicPr>
          <p:cNvPr id="8" name="Picture 7">
            <a:extLst>
              <a:ext uri="{FF2B5EF4-FFF2-40B4-BE49-F238E27FC236}">
                <a16:creationId xmlns:a16="http://schemas.microsoft.com/office/drawing/2014/main" id="{F37DFAC8-E0B6-C281-96E2-33DE2CF239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88655" y="4799077"/>
            <a:ext cx="1309452" cy="391686"/>
          </a:xfrm>
          <a:prstGeom prst="rect">
            <a:avLst/>
          </a:prstGeom>
        </p:spPr>
      </p:pic>
      <p:sp>
        <p:nvSpPr>
          <p:cNvPr id="34" name="Rounded Rectangle 29">
            <a:extLst>
              <a:ext uri="{FF2B5EF4-FFF2-40B4-BE49-F238E27FC236}">
                <a16:creationId xmlns:a16="http://schemas.microsoft.com/office/drawing/2014/main" id="{1C91ADB4-8E80-AD4B-48A6-B92A162A3B35}"/>
              </a:ext>
            </a:extLst>
          </p:cNvPr>
          <p:cNvSpPr/>
          <p:nvPr/>
        </p:nvSpPr>
        <p:spPr>
          <a:xfrm>
            <a:off x="6177033" y="2424301"/>
            <a:ext cx="5669280" cy="1828800"/>
          </a:xfrm>
          <a:prstGeom prst="roundRect">
            <a:avLst>
              <a:gd name="adj" fmla="val 8454"/>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i="0" u="none" strike="noStrike" kern="1200" cap="none" spc="0" normalizeH="0" baseline="0" noProof="0">
              <a:ln>
                <a:noFill/>
              </a:ln>
              <a:solidFill>
                <a:srgbClr val="FFFFFF"/>
              </a:solidFill>
              <a:effectLst/>
              <a:uLnTx/>
              <a:uFillTx/>
              <a:latin typeface="Host Grotesk"/>
            </a:endParaRPr>
          </a:p>
        </p:txBody>
      </p:sp>
      <p:sp>
        <p:nvSpPr>
          <p:cNvPr id="36" name="Text Placeholder 16">
            <a:extLst>
              <a:ext uri="{FF2B5EF4-FFF2-40B4-BE49-F238E27FC236}">
                <a16:creationId xmlns:a16="http://schemas.microsoft.com/office/drawing/2014/main" id="{5B37020D-17CE-DD9B-1B54-2B406AD53E1F}"/>
              </a:ext>
            </a:extLst>
          </p:cNvPr>
          <p:cNvSpPr txBox="1">
            <a:spLocks/>
          </p:cNvSpPr>
          <p:nvPr/>
        </p:nvSpPr>
        <p:spPr>
          <a:xfrm>
            <a:off x="6345660" y="3067212"/>
            <a:ext cx="5328511" cy="1094053"/>
          </a:xfrm>
          <a:prstGeom prst="rect">
            <a:avLst/>
          </a:prstGeom>
        </p:spPr>
        <p:txBody>
          <a:bodyPr vert="horz" lIns="0" tIns="165600" rIns="0" bIns="45720" rtlCol="0" anchor="t">
            <a:noAutofit/>
          </a:bodyPr>
          <a:lstStyle>
            <a:defPPr>
              <a:defRPr lang="en-US"/>
            </a:defPPr>
            <a:lvl1pPr marL="0" indent="0" algn="l" defTabSz="914400" rtl="0" eaLnBrk="1" latinLnBrk="0" hangingPunct="1">
              <a:lnSpc>
                <a:spcPct val="100000"/>
              </a:lnSpc>
              <a:spcBef>
                <a:spcPts val="400"/>
              </a:spcBef>
              <a:spcAft>
                <a:spcPts val="200"/>
              </a:spcAft>
              <a:buFont typeface="Arial" panose="020B0604020202020204" pitchFamily="34" charset="0"/>
              <a:buNone/>
              <a:defRPr sz="1250" b="0" i="0" kern="1200" spc="-20" baseline="0">
                <a:solidFill>
                  <a:schemeClr val="tx1"/>
                </a:solidFill>
                <a:latin typeface="DM Sans 36pt 36pt" pitchFamily="2" charset="77"/>
                <a:ea typeface="Red Hat Text" panose="02010303040201060303" pitchFamily="2" charset="0"/>
                <a:cs typeface="Red Hat Text" panose="02010303040201060303" pitchFamily="2" charset="0"/>
              </a:defRPr>
            </a:lvl1pPr>
            <a:lvl2pPr marL="0" indent="0" algn="l" defTabSz="914400" rtl="0" eaLnBrk="1" latinLnBrk="0" hangingPunct="1">
              <a:lnSpc>
                <a:spcPct val="90000"/>
              </a:lnSpc>
              <a:spcBef>
                <a:spcPts val="0"/>
              </a:spcBef>
              <a:spcAft>
                <a:spcPts val="300"/>
              </a:spcAft>
              <a:buFont typeface="Arial" panose="020B0604020202020204" pitchFamily="34" charset="0"/>
              <a:buNone/>
              <a:tabLst/>
              <a:defRPr sz="1000" b="0" i="0" kern="1200" spc="-10" baseline="0">
                <a:solidFill>
                  <a:srgbClr val="595959"/>
                </a:solidFill>
                <a:latin typeface="DM Sans 36pt 36pt" pitchFamily="2" charset="77"/>
                <a:ea typeface="Red Hat Text" panose="02010303040201060303" pitchFamily="2" charset="0"/>
                <a:cs typeface="Red Hat Text" panose="02010303040201060303" pitchFamily="2" charset="0"/>
              </a:defRPr>
            </a:lvl2pPr>
            <a:lvl3pPr marL="180975" indent="-171450" algn="l" defTabSz="914400" rtl="0" eaLnBrk="1" latinLnBrk="0" hangingPunct="1">
              <a:lnSpc>
                <a:spcPct val="100000"/>
              </a:lnSpc>
              <a:spcBef>
                <a:spcPts val="200"/>
              </a:spcBef>
              <a:spcAft>
                <a:spcPts val="100"/>
              </a:spcAft>
              <a:buSzPct val="75000"/>
              <a:buFont typeface="Arial" panose="020B0604020202020204" pitchFamily="34" charset="0"/>
              <a:buChar char="•"/>
              <a:tabLst/>
              <a:defRPr sz="1250" b="0" i="0" kern="1200" spc="0" baseline="0">
                <a:solidFill>
                  <a:schemeClr val="tx1"/>
                </a:solidFill>
                <a:latin typeface="DM Sans 36pt 36pt" pitchFamily="2" charset="77"/>
                <a:ea typeface="Red Hat Text" panose="02010303040201060303" pitchFamily="2" charset="0"/>
                <a:cs typeface="Red Hat Text" panose="02010303040201060303" pitchFamily="2" charset="0"/>
              </a:defRPr>
            </a:lvl3pPr>
            <a:lvl4pPr marL="187325" indent="-177800" algn="l" defTabSz="914400" rtl="0" eaLnBrk="1" latinLnBrk="0" hangingPunct="1">
              <a:lnSpc>
                <a:spcPct val="90000"/>
              </a:lnSpc>
              <a:spcBef>
                <a:spcPts val="0"/>
              </a:spcBef>
              <a:spcAft>
                <a:spcPts val="200"/>
              </a:spcAft>
              <a:buFont typeface="Arial" panose="020B0604020202020204" pitchFamily="34" charset="0"/>
              <a:buChar char="•"/>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4pPr>
            <a:lvl5pPr marL="187325" indent="0" algn="l" defTabSz="914400" rtl="0" eaLnBrk="1" latinLnBrk="0" hangingPunct="1">
              <a:lnSpc>
                <a:spcPct val="90000"/>
              </a:lnSpc>
              <a:spcBef>
                <a:spcPts val="0"/>
              </a:spcBef>
              <a:spcAft>
                <a:spcPts val="1200"/>
              </a:spcAft>
              <a:buFont typeface="Arial" panose="020B0604020202020204" pitchFamily="34" charset="0"/>
              <a:buNone/>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b="1" dirty="0">
                <a:latin typeface="Host Grotesk"/>
              </a:rPr>
              <a:t>Mobile Network Operator (MNO): </a:t>
            </a:r>
            <a:endParaRPr lang="en-US" b="1" dirty="0">
              <a:latin typeface="Host Grotesk"/>
            </a:endParaRPr>
          </a:p>
          <a:p>
            <a:r>
              <a:rPr lang="en-US" sz="1200" dirty="0">
                <a:latin typeface="Host Grotesk"/>
              </a:rPr>
              <a:t>An MNO (Mobile Network Operator) is the mobile operator who provides connectivity to end users. Tier 1 carriers in the US include AT&amp;T, T-Mobile, </a:t>
            </a:r>
            <a:br>
              <a:rPr lang="en-US" sz="1200" dirty="0">
                <a:latin typeface="Host Grotesk"/>
              </a:rPr>
            </a:br>
            <a:r>
              <a:rPr lang="en-US" sz="1200" dirty="0">
                <a:latin typeface="Host Grotesk"/>
              </a:rPr>
              <a:t>and Verizon. In Canada,  Bell, Rogers, and </a:t>
            </a:r>
            <a:r>
              <a:rPr lang="en-US" sz="1200" dirty="0" err="1">
                <a:latin typeface="Host Grotesk"/>
              </a:rPr>
              <a:t>Telus</a:t>
            </a:r>
            <a:r>
              <a:rPr lang="en-US" sz="1200" dirty="0">
                <a:latin typeface="Host Grotesk"/>
              </a:rPr>
              <a:t>.</a:t>
            </a:r>
            <a:endParaRPr lang="en-US" sz="1400" dirty="0">
              <a:latin typeface="Host Grotesk"/>
            </a:endParaRPr>
          </a:p>
        </p:txBody>
      </p:sp>
      <p:pic>
        <p:nvPicPr>
          <p:cNvPr id="37" name="Picture 2" descr="C:\Users\Pedro\Desktop\_EPIC\Sinch\2025 US Short Code Onboarding\logos\AT&amp;T_logo_2016.svg.png">
            <a:extLst>
              <a:ext uri="{FF2B5EF4-FFF2-40B4-BE49-F238E27FC236}">
                <a16:creationId xmlns:a16="http://schemas.microsoft.com/office/drawing/2014/main" id="{681BA4FB-8C0B-C5E2-C6ED-B8A12BB25FF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93644" y="2772719"/>
            <a:ext cx="447134" cy="18353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8" descr="C:\Users\Pedro\Desktop\_EPIC\Sinch\2025 US Short Code Onboarding\logos\T-Mobile-Logo.png">
            <a:extLst>
              <a:ext uri="{FF2B5EF4-FFF2-40B4-BE49-F238E27FC236}">
                <a16:creationId xmlns:a16="http://schemas.microsoft.com/office/drawing/2014/main" id="{B0B0E285-6B52-DDAF-2E18-C61E7DAC48B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16314" y="2770459"/>
            <a:ext cx="911690" cy="18579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9" descr="C:\Users\Pedro\Desktop\_EPIC\Sinch\2025 US Short Code Onboarding\logos\Verizon_2024.png">
            <a:extLst>
              <a:ext uri="{FF2B5EF4-FFF2-40B4-BE49-F238E27FC236}">
                <a16:creationId xmlns:a16="http://schemas.microsoft.com/office/drawing/2014/main" id="{FF776FDA-F326-1554-666B-2D56DDFFD12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364025" y="2773104"/>
            <a:ext cx="786649" cy="18314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Bell Canada - Wikipedia">
            <a:extLst>
              <a:ext uri="{FF2B5EF4-FFF2-40B4-BE49-F238E27FC236}">
                <a16:creationId xmlns:a16="http://schemas.microsoft.com/office/drawing/2014/main" id="{5BA7DE6B-A788-B8FE-07D7-47F1405F43C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06418" y="2773115"/>
            <a:ext cx="319786" cy="183137"/>
          </a:xfrm>
          <a:prstGeom prst="rect">
            <a:avLst/>
          </a:prstGeom>
        </p:spPr>
      </p:pic>
      <p:pic>
        <p:nvPicPr>
          <p:cNvPr id="42" name="Picture 41" descr="File:Rogers logo.svg - Wikimedia Commons">
            <a:extLst>
              <a:ext uri="{FF2B5EF4-FFF2-40B4-BE49-F238E27FC236}">
                <a16:creationId xmlns:a16="http://schemas.microsoft.com/office/drawing/2014/main" id="{A042C45C-50E4-CA01-B93C-16E7A104186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91844" y="2773754"/>
            <a:ext cx="1071952" cy="182498"/>
          </a:xfrm>
          <a:prstGeom prst="rect">
            <a:avLst/>
          </a:prstGeom>
        </p:spPr>
      </p:pic>
      <p:pic>
        <p:nvPicPr>
          <p:cNvPr id="43" name="Graphic 42" descr="TELUS Logo">
            <a:extLst>
              <a:ext uri="{FF2B5EF4-FFF2-40B4-BE49-F238E27FC236}">
                <a16:creationId xmlns:a16="http://schemas.microsoft.com/office/drawing/2014/main" id="{6086FEE4-7C1E-E6DC-4541-914B378FB36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729434" y="2774394"/>
            <a:ext cx="944054" cy="181858"/>
          </a:xfrm>
          <a:prstGeom prst="rect">
            <a:avLst/>
          </a:prstGeom>
        </p:spPr>
      </p:pic>
      <p:sp>
        <p:nvSpPr>
          <p:cNvPr id="12" name="Rounded Rectangle 29">
            <a:extLst>
              <a:ext uri="{FF2B5EF4-FFF2-40B4-BE49-F238E27FC236}">
                <a16:creationId xmlns:a16="http://schemas.microsoft.com/office/drawing/2014/main" id="{18DF92BB-3E31-6DFB-5D8E-B166220F599B}"/>
              </a:ext>
            </a:extLst>
          </p:cNvPr>
          <p:cNvSpPr/>
          <p:nvPr/>
        </p:nvSpPr>
        <p:spPr>
          <a:xfrm>
            <a:off x="219926" y="2435646"/>
            <a:ext cx="5669280" cy="1828800"/>
          </a:xfrm>
          <a:prstGeom prst="roundRect">
            <a:avLst>
              <a:gd name="adj" fmla="val 8454"/>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i="0" u="none" strike="noStrike" kern="1200" cap="none" spc="0" normalizeH="0" baseline="0" noProof="0">
              <a:ln>
                <a:noFill/>
              </a:ln>
              <a:solidFill>
                <a:srgbClr val="FFFFFF"/>
              </a:solidFill>
              <a:effectLst/>
              <a:uLnTx/>
              <a:uFillTx/>
              <a:latin typeface="Host Grotesk"/>
            </a:endParaRPr>
          </a:p>
        </p:txBody>
      </p:sp>
      <p:pic>
        <p:nvPicPr>
          <p:cNvPr id="13" name="Graphic 12">
            <a:extLst>
              <a:ext uri="{FF2B5EF4-FFF2-40B4-BE49-F238E27FC236}">
                <a16:creationId xmlns:a16="http://schemas.microsoft.com/office/drawing/2014/main" id="{36D6758C-5D75-2A54-C4E7-3CC64B56904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87669" y="2621084"/>
            <a:ext cx="1163707" cy="456549"/>
          </a:xfrm>
          <a:prstGeom prst="rect">
            <a:avLst/>
          </a:prstGeom>
        </p:spPr>
      </p:pic>
      <p:sp>
        <p:nvSpPr>
          <p:cNvPr id="3" name="Text Placeholder 2">
            <a:extLst>
              <a:ext uri="{FF2B5EF4-FFF2-40B4-BE49-F238E27FC236}">
                <a16:creationId xmlns:a16="http://schemas.microsoft.com/office/drawing/2014/main" id="{7046D324-1F74-9255-2C53-98F6E1367564}"/>
              </a:ext>
            </a:extLst>
          </p:cNvPr>
          <p:cNvSpPr>
            <a:spLocks noGrp="1"/>
          </p:cNvSpPr>
          <p:nvPr>
            <p:ph type="body" idx="13"/>
          </p:nvPr>
        </p:nvSpPr>
        <p:spPr>
          <a:xfrm>
            <a:off x="222251" y="1369415"/>
            <a:ext cx="10190376" cy="665375"/>
          </a:xfrm>
        </p:spPr>
        <p:txBody>
          <a:bodyPr/>
          <a:lstStyle/>
          <a:p>
            <a:r>
              <a:rPr lang="en-US" dirty="0">
                <a:ea typeface="+mn-lt"/>
                <a:cs typeface="+mn-lt"/>
              </a:rPr>
              <a:t>Getting a TFN up and running takes a few players working together behind the scenes. Here's the lineup:</a:t>
            </a:r>
          </a:p>
        </p:txBody>
      </p:sp>
      <p:sp>
        <p:nvSpPr>
          <p:cNvPr id="6" name="Text Placeholder 5">
            <a:extLst>
              <a:ext uri="{FF2B5EF4-FFF2-40B4-BE49-F238E27FC236}">
                <a16:creationId xmlns:a16="http://schemas.microsoft.com/office/drawing/2014/main" id="{8D744BE4-BE93-A98E-CAA1-B77D04CBA3D3}"/>
              </a:ext>
            </a:extLst>
          </p:cNvPr>
          <p:cNvSpPr>
            <a:spLocks noGrp="1"/>
          </p:cNvSpPr>
          <p:nvPr>
            <p:ph type="body" sz="quarter" idx="19"/>
          </p:nvPr>
        </p:nvSpPr>
        <p:spPr/>
        <p:txBody>
          <a:bodyPr/>
          <a:lstStyle/>
          <a:p>
            <a:r>
              <a:rPr lang="en-US" dirty="0"/>
              <a:t>Who's who in the Toll-Free world</a:t>
            </a:r>
          </a:p>
        </p:txBody>
      </p:sp>
      <p:sp>
        <p:nvSpPr>
          <p:cNvPr id="2" name="Slide Number Placeholder 1">
            <a:extLst>
              <a:ext uri="{FF2B5EF4-FFF2-40B4-BE49-F238E27FC236}">
                <a16:creationId xmlns:a16="http://schemas.microsoft.com/office/drawing/2014/main" id="{03170D76-478D-E5ED-B5F3-52B60AB277E1}"/>
              </a:ext>
            </a:extLst>
          </p:cNvPr>
          <p:cNvSpPr>
            <a:spLocks noGrp="1"/>
          </p:cNvSpPr>
          <p:nvPr>
            <p:ph type="sldNum" sz="quarter" idx="22"/>
          </p:nvPr>
        </p:nvSpPr>
        <p:spPr/>
        <p:txBody>
          <a:bodyPr/>
          <a:lstStyle/>
          <a:p>
            <a:fld id="{B6B988FE-5450-4D13-83CD-A9004418B02C}" type="slidenum">
              <a:rPr lang="en-US" smtClean="0"/>
              <a:t>11</a:t>
            </a:fld>
            <a:endParaRPr lang="en-US"/>
          </a:p>
        </p:txBody>
      </p:sp>
      <p:sp>
        <p:nvSpPr>
          <p:cNvPr id="20" name="Rounded Rectangle 29">
            <a:extLst>
              <a:ext uri="{FF2B5EF4-FFF2-40B4-BE49-F238E27FC236}">
                <a16:creationId xmlns:a16="http://schemas.microsoft.com/office/drawing/2014/main" id="{C193BAED-DA90-3F8F-CAF0-F8FEEDAFEAEE}"/>
              </a:ext>
            </a:extLst>
          </p:cNvPr>
          <p:cNvSpPr/>
          <p:nvPr/>
        </p:nvSpPr>
        <p:spPr>
          <a:xfrm>
            <a:off x="219926" y="4536802"/>
            <a:ext cx="5669280" cy="1828800"/>
          </a:xfrm>
          <a:prstGeom prst="roundRect">
            <a:avLst>
              <a:gd name="adj" fmla="val 8454"/>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i="0" u="none" strike="noStrike" kern="1200" cap="none" spc="0" normalizeH="0" baseline="0" noProof="0">
              <a:ln>
                <a:noFill/>
              </a:ln>
              <a:solidFill>
                <a:srgbClr val="FFFFFF"/>
              </a:solidFill>
              <a:effectLst/>
              <a:uLnTx/>
              <a:uFillTx/>
              <a:latin typeface="Host Grotesk"/>
            </a:endParaRPr>
          </a:p>
        </p:txBody>
      </p:sp>
      <p:sp>
        <p:nvSpPr>
          <p:cNvPr id="23" name="Text Placeholder 16">
            <a:extLst>
              <a:ext uri="{FF2B5EF4-FFF2-40B4-BE49-F238E27FC236}">
                <a16:creationId xmlns:a16="http://schemas.microsoft.com/office/drawing/2014/main" id="{3C3D2922-8D8B-4987-5072-0B495B972E12}"/>
              </a:ext>
            </a:extLst>
          </p:cNvPr>
          <p:cNvSpPr txBox="1">
            <a:spLocks/>
          </p:cNvSpPr>
          <p:nvPr/>
        </p:nvSpPr>
        <p:spPr>
          <a:xfrm>
            <a:off x="388553" y="3078558"/>
            <a:ext cx="5328511" cy="1094053"/>
          </a:xfrm>
          <a:prstGeom prst="rect">
            <a:avLst/>
          </a:prstGeom>
        </p:spPr>
        <p:txBody>
          <a:bodyPr vert="horz" lIns="0" tIns="165600" rIns="0" bIns="45720" rtlCol="0" anchor="t">
            <a:noAutofit/>
          </a:bodyPr>
          <a:lstStyle>
            <a:defPPr>
              <a:defRPr lang="en-US"/>
            </a:defPPr>
            <a:lvl1pPr marL="0" indent="0" algn="l" defTabSz="914400" rtl="0" eaLnBrk="1" latinLnBrk="0" hangingPunct="1">
              <a:lnSpc>
                <a:spcPct val="100000"/>
              </a:lnSpc>
              <a:spcBef>
                <a:spcPts val="400"/>
              </a:spcBef>
              <a:spcAft>
                <a:spcPts val="200"/>
              </a:spcAft>
              <a:buFont typeface="Arial" panose="020B0604020202020204" pitchFamily="34" charset="0"/>
              <a:buNone/>
              <a:defRPr sz="1250" b="0" i="0" kern="1200" spc="-20" baseline="0">
                <a:solidFill>
                  <a:schemeClr val="tx1"/>
                </a:solidFill>
                <a:latin typeface="DM Sans 36pt 36pt" pitchFamily="2" charset="77"/>
                <a:ea typeface="Red Hat Text" panose="02010303040201060303" pitchFamily="2" charset="0"/>
                <a:cs typeface="Red Hat Text" panose="02010303040201060303" pitchFamily="2" charset="0"/>
              </a:defRPr>
            </a:lvl1pPr>
            <a:lvl2pPr marL="0" indent="0" algn="l" defTabSz="914400" rtl="0" eaLnBrk="1" latinLnBrk="0" hangingPunct="1">
              <a:lnSpc>
                <a:spcPct val="90000"/>
              </a:lnSpc>
              <a:spcBef>
                <a:spcPts val="0"/>
              </a:spcBef>
              <a:spcAft>
                <a:spcPts val="300"/>
              </a:spcAft>
              <a:buFont typeface="Arial" panose="020B0604020202020204" pitchFamily="34" charset="0"/>
              <a:buNone/>
              <a:tabLst/>
              <a:defRPr sz="1000" b="0" i="0" kern="1200" spc="-10" baseline="0">
                <a:solidFill>
                  <a:srgbClr val="595959"/>
                </a:solidFill>
                <a:latin typeface="DM Sans 36pt 36pt" pitchFamily="2" charset="77"/>
                <a:ea typeface="Red Hat Text" panose="02010303040201060303" pitchFamily="2" charset="0"/>
                <a:cs typeface="Red Hat Text" panose="02010303040201060303" pitchFamily="2" charset="0"/>
              </a:defRPr>
            </a:lvl2pPr>
            <a:lvl3pPr marL="180975" indent="-171450" algn="l" defTabSz="914400" rtl="0" eaLnBrk="1" latinLnBrk="0" hangingPunct="1">
              <a:lnSpc>
                <a:spcPct val="100000"/>
              </a:lnSpc>
              <a:spcBef>
                <a:spcPts val="200"/>
              </a:spcBef>
              <a:spcAft>
                <a:spcPts val="100"/>
              </a:spcAft>
              <a:buSzPct val="75000"/>
              <a:buFont typeface="Arial" panose="020B0604020202020204" pitchFamily="34" charset="0"/>
              <a:buChar char="•"/>
              <a:tabLst/>
              <a:defRPr sz="1250" b="0" i="0" kern="1200" spc="0" baseline="0">
                <a:solidFill>
                  <a:schemeClr val="tx1"/>
                </a:solidFill>
                <a:latin typeface="DM Sans 36pt 36pt" pitchFamily="2" charset="77"/>
                <a:ea typeface="Red Hat Text" panose="02010303040201060303" pitchFamily="2" charset="0"/>
                <a:cs typeface="Red Hat Text" panose="02010303040201060303" pitchFamily="2" charset="0"/>
              </a:defRPr>
            </a:lvl3pPr>
            <a:lvl4pPr marL="187325" indent="-177800" algn="l" defTabSz="914400" rtl="0" eaLnBrk="1" latinLnBrk="0" hangingPunct="1">
              <a:lnSpc>
                <a:spcPct val="90000"/>
              </a:lnSpc>
              <a:spcBef>
                <a:spcPts val="0"/>
              </a:spcBef>
              <a:spcAft>
                <a:spcPts val="200"/>
              </a:spcAft>
              <a:buFont typeface="Arial" panose="020B0604020202020204" pitchFamily="34" charset="0"/>
              <a:buChar char="•"/>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4pPr>
            <a:lvl5pPr marL="187325" indent="0" algn="l" defTabSz="914400" rtl="0" eaLnBrk="1" latinLnBrk="0" hangingPunct="1">
              <a:lnSpc>
                <a:spcPct val="90000"/>
              </a:lnSpc>
              <a:spcBef>
                <a:spcPts val="0"/>
              </a:spcBef>
              <a:spcAft>
                <a:spcPts val="1200"/>
              </a:spcAft>
              <a:buFont typeface="Arial" panose="020B0604020202020204" pitchFamily="34" charset="0"/>
              <a:buNone/>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b="1" dirty="0">
                <a:latin typeface="Host Grotesk"/>
              </a:rPr>
              <a:t>SOMOS: </a:t>
            </a:r>
          </a:p>
          <a:p>
            <a:r>
              <a:rPr lang="en-US" sz="1200" dirty="0">
                <a:latin typeface="Host Grotesk"/>
              </a:rPr>
              <a:t>Somos is a global provider of telephone number and identity information services; it oversees all North American telephone numbers and the assignment and administration of Toll-Free Numbers.</a:t>
            </a:r>
            <a:endParaRPr lang="en-US" sz="1400" dirty="0">
              <a:latin typeface="Host Grotesk"/>
            </a:endParaRPr>
          </a:p>
        </p:txBody>
      </p:sp>
      <p:sp>
        <p:nvSpPr>
          <p:cNvPr id="9" name="Text Placeholder 16">
            <a:extLst>
              <a:ext uri="{FF2B5EF4-FFF2-40B4-BE49-F238E27FC236}">
                <a16:creationId xmlns:a16="http://schemas.microsoft.com/office/drawing/2014/main" id="{7042348A-7743-9959-F4A9-A452A1A12CD4}"/>
              </a:ext>
            </a:extLst>
          </p:cNvPr>
          <p:cNvSpPr txBox="1">
            <a:spLocks/>
          </p:cNvSpPr>
          <p:nvPr/>
        </p:nvSpPr>
        <p:spPr>
          <a:xfrm>
            <a:off x="388553" y="5251156"/>
            <a:ext cx="5328511" cy="1094053"/>
          </a:xfrm>
          <a:prstGeom prst="rect">
            <a:avLst/>
          </a:prstGeom>
        </p:spPr>
        <p:txBody>
          <a:bodyPr vert="horz" lIns="0" tIns="165600" rIns="0" bIns="45720" rtlCol="0" anchor="t">
            <a:noAutofit/>
          </a:bodyPr>
          <a:lstStyle>
            <a:defPPr>
              <a:defRPr lang="en-US"/>
            </a:defPPr>
            <a:lvl1pPr marL="0" indent="0" algn="l" defTabSz="914400" rtl="0" eaLnBrk="1" latinLnBrk="0" hangingPunct="1">
              <a:lnSpc>
                <a:spcPct val="100000"/>
              </a:lnSpc>
              <a:spcBef>
                <a:spcPts val="400"/>
              </a:spcBef>
              <a:spcAft>
                <a:spcPts val="200"/>
              </a:spcAft>
              <a:buFont typeface="Arial" panose="020B0604020202020204" pitchFamily="34" charset="0"/>
              <a:buNone/>
              <a:defRPr sz="1250" b="0" i="0" kern="1200" spc="-20" baseline="0">
                <a:solidFill>
                  <a:schemeClr val="tx1"/>
                </a:solidFill>
                <a:latin typeface="DM Sans 36pt 36pt" pitchFamily="2" charset="77"/>
                <a:ea typeface="Red Hat Text" panose="02010303040201060303" pitchFamily="2" charset="0"/>
                <a:cs typeface="Red Hat Text" panose="02010303040201060303" pitchFamily="2" charset="0"/>
              </a:defRPr>
            </a:lvl1pPr>
            <a:lvl2pPr marL="0" indent="0" algn="l" defTabSz="914400" rtl="0" eaLnBrk="1" latinLnBrk="0" hangingPunct="1">
              <a:lnSpc>
                <a:spcPct val="90000"/>
              </a:lnSpc>
              <a:spcBef>
                <a:spcPts val="0"/>
              </a:spcBef>
              <a:spcAft>
                <a:spcPts val="300"/>
              </a:spcAft>
              <a:buFont typeface="Arial" panose="020B0604020202020204" pitchFamily="34" charset="0"/>
              <a:buNone/>
              <a:tabLst/>
              <a:defRPr sz="1000" b="0" i="0" kern="1200" spc="-10" baseline="0">
                <a:solidFill>
                  <a:srgbClr val="595959"/>
                </a:solidFill>
                <a:latin typeface="DM Sans 36pt 36pt" pitchFamily="2" charset="77"/>
                <a:ea typeface="Red Hat Text" panose="02010303040201060303" pitchFamily="2" charset="0"/>
                <a:cs typeface="Red Hat Text" panose="02010303040201060303" pitchFamily="2" charset="0"/>
              </a:defRPr>
            </a:lvl2pPr>
            <a:lvl3pPr marL="180975" indent="-171450" algn="l" defTabSz="914400" rtl="0" eaLnBrk="1" latinLnBrk="0" hangingPunct="1">
              <a:lnSpc>
                <a:spcPct val="100000"/>
              </a:lnSpc>
              <a:spcBef>
                <a:spcPts val="200"/>
              </a:spcBef>
              <a:spcAft>
                <a:spcPts val="100"/>
              </a:spcAft>
              <a:buSzPct val="75000"/>
              <a:buFont typeface="Arial" panose="020B0604020202020204" pitchFamily="34" charset="0"/>
              <a:buChar char="•"/>
              <a:tabLst/>
              <a:defRPr sz="1250" b="0" i="0" kern="1200" spc="0" baseline="0">
                <a:solidFill>
                  <a:schemeClr val="tx1"/>
                </a:solidFill>
                <a:latin typeface="DM Sans 36pt 36pt" pitchFamily="2" charset="77"/>
                <a:ea typeface="Red Hat Text" panose="02010303040201060303" pitchFamily="2" charset="0"/>
                <a:cs typeface="Red Hat Text" panose="02010303040201060303" pitchFamily="2" charset="0"/>
              </a:defRPr>
            </a:lvl3pPr>
            <a:lvl4pPr marL="187325" indent="-177800" algn="l" defTabSz="914400" rtl="0" eaLnBrk="1" latinLnBrk="0" hangingPunct="1">
              <a:lnSpc>
                <a:spcPct val="90000"/>
              </a:lnSpc>
              <a:spcBef>
                <a:spcPts val="0"/>
              </a:spcBef>
              <a:spcAft>
                <a:spcPts val="200"/>
              </a:spcAft>
              <a:buFont typeface="Arial" panose="020B0604020202020204" pitchFamily="34" charset="0"/>
              <a:buChar char="•"/>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4pPr>
            <a:lvl5pPr marL="187325" indent="0" algn="l" defTabSz="914400" rtl="0" eaLnBrk="1" latinLnBrk="0" hangingPunct="1">
              <a:lnSpc>
                <a:spcPct val="90000"/>
              </a:lnSpc>
              <a:spcBef>
                <a:spcPts val="0"/>
              </a:spcBef>
              <a:spcAft>
                <a:spcPts val="1200"/>
              </a:spcAft>
              <a:buFont typeface="Arial" panose="020B0604020202020204" pitchFamily="34" charset="0"/>
              <a:buNone/>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b="1">
                <a:latin typeface="Host Grotesk"/>
              </a:rPr>
              <a:t>Brands: </a:t>
            </a:r>
          </a:p>
          <a:p>
            <a:r>
              <a:rPr lang="en-US" sz="1200">
                <a:latin typeface="Host Grotesk"/>
              </a:rPr>
              <a:t>Business entity using the Toll-Free Number to communicate directly with customers/subscribers.</a:t>
            </a:r>
            <a:endParaRPr lang="en-US">
              <a:latin typeface="Host Grotesk"/>
            </a:endParaRPr>
          </a:p>
          <a:p>
            <a:endParaRPr lang="en-US" sz="1100">
              <a:latin typeface="Host Grotesk"/>
            </a:endParaRPr>
          </a:p>
        </p:txBody>
      </p:sp>
      <p:sp>
        <p:nvSpPr>
          <p:cNvPr id="11" name="Text Placeholder 16">
            <a:extLst>
              <a:ext uri="{FF2B5EF4-FFF2-40B4-BE49-F238E27FC236}">
                <a16:creationId xmlns:a16="http://schemas.microsoft.com/office/drawing/2014/main" id="{6321D061-C7D3-B228-233E-C910577618B8}"/>
              </a:ext>
            </a:extLst>
          </p:cNvPr>
          <p:cNvSpPr txBox="1">
            <a:spLocks/>
          </p:cNvSpPr>
          <p:nvPr/>
        </p:nvSpPr>
        <p:spPr>
          <a:xfrm>
            <a:off x="6363942" y="5251156"/>
            <a:ext cx="5328511" cy="1094053"/>
          </a:xfrm>
          <a:prstGeom prst="rect">
            <a:avLst/>
          </a:prstGeom>
        </p:spPr>
        <p:txBody>
          <a:bodyPr vert="horz" lIns="0" tIns="165600" rIns="0" bIns="45720" rtlCol="0" anchor="t">
            <a:noAutofit/>
          </a:bodyPr>
          <a:lstStyle>
            <a:defPPr>
              <a:defRPr lang="en-US"/>
            </a:defPPr>
            <a:lvl1pPr marL="0" indent="0" algn="l" defTabSz="914400" rtl="0" eaLnBrk="1" latinLnBrk="0" hangingPunct="1">
              <a:lnSpc>
                <a:spcPct val="100000"/>
              </a:lnSpc>
              <a:spcBef>
                <a:spcPts val="400"/>
              </a:spcBef>
              <a:spcAft>
                <a:spcPts val="200"/>
              </a:spcAft>
              <a:buFont typeface="Arial" panose="020B0604020202020204" pitchFamily="34" charset="0"/>
              <a:buNone/>
              <a:defRPr sz="1250" b="0" i="0" kern="1200" spc="-20" baseline="0">
                <a:solidFill>
                  <a:schemeClr val="tx1"/>
                </a:solidFill>
                <a:latin typeface="DM Sans 36pt 36pt" pitchFamily="2" charset="77"/>
                <a:ea typeface="Red Hat Text" panose="02010303040201060303" pitchFamily="2" charset="0"/>
                <a:cs typeface="Red Hat Text" panose="02010303040201060303" pitchFamily="2" charset="0"/>
              </a:defRPr>
            </a:lvl1pPr>
            <a:lvl2pPr marL="0" indent="0" algn="l" defTabSz="914400" rtl="0" eaLnBrk="1" latinLnBrk="0" hangingPunct="1">
              <a:lnSpc>
                <a:spcPct val="90000"/>
              </a:lnSpc>
              <a:spcBef>
                <a:spcPts val="0"/>
              </a:spcBef>
              <a:spcAft>
                <a:spcPts val="300"/>
              </a:spcAft>
              <a:buFont typeface="Arial" panose="020B0604020202020204" pitchFamily="34" charset="0"/>
              <a:buNone/>
              <a:tabLst/>
              <a:defRPr sz="1000" b="0" i="0" kern="1200" spc="-10" baseline="0">
                <a:solidFill>
                  <a:srgbClr val="595959"/>
                </a:solidFill>
                <a:latin typeface="DM Sans 36pt 36pt" pitchFamily="2" charset="77"/>
                <a:ea typeface="Red Hat Text" panose="02010303040201060303" pitchFamily="2" charset="0"/>
                <a:cs typeface="Red Hat Text" panose="02010303040201060303" pitchFamily="2" charset="0"/>
              </a:defRPr>
            </a:lvl2pPr>
            <a:lvl3pPr marL="180975" indent="-171450" algn="l" defTabSz="914400" rtl="0" eaLnBrk="1" latinLnBrk="0" hangingPunct="1">
              <a:lnSpc>
                <a:spcPct val="100000"/>
              </a:lnSpc>
              <a:spcBef>
                <a:spcPts val="200"/>
              </a:spcBef>
              <a:spcAft>
                <a:spcPts val="100"/>
              </a:spcAft>
              <a:buSzPct val="75000"/>
              <a:buFont typeface="Arial" panose="020B0604020202020204" pitchFamily="34" charset="0"/>
              <a:buChar char="•"/>
              <a:tabLst/>
              <a:defRPr sz="1250" b="0" i="0" kern="1200" spc="0" baseline="0">
                <a:solidFill>
                  <a:schemeClr val="tx1"/>
                </a:solidFill>
                <a:latin typeface="DM Sans 36pt 36pt" pitchFamily="2" charset="77"/>
                <a:ea typeface="Red Hat Text" panose="02010303040201060303" pitchFamily="2" charset="0"/>
                <a:cs typeface="Red Hat Text" panose="02010303040201060303" pitchFamily="2" charset="0"/>
              </a:defRPr>
            </a:lvl3pPr>
            <a:lvl4pPr marL="187325" indent="-177800" algn="l" defTabSz="914400" rtl="0" eaLnBrk="1" latinLnBrk="0" hangingPunct="1">
              <a:lnSpc>
                <a:spcPct val="90000"/>
              </a:lnSpc>
              <a:spcBef>
                <a:spcPts val="0"/>
              </a:spcBef>
              <a:spcAft>
                <a:spcPts val="200"/>
              </a:spcAft>
              <a:buFont typeface="Arial" panose="020B0604020202020204" pitchFamily="34" charset="0"/>
              <a:buChar char="•"/>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4pPr>
            <a:lvl5pPr marL="187325" indent="0" algn="l" defTabSz="914400" rtl="0" eaLnBrk="1" latinLnBrk="0" hangingPunct="1">
              <a:lnSpc>
                <a:spcPct val="90000"/>
              </a:lnSpc>
              <a:spcBef>
                <a:spcPts val="0"/>
              </a:spcBef>
              <a:spcAft>
                <a:spcPts val="1200"/>
              </a:spcAft>
              <a:buFont typeface="Arial" panose="020B0604020202020204" pitchFamily="34" charset="0"/>
              <a:buNone/>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b="1">
                <a:latin typeface="Host Grotesk"/>
              </a:rPr>
              <a:t>Sinch Voice team: </a:t>
            </a:r>
            <a:endParaRPr lang="en-US">
              <a:latin typeface="Host Grotesk"/>
            </a:endParaRPr>
          </a:p>
          <a:p>
            <a:r>
              <a:rPr lang="en-US" sz="1200">
                <a:latin typeface="DM Sans 36pt 36pt"/>
              </a:rPr>
              <a:t>We work with all of these players to get your number, set it up for voice and messaging, and make sure your use cases get verified.</a:t>
            </a:r>
            <a:endParaRPr lang="en-US">
              <a:latin typeface="DM Sans 36pt 36pt"/>
            </a:endParaRPr>
          </a:p>
          <a:p>
            <a:endParaRPr lang="en-US" sz="1200">
              <a:latin typeface="Host Grotesk"/>
            </a:endParaRPr>
          </a:p>
        </p:txBody>
      </p:sp>
      <p:pic>
        <p:nvPicPr>
          <p:cNvPr id="48" name="Picture 47" descr="A red circle with blue lines around it&#10;&#10;AI-generated content may be incorrect.">
            <a:extLst>
              <a:ext uri="{FF2B5EF4-FFF2-40B4-BE49-F238E27FC236}">
                <a16:creationId xmlns:a16="http://schemas.microsoft.com/office/drawing/2014/main" id="{9406EA67-1758-9213-B687-A31049927AC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88879" y="4918293"/>
            <a:ext cx="431875" cy="272469"/>
          </a:xfrm>
          <a:prstGeom prst="rect">
            <a:avLst/>
          </a:prstGeom>
        </p:spPr>
      </p:pic>
      <p:pic>
        <p:nvPicPr>
          <p:cNvPr id="16" name="Picture 15" descr="Retarus - Instant InfoSystems">
            <a:extLst>
              <a:ext uri="{FF2B5EF4-FFF2-40B4-BE49-F238E27FC236}">
                <a16:creationId xmlns:a16="http://schemas.microsoft.com/office/drawing/2014/main" id="{6D785AAD-448A-64CF-C4F7-9C3EB8FDC79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53623" y="4876767"/>
            <a:ext cx="946346" cy="344686"/>
          </a:xfrm>
          <a:prstGeom prst="rect">
            <a:avLst/>
          </a:prstGeom>
        </p:spPr>
      </p:pic>
      <p:pic>
        <p:nvPicPr>
          <p:cNvPr id="18" name="Picture 17" descr="File:Doctolib Logo.svg - Wikimedia Commons">
            <a:extLst>
              <a:ext uri="{FF2B5EF4-FFF2-40B4-BE49-F238E27FC236}">
                <a16:creationId xmlns:a16="http://schemas.microsoft.com/office/drawing/2014/main" id="{5BC4AE30-B66B-8E69-786E-147859E658B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232838" y="4918293"/>
            <a:ext cx="1019034" cy="242050"/>
          </a:xfrm>
          <a:prstGeom prst="rect">
            <a:avLst/>
          </a:prstGeom>
        </p:spPr>
      </p:pic>
    </p:spTree>
    <p:extLst>
      <p:ext uri="{BB962C8B-B14F-4D97-AF65-F5344CB8AC3E}">
        <p14:creationId xmlns:p14="http://schemas.microsoft.com/office/powerpoint/2010/main" val="3331195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9631C-402D-5190-D38C-F7CA3B2DF24C}"/>
              </a:ext>
            </a:extLst>
          </p:cNvPr>
          <p:cNvSpPr>
            <a:spLocks noGrp="1"/>
          </p:cNvSpPr>
          <p:nvPr>
            <p:ph type="ctrTitle"/>
          </p:nvPr>
        </p:nvSpPr>
        <p:spPr>
          <a:xfrm>
            <a:off x="222251" y="2136201"/>
            <a:ext cx="6005294" cy="1454724"/>
          </a:xfrm>
        </p:spPr>
        <p:txBody>
          <a:bodyPr/>
          <a:lstStyle/>
          <a:p>
            <a:r>
              <a:rPr lang="en-US" dirty="0"/>
              <a:t>Acquiring</a:t>
            </a:r>
            <a:r>
              <a:rPr lang="en-US" sz="5400" dirty="0">
                <a:ea typeface="+mj-lt"/>
                <a:cs typeface="+mj-lt"/>
              </a:rPr>
              <a:t> your </a:t>
            </a:r>
            <a:br>
              <a:rPr lang="en-US" sz="5400" dirty="0">
                <a:ea typeface="+mj-lt"/>
                <a:cs typeface="+mj-lt"/>
              </a:rPr>
            </a:br>
            <a:r>
              <a:rPr lang="en-US" sz="5400" dirty="0">
                <a:ea typeface="+mj-lt"/>
                <a:cs typeface="+mj-lt"/>
              </a:rPr>
              <a:t>Toll-Free Number</a:t>
            </a:r>
            <a:endParaRPr lang="en-US" dirty="0"/>
          </a:p>
        </p:txBody>
      </p:sp>
      <p:sp>
        <p:nvSpPr>
          <p:cNvPr id="3" name="Subtitle 2">
            <a:extLst>
              <a:ext uri="{FF2B5EF4-FFF2-40B4-BE49-F238E27FC236}">
                <a16:creationId xmlns:a16="http://schemas.microsoft.com/office/drawing/2014/main" id="{45FEC7F9-C2AC-576F-10B5-8E59216CD134}"/>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BB83F5EB-00D3-6ED9-1838-08FBF594FD80}"/>
              </a:ext>
            </a:extLst>
          </p:cNvPr>
          <p:cNvSpPr>
            <a:spLocks noGrp="1"/>
          </p:cNvSpPr>
          <p:nvPr>
            <p:ph type="sldNum" sz="quarter" idx="12"/>
          </p:nvPr>
        </p:nvSpPr>
        <p:spPr/>
        <p:txBody>
          <a:bodyPr/>
          <a:lstStyle/>
          <a:p>
            <a:fld id="{AE086683-F536-42AB-ABBC-F4803DFE8DBC}" type="slidenum">
              <a:rPr lang="en-US" smtClean="0"/>
              <a:t>12</a:t>
            </a:fld>
            <a:endParaRPr lang="en-US"/>
          </a:p>
        </p:txBody>
      </p:sp>
      <p:pic>
        <p:nvPicPr>
          <p:cNvPr id="7" name="Picture Placeholder 6" descr="Young confident female operator in headset sitting by workplace and talking to online client and helping solve technical problems">
            <a:extLst>
              <a:ext uri="{FF2B5EF4-FFF2-40B4-BE49-F238E27FC236}">
                <a16:creationId xmlns:a16="http://schemas.microsoft.com/office/drawing/2014/main" id="{17A737BF-0090-8528-5B25-9C53A911261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4BD4BA84-EB37-2973-E096-3FE12ECA6D2D}"/>
              </a:ext>
            </a:extLst>
          </p:cNvPr>
          <p:cNvSpPr>
            <a:spLocks noGrp="1"/>
          </p:cNvSpPr>
          <p:nvPr>
            <p:ph type="body" sz="quarter" idx="14"/>
          </p:nvPr>
        </p:nvSpPr>
        <p:spPr>
          <a:xfrm>
            <a:off x="222251" y="1816894"/>
            <a:ext cx="1314738" cy="169277"/>
          </a:xfrm>
        </p:spPr>
        <p:txBody>
          <a:bodyPr/>
          <a:lstStyle/>
          <a:p>
            <a:r>
              <a:rPr lang="en-US"/>
              <a:t>Chapter 3</a:t>
            </a:r>
          </a:p>
        </p:txBody>
      </p:sp>
    </p:spTree>
    <p:extLst>
      <p:ext uri="{BB962C8B-B14F-4D97-AF65-F5344CB8AC3E}">
        <p14:creationId xmlns:p14="http://schemas.microsoft.com/office/powerpoint/2010/main" val="2791612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90A47-BE85-2C47-58B5-857F344B8316}"/>
            </a:ext>
          </a:extLst>
        </p:cNvPr>
        <p:cNvGrpSpPr/>
        <p:nvPr/>
      </p:nvGrpSpPr>
      <p:grpSpPr>
        <a:xfrm>
          <a:off x="0" y="0"/>
          <a:ext cx="0" cy="0"/>
          <a:chOff x="0" y="0"/>
          <a:chExt cx="0" cy="0"/>
        </a:xfrm>
      </p:grpSpPr>
      <p:sp>
        <p:nvSpPr>
          <p:cNvPr id="46" name="Text Placeholder 45">
            <a:extLst>
              <a:ext uri="{FF2B5EF4-FFF2-40B4-BE49-F238E27FC236}">
                <a16:creationId xmlns:a16="http://schemas.microsoft.com/office/drawing/2014/main" id="{A9C39FD4-8B71-A368-1F2F-4E88C232F0CC}"/>
              </a:ext>
            </a:extLst>
          </p:cNvPr>
          <p:cNvSpPr>
            <a:spLocks noGrp="1"/>
          </p:cNvSpPr>
          <p:nvPr>
            <p:ph type="body" sz="quarter" idx="29"/>
          </p:nvPr>
        </p:nvSpPr>
        <p:spPr>
          <a:xfrm>
            <a:off x="222251" y="2291557"/>
            <a:ext cx="7587801" cy="4263231"/>
          </a:xfrm>
          <a:solidFill>
            <a:schemeClr val="accent1"/>
          </a:solidFill>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mj-lt"/>
                <a:ea typeface="+mn-ea"/>
                <a:cs typeface="+mn-cs"/>
              </a:rPr>
              <a:t>Which path is right for you?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srgbClr val="000000"/>
              </a:solidFill>
              <a:effectLst/>
              <a:uLnTx/>
              <a:uFillTx/>
              <a:latin typeface="Host Grotes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chemeClr val="bg2"/>
                </a:solidFill>
                <a:effectLst/>
                <a:uLnTx/>
                <a:uFillTx/>
                <a:latin typeface="Host Grotesk"/>
                <a:ea typeface="+mn-ea"/>
                <a:cs typeface="+mn-cs"/>
              </a:rPr>
              <a:t>Buy</a:t>
            </a:r>
            <a:r>
              <a:rPr kumimoji="0" lang="en-US" sz="1200" b="1" i="0" u="none" strike="noStrike" kern="1200" cap="none" spc="0" normalizeH="0" baseline="0" noProof="0" dirty="0">
                <a:ln>
                  <a:noFill/>
                </a:ln>
                <a:solidFill>
                  <a:srgbClr val="000000"/>
                </a:solidFill>
                <a:effectLst/>
                <a:uLnTx/>
                <a:uFillTx/>
                <a:latin typeface="Host Grotesk"/>
                <a:ea typeface="+mn-ea"/>
                <a:cs typeface="+mn-cs"/>
              </a:rPr>
              <a:t> a new number</a:t>
            </a:r>
          </a:p>
          <a:p>
            <a:pPr marL="175895" indent="-175895">
              <a:lnSpc>
                <a:spcPct val="100000"/>
              </a:lnSpc>
              <a:spcBef>
                <a:spcPts val="0"/>
              </a:spcBef>
              <a:spcAft>
                <a:spcPts val="0"/>
              </a:spcAft>
              <a:defRPr/>
            </a:pPr>
            <a:r>
              <a:rPr lang="en-US" sz="1200" spc="0" dirty="0">
                <a:solidFill>
                  <a:srgbClr val="000000"/>
                </a:solidFill>
                <a:ea typeface="+mn-lt"/>
                <a:cs typeface="+mn-lt"/>
              </a:rPr>
              <a:t>The </a:t>
            </a:r>
            <a:r>
              <a:rPr kumimoji="0" lang="en-US" sz="1200" b="0" i="0" u="none" strike="noStrike" kern="1200" cap="none" spc="0" normalizeH="0" baseline="0" noProof="0" dirty="0">
                <a:ln>
                  <a:noFill/>
                </a:ln>
                <a:solidFill>
                  <a:srgbClr val="000000"/>
                </a:solidFill>
                <a:effectLst/>
                <a:uLnTx/>
                <a:uFillTx/>
                <a:ea typeface="+mn-lt"/>
                <a:cs typeface="+mn-lt"/>
              </a:rPr>
              <a:t>fastest </a:t>
            </a:r>
            <a:r>
              <a:rPr lang="en-US" sz="1200" spc="0" dirty="0">
                <a:solidFill>
                  <a:srgbClr val="000000"/>
                </a:solidFill>
                <a:ea typeface="+mn-lt"/>
                <a:cs typeface="+mn-lt"/>
              </a:rPr>
              <a:t>path</a:t>
            </a:r>
            <a:r>
              <a:rPr kumimoji="0" lang="en-US" sz="1200" b="0" i="0" u="none" strike="noStrike" kern="1200" cap="none" spc="0" normalizeH="0" baseline="0" noProof="0" dirty="0">
                <a:ln>
                  <a:noFill/>
                </a:ln>
                <a:solidFill>
                  <a:srgbClr val="000000"/>
                </a:solidFill>
                <a:effectLst/>
                <a:uLnTx/>
                <a:uFillTx/>
                <a:ea typeface="+mn-lt"/>
                <a:cs typeface="+mn-lt"/>
              </a:rPr>
              <a:t>. </a:t>
            </a:r>
            <a:r>
              <a:rPr lang="en-US" sz="1200" spc="0" dirty="0">
                <a:solidFill>
                  <a:srgbClr val="000000"/>
                </a:solidFill>
                <a:ea typeface="+mn-lt"/>
                <a:cs typeface="+mn-lt"/>
              </a:rPr>
              <a:t>Get </a:t>
            </a:r>
            <a:r>
              <a:rPr kumimoji="0" lang="en-US" sz="1200" b="0" i="0" u="none" strike="noStrike" kern="1200" cap="none" spc="0" normalizeH="0" baseline="0" noProof="0" dirty="0">
                <a:ln>
                  <a:noFill/>
                </a:ln>
                <a:solidFill>
                  <a:srgbClr val="000000"/>
                </a:solidFill>
                <a:effectLst/>
                <a:uLnTx/>
                <a:uFillTx/>
                <a:ea typeface="+mn-lt"/>
                <a:cs typeface="+mn-lt"/>
              </a:rPr>
              <a:t>a brand-new, voice-and-messaging-ready </a:t>
            </a:r>
            <a:r>
              <a:rPr lang="en-US" sz="1200" spc="0" dirty="0">
                <a:solidFill>
                  <a:srgbClr val="000000"/>
                </a:solidFill>
                <a:ea typeface="+mn-lt"/>
                <a:cs typeface="+mn-lt"/>
              </a:rPr>
              <a:t>TFN</a:t>
            </a:r>
            <a:r>
              <a:rPr kumimoji="0" lang="en-US" sz="1200" b="0" i="0" u="none" strike="noStrike" kern="1200" cap="none" spc="0" normalizeH="0" baseline="0" noProof="0" dirty="0">
                <a:ln>
                  <a:noFill/>
                </a:ln>
                <a:solidFill>
                  <a:srgbClr val="000000"/>
                </a:solidFill>
                <a:effectLst/>
                <a:uLnTx/>
                <a:uFillTx/>
                <a:ea typeface="+mn-lt"/>
                <a:cs typeface="+mn-lt"/>
              </a:rPr>
              <a:t> in minutes</a:t>
            </a:r>
            <a:r>
              <a:rPr lang="en-US" sz="1200" spc="0" dirty="0">
                <a:solidFill>
                  <a:srgbClr val="000000"/>
                </a:solidFill>
                <a:ea typeface="+mn-lt"/>
                <a:cs typeface="+mn-lt"/>
              </a:rPr>
              <a:t> —</a:t>
            </a:r>
            <a:r>
              <a:rPr kumimoji="0" lang="en-US" sz="1200" b="0" i="0" u="none" strike="noStrike" kern="1200" cap="none" spc="0" normalizeH="0" baseline="0" noProof="0" dirty="0">
                <a:ln>
                  <a:noFill/>
                </a:ln>
                <a:solidFill>
                  <a:srgbClr val="000000"/>
                </a:solidFill>
                <a:effectLst/>
                <a:uLnTx/>
                <a:uFillTx/>
                <a:ea typeface="+mn-lt"/>
                <a:cs typeface="+mn-lt"/>
              </a:rPr>
              <a:t> </a:t>
            </a:r>
            <a:br>
              <a:rPr kumimoji="0" lang="en-US" sz="1200" b="0" i="0" u="none" strike="noStrike" kern="1200" cap="none" spc="0" normalizeH="0" baseline="0" noProof="0" dirty="0">
                <a:ln>
                  <a:noFill/>
                </a:ln>
                <a:solidFill>
                  <a:srgbClr val="000000"/>
                </a:solidFill>
                <a:effectLst/>
                <a:uLnTx/>
                <a:uFillTx/>
                <a:ea typeface="+mn-lt"/>
                <a:cs typeface="+mn-lt"/>
              </a:rPr>
            </a:br>
            <a:r>
              <a:rPr kumimoji="0" lang="en-US" sz="1200" b="0" i="0" u="none" strike="noStrike" kern="1200" cap="none" spc="0" normalizeH="0" baseline="0" noProof="0" dirty="0">
                <a:ln>
                  <a:noFill/>
                </a:ln>
                <a:solidFill>
                  <a:srgbClr val="000000"/>
                </a:solidFill>
                <a:effectLst/>
                <a:uLnTx/>
                <a:uFillTx/>
                <a:ea typeface="+mn-lt"/>
                <a:cs typeface="+mn-lt"/>
              </a:rPr>
              <a:t>right from the Sinch dashboard.</a:t>
            </a:r>
            <a:endParaRPr lang="en-US" dirty="0">
              <a:ea typeface="+mn-lt"/>
              <a:cs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srgbClr val="000000"/>
              </a:solidFill>
              <a:effectLst/>
              <a:uLnTx/>
              <a:uFillTx/>
              <a:latin typeface="Host Grotes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chemeClr val="bg2"/>
                </a:solidFill>
                <a:effectLst/>
                <a:uLnTx/>
                <a:uFillTx/>
                <a:latin typeface="Host Grotesk"/>
                <a:ea typeface="+mn-ea"/>
                <a:cs typeface="+mn-cs"/>
              </a:rPr>
              <a:t>Host</a:t>
            </a:r>
            <a:r>
              <a:rPr kumimoji="0" lang="en-US" sz="1200" b="1" i="0" u="none" strike="noStrike" kern="1200" cap="none" spc="0" normalizeH="0" baseline="0" noProof="0" dirty="0">
                <a:ln>
                  <a:noFill/>
                </a:ln>
                <a:solidFill>
                  <a:srgbClr val="000000"/>
                </a:solidFill>
                <a:effectLst/>
                <a:uLnTx/>
                <a:uFillTx/>
                <a:latin typeface="Host Grotesk"/>
                <a:ea typeface="+mn-ea"/>
                <a:cs typeface="+mn-cs"/>
              </a:rPr>
              <a:t> your number (Messaging only)</a:t>
            </a:r>
          </a:p>
          <a:p>
            <a:pPr marL="175895" indent="-175895">
              <a:lnSpc>
                <a:spcPct val="100000"/>
              </a:lnSpc>
              <a:spcBef>
                <a:spcPts val="0"/>
              </a:spcBef>
              <a:spcAft>
                <a:spcPts val="0"/>
              </a:spcAft>
              <a:defRPr/>
            </a:pPr>
            <a:r>
              <a:rPr kumimoji="0" lang="en-US" sz="1200" b="0" i="0" u="none" strike="noStrike" kern="1200" cap="none" spc="0" normalizeH="0" baseline="0" noProof="0" dirty="0">
                <a:ln>
                  <a:noFill/>
                </a:ln>
                <a:solidFill>
                  <a:srgbClr val="000000"/>
                </a:solidFill>
                <a:effectLst/>
                <a:uLnTx/>
                <a:uFillTx/>
                <a:ea typeface="+mn-lt"/>
                <a:cs typeface="+mn-lt"/>
              </a:rPr>
              <a:t>Already have a number you love? Hosting lets you use Sinch for text messaging while your voice service </a:t>
            </a:r>
            <a:r>
              <a:rPr lang="en-US" sz="1200" spc="0" dirty="0">
                <a:solidFill>
                  <a:srgbClr val="000000"/>
                </a:solidFill>
                <a:ea typeface="+mn-lt"/>
                <a:cs typeface="+mn-lt"/>
              </a:rPr>
              <a:t>stays </a:t>
            </a:r>
            <a:r>
              <a:rPr kumimoji="0" lang="en-US" sz="1200" b="0" i="0" u="none" strike="noStrike" kern="1200" cap="none" spc="0" normalizeH="0" baseline="0" noProof="0" dirty="0">
                <a:ln>
                  <a:noFill/>
                </a:ln>
                <a:solidFill>
                  <a:srgbClr val="000000"/>
                </a:solidFill>
                <a:effectLst/>
                <a:uLnTx/>
                <a:uFillTx/>
                <a:ea typeface="+mn-lt"/>
                <a:cs typeface="+mn-lt"/>
              </a:rPr>
              <a:t>with your current provider. </a:t>
            </a:r>
            <a:r>
              <a:rPr lang="en-US" sz="1200" spc="0" dirty="0">
                <a:solidFill>
                  <a:srgbClr val="000000"/>
                </a:solidFill>
                <a:ea typeface="+mn-lt"/>
                <a:cs typeface="+mn-lt"/>
              </a:rPr>
              <a:t>No </a:t>
            </a:r>
            <a:r>
              <a:rPr kumimoji="0" lang="en-US" sz="1200" b="0" i="0" u="none" strike="noStrike" kern="1200" cap="none" spc="0" normalizeH="0" baseline="0" noProof="0" dirty="0">
                <a:ln>
                  <a:noFill/>
                </a:ln>
                <a:solidFill>
                  <a:srgbClr val="000000"/>
                </a:solidFill>
                <a:effectLst/>
                <a:uLnTx/>
                <a:uFillTx/>
                <a:ea typeface="+mn-lt"/>
                <a:cs typeface="+mn-lt"/>
              </a:rPr>
              <a:t>disruption</a:t>
            </a:r>
            <a:r>
              <a:rPr lang="en-US" sz="1200" spc="0" dirty="0">
                <a:solidFill>
                  <a:srgbClr val="000000"/>
                </a:solidFill>
                <a:ea typeface="+mn-lt"/>
                <a:cs typeface="+mn-lt"/>
              </a:rPr>
              <a:t>, just better messaging</a:t>
            </a:r>
            <a:r>
              <a:rPr kumimoji="0" lang="en-US" sz="1200" b="0" i="0" u="none" strike="noStrike" kern="1200" cap="none" spc="0" normalizeH="0" baseline="0" noProof="0" dirty="0">
                <a:ln>
                  <a:noFill/>
                </a:ln>
                <a:solidFill>
                  <a:srgbClr val="000000"/>
                </a:solidFill>
                <a:effectLst/>
                <a:uLnTx/>
                <a:uFillTx/>
                <a:ea typeface="+mn-lt"/>
                <a:cs typeface="+mn-lt"/>
              </a:rPr>
              <a:t>.</a:t>
            </a:r>
            <a:endParaRPr lang="en-US" dirty="0">
              <a:ea typeface="+mn-lt"/>
              <a:cs typeface="+mn-lt"/>
            </a:endParaRPr>
          </a:p>
          <a:p>
            <a:pPr marL="0" marR="0" lvl="0" indent="0" algn="l" defTabSz="914400">
              <a:lnSpc>
                <a:spcPct val="100000"/>
              </a:lnSpc>
              <a:spcBef>
                <a:spcPts val="0"/>
              </a:spcBef>
              <a:spcAft>
                <a:spcPts val="0"/>
              </a:spcAft>
              <a:buClrTx/>
              <a:buSzTx/>
              <a:buNone/>
              <a:tabLst/>
              <a:defRPr/>
            </a:pPr>
            <a:endParaRPr lang="en-US" sz="1200" b="1" i="0" u="none" strike="noStrike" kern="1200" cap="none" spc="0" normalizeH="0" baseline="0" noProof="0" dirty="0">
              <a:ln>
                <a:noFill/>
              </a:ln>
              <a:solidFill>
                <a:srgbClr val="000000"/>
              </a:solidFill>
              <a:effectLst/>
              <a:uLnTx/>
              <a:uFillTx/>
              <a:latin typeface="Host Grotesk"/>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chemeClr val="bg2"/>
                </a:solidFill>
                <a:effectLst/>
                <a:uLnTx/>
                <a:uFillTx/>
                <a:latin typeface="Host Grotesk"/>
                <a:ea typeface="+mn-ea"/>
                <a:cs typeface="+mn-cs"/>
              </a:rPr>
              <a:t>Port</a:t>
            </a:r>
            <a:r>
              <a:rPr kumimoji="0" lang="en-US" sz="1200" b="1" i="0" u="none" strike="noStrike" kern="1200" cap="none" spc="0" normalizeH="0" baseline="0" noProof="0" dirty="0">
                <a:ln>
                  <a:noFill/>
                </a:ln>
                <a:solidFill>
                  <a:srgbClr val="000000"/>
                </a:solidFill>
                <a:effectLst/>
                <a:uLnTx/>
                <a:uFillTx/>
                <a:latin typeface="Host Grotesk"/>
                <a:ea typeface="+mn-ea"/>
                <a:cs typeface="+mn-cs"/>
              </a:rPr>
              <a:t> your number (Voice &amp; Messaging)</a:t>
            </a:r>
          </a:p>
          <a:p>
            <a:pPr marL="175895" indent="-175895">
              <a:lnSpc>
                <a:spcPct val="100000"/>
              </a:lnSpc>
              <a:spcBef>
                <a:spcPts val="0"/>
              </a:spcBef>
              <a:spcAft>
                <a:spcPts val="0"/>
              </a:spcAft>
              <a:defRPr/>
            </a:pPr>
            <a:r>
              <a:rPr kumimoji="0" lang="en-US" sz="1200" b="0" i="0" u="none" strike="noStrike" kern="1200" cap="none" spc="0" normalizeH="0" baseline="0" noProof="0" dirty="0">
                <a:ln>
                  <a:noFill/>
                </a:ln>
                <a:solidFill>
                  <a:srgbClr val="000000"/>
                </a:solidFill>
                <a:effectLst/>
                <a:uLnTx/>
                <a:uFillTx/>
                <a:ea typeface="+mn-lt"/>
                <a:cs typeface="+mn-lt"/>
              </a:rPr>
              <a:t>Want everything </a:t>
            </a:r>
            <a:r>
              <a:rPr lang="en-US" sz="1200" spc="0" dirty="0">
                <a:solidFill>
                  <a:srgbClr val="000000"/>
                </a:solidFill>
                <a:ea typeface="+mn-lt"/>
                <a:cs typeface="+mn-lt"/>
              </a:rPr>
              <a:t>under one roof</a:t>
            </a:r>
            <a:r>
              <a:rPr kumimoji="0" lang="en-US" sz="1200" b="0" i="0" u="none" strike="noStrike" kern="1200" cap="none" spc="0" normalizeH="0" baseline="0" noProof="0" dirty="0">
                <a:ln>
                  <a:noFill/>
                </a:ln>
                <a:solidFill>
                  <a:srgbClr val="000000"/>
                </a:solidFill>
                <a:effectLst/>
                <a:uLnTx/>
                <a:uFillTx/>
                <a:ea typeface="+mn-lt"/>
                <a:cs typeface="+mn-lt"/>
              </a:rPr>
              <a:t>? Porting (also </a:t>
            </a:r>
            <a:r>
              <a:rPr lang="en-US" sz="1200" spc="0" dirty="0">
                <a:solidFill>
                  <a:srgbClr val="000000"/>
                </a:solidFill>
                <a:ea typeface="+mn-lt"/>
                <a:cs typeface="+mn-lt"/>
              </a:rPr>
              <a:t>called </a:t>
            </a:r>
            <a:r>
              <a:rPr kumimoji="0" lang="en-US" sz="1200" b="0" i="0" u="none" strike="noStrike" kern="1200" cap="none" spc="0" normalizeH="0" baseline="0" noProof="0" dirty="0">
                <a:ln>
                  <a:noFill/>
                </a:ln>
                <a:solidFill>
                  <a:srgbClr val="000000"/>
                </a:solidFill>
                <a:effectLst/>
                <a:uLnTx/>
                <a:uFillTx/>
                <a:ea typeface="+mn-lt"/>
                <a:cs typeface="+mn-lt"/>
              </a:rPr>
              <a:t>a </a:t>
            </a:r>
            <a:r>
              <a:rPr kumimoji="0" lang="en-US" sz="1200" b="0" i="0" u="none" strike="noStrike" kern="1200" cap="none" spc="0" normalizeH="0" baseline="0" noProof="0" dirty="0" err="1">
                <a:ln>
                  <a:noFill/>
                </a:ln>
                <a:solidFill>
                  <a:srgbClr val="000000"/>
                </a:solidFill>
                <a:effectLst/>
                <a:uLnTx/>
                <a:uFillTx/>
                <a:ea typeface="+mn-lt"/>
                <a:cs typeface="+mn-lt"/>
              </a:rPr>
              <a:t>RespOrg</a:t>
            </a:r>
            <a:r>
              <a:rPr kumimoji="0" lang="en-US" sz="1200" b="0" i="0" u="none" strike="noStrike" kern="1200" cap="none" spc="0" normalizeH="0" baseline="0" noProof="0" dirty="0">
                <a:ln>
                  <a:noFill/>
                </a:ln>
                <a:solidFill>
                  <a:srgbClr val="000000"/>
                </a:solidFill>
                <a:effectLst/>
                <a:uLnTx/>
                <a:uFillTx/>
                <a:ea typeface="+mn-lt"/>
                <a:cs typeface="+mn-lt"/>
              </a:rPr>
              <a:t> change) moves your entire number</a:t>
            </a:r>
            <a:r>
              <a:rPr lang="en-US" sz="1200" spc="0" dirty="0">
                <a:solidFill>
                  <a:srgbClr val="000000"/>
                </a:solidFill>
                <a:ea typeface="+mn-lt"/>
                <a:cs typeface="+mn-lt"/>
              </a:rPr>
              <a:t> </a:t>
            </a:r>
            <a:r>
              <a:rPr kumimoji="0" lang="en-US" sz="1200" b="0" i="0" u="none" strike="noStrike" kern="1200" cap="none" spc="0" normalizeH="0" baseline="0" noProof="0" dirty="0">
                <a:ln>
                  <a:noFill/>
                </a:ln>
                <a:solidFill>
                  <a:srgbClr val="000000"/>
                </a:solidFill>
                <a:effectLst/>
                <a:uLnTx/>
                <a:uFillTx/>
                <a:ea typeface="+mn-lt"/>
                <a:cs typeface="+mn-lt"/>
              </a:rPr>
              <a:t>— voice and messaging —</a:t>
            </a:r>
            <a:r>
              <a:rPr lang="en-US" sz="1200" spc="0" dirty="0">
                <a:solidFill>
                  <a:srgbClr val="000000"/>
                </a:solidFill>
                <a:ea typeface="+mn-lt"/>
                <a:cs typeface="+mn-lt"/>
              </a:rPr>
              <a:t> </a:t>
            </a:r>
            <a:r>
              <a:rPr kumimoji="0" lang="en-US" sz="1200" b="0" i="0" u="none" strike="noStrike" kern="1200" cap="none" spc="0" normalizeH="0" baseline="0" noProof="0" dirty="0">
                <a:ln>
                  <a:noFill/>
                </a:ln>
                <a:solidFill>
                  <a:srgbClr val="000000"/>
                </a:solidFill>
                <a:effectLst/>
                <a:uLnTx/>
                <a:uFillTx/>
                <a:ea typeface="+mn-lt"/>
                <a:cs typeface="+mn-lt"/>
              </a:rPr>
              <a:t>to </a:t>
            </a:r>
            <a:r>
              <a:rPr lang="en-US" sz="1200" spc="0" dirty="0">
                <a:solidFill>
                  <a:srgbClr val="000000"/>
                </a:solidFill>
                <a:ea typeface="+mn-lt"/>
                <a:cs typeface="+mn-lt"/>
              </a:rPr>
              <a:t>Sinch</a:t>
            </a:r>
            <a:r>
              <a:rPr kumimoji="0" lang="en-US" sz="1200" b="0" i="0" u="none" strike="noStrike" kern="1200" cap="none" spc="0" normalizeH="0" baseline="0" noProof="0" dirty="0">
                <a:ln>
                  <a:noFill/>
                </a:ln>
                <a:solidFill>
                  <a:srgbClr val="000000"/>
                </a:solidFill>
                <a:effectLst/>
                <a:uLnTx/>
                <a:uFillTx/>
                <a:ea typeface="+mn-lt"/>
                <a:cs typeface="+mn-lt"/>
              </a:rPr>
              <a:t>. </a:t>
            </a:r>
            <a:r>
              <a:rPr lang="en-US" sz="1200" spc="0" dirty="0">
                <a:solidFill>
                  <a:srgbClr val="000000"/>
                </a:solidFill>
                <a:ea typeface="+mn-lt"/>
                <a:cs typeface="+mn-lt"/>
              </a:rPr>
              <a:t>One </a:t>
            </a:r>
            <a:r>
              <a:rPr kumimoji="0" lang="en-US" sz="1200" b="0" i="0" u="none" strike="noStrike" kern="1200" cap="none" spc="0" normalizeH="0" baseline="0" noProof="0" dirty="0">
                <a:ln>
                  <a:noFill/>
                </a:ln>
                <a:solidFill>
                  <a:srgbClr val="000000"/>
                </a:solidFill>
                <a:effectLst/>
                <a:uLnTx/>
                <a:uFillTx/>
                <a:ea typeface="+mn-lt"/>
                <a:cs typeface="+mn-lt"/>
              </a:rPr>
              <a:t>provider, </a:t>
            </a:r>
            <a:r>
              <a:rPr lang="en-US" sz="1200" spc="0" dirty="0">
                <a:solidFill>
                  <a:srgbClr val="000000"/>
                </a:solidFill>
                <a:ea typeface="+mn-lt"/>
                <a:cs typeface="+mn-lt"/>
              </a:rPr>
              <a:t>one </a:t>
            </a:r>
            <a:r>
              <a:rPr kumimoji="0" lang="en-US" sz="1200" b="0" i="0" u="none" strike="noStrike" kern="1200" cap="none" spc="0" normalizeH="0" baseline="0" noProof="0" dirty="0">
                <a:ln>
                  <a:noFill/>
                </a:ln>
                <a:solidFill>
                  <a:srgbClr val="000000"/>
                </a:solidFill>
                <a:effectLst/>
                <a:uLnTx/>
                <a:uFillTx/>
                <a:ea typeface="+mn-lt"/>
                <a:cs typeface="+mn-lt"/>
              </a:rPr>
              <a:t>number</a:t>
            </a:r>
            <a:r>
              <a:rPr lang="en-US" sz="1200" spc="0" dirty="0">
                <a:solidFill>
                  <a:srgbClr val="000000"/>
                </a:solidFill>
                <a:ea typeface="+mn-lt"/>
                <a:cs typeface="+mn-lt"/>
              </a:rPr>
              <a:t>, zero hassle</a:t>
            </a:r>
            <a:r>
              <a:rPr kumimoji="0" lang="en-US" sz="1200" b="0" i="0" u="none" strike="noStrike" kern="1200" cap="none" spc="0" normalizeH="0" baseline="0" noProof="0" dirty="0">
                <a:ln>
                  <a:noFill/>
                </a:ln>
                <a:solidFill>
                  <a:srgbClr val="000000"/>
                </a:solidFill>
                <a:effectLst/>
                <a:uLnTx/>
                <a:uFillTx/>
                <a:ea typeface="+mn-lt"/>
                <a:cs typeface="+mn-lt"/>
              </a:rPr>
              <a:t>.</a:t>
            </a:r>
            <a:endParaRPr lang="en-US" dirty="0">
              <a:ea typeface="+mn-lt"/>
              <a:cs typeface="+mn-lt"/>
            </a:endParaRPr>
          </a:p>
          <a:p>
            <a:pPr marR="0" lvl="0" algn="l" defTabSz="914400">
              <a:lnSpc>
                <a:spcPct val="100000"/>
              </a:lnSpc>
              <a:spcBef>
                <a:spcPts val="0"/>
              </a:spcBef>
              <a:spcAft>
                <a:spcPts val="0"/>
              </a:spcAft>
              <a:buClrTx/>
              <a:buSzTx/>
              <a:buFont typeface="Arial" panose="020B0604020202020204" pitchFamily="34" charset="0"/>
              <a:buChar char="•"/>
              <a:tabLst/>
              <a:defRPr/>
            </a:pPr>
            <a:endParaRPr lang="en-US" sz="1200" b="0" i="0" u="none" strike="noStrike" kern="1200" cap="none" spc="0" normalizeH="0" baseline="0" noProof="0" dirty="0">
              <a:ln>
                <a:noFill/>
              </a:ln>
              <a:solidFill>
                <a:srgbClr val="000000"/>
              </a:solidFill>
              <a:effectLst/>
              <a:uLnTx/>
              <a:uFillTx/>
              <a:latin typeface="Host Grotesk"/>
            </a:endParaRPr>
          </a:p>
          <a:p>
            <a:pPr marL="0" indent="0">
              <a:buNone/>
              <a:defRPr/>
            </a:pPr>
            <a:r>
              <a:rPr lang="en-US" b="1" dirty="0">
                <a:solidFill>
                  <a:srgbClr val="000000"/>
                </a:solidFill>
                <a:ea typeface="+mn-lt"/>
                <a:cs typeface="+mn-lt"/>
              </a:rPr>
              <a:t>Heads up: </a:t>
            </a:r>
            <a:r>
              <a:rPr lang="en-US" sz="1200" dirty="0">
                <a:solidFill>
                  <a:srgbClr val="000000"/>
                </a:solidFill>
                <a:ea typeface="+mn-lt"/>
                <a:cs typeface="+mn-lt"/>
              </a:rPr>
              <a:t>You need to </a:t>
            </a:r>
            <a:r>
              <a:rPr kumimoji="0" lang="en-US" sz="1200" u="none" strike="noStrike" kern="1200" cap="none" spc="-20" normalizeH="0" baseline="0" noProof="0" dirty="0">
                <a:ln>
                  <a:noFill/>
                </a:ln>
                <a:solidFill>
                  <a:srgbClr val="000000"/>
                </a:solidFill>
                <a:effectLst/>
                <a:uLnTx/>
                <a:uFillTx/>
                <a:ea typeface="+mn-lt"/>
                <a:cs typeface="+mn-lt"/>
              </a:rPr>
              <a:t>buy, host, or port your number with Sinch</a:t>
            </a:r>
            <a:r>
              <a:rPr lang="en-US" sz="1200" dirty="0">
                <a:solidFill>
                  <a:srgbClr val="000000"/>
                </a:solidFill>
                <a:ea typeface="+mn-lt"/>
                <a:cs typeface="+mn-lt"/>
              </a:rPr>
              <a:t> *</a:t>
            </a:r>
            <a:r>
              <a:rPr kumimoji="0" lang="en-US" sz="1200" u="sng" strike="noStrike" kern="1200" cap="none" spc="-20" normalizeH="0" baseline="0" noProof="0" dirty="0">
                <a:ln>
                  <a:noFill/>
                </a:ln>
                <a:solidFill>
                  <a:srgbClr val="000000"/>
                </a:solidFill>
                <a:effectLst/>
                <a:uLnTx/>
                <a:uFillTx/>
                <a:ea typeface="+mn-lt"/>
                <a:cs typeface="+mn-lt"/>
              </a:rPr>
              <a:t>before</a:t>
            </a:r>
            <a:r>
              <a:rPr lang="en-US" sz="1200" dirty="0">
                <a:solidFill>
                  <a:srgbClr val="000000"/>
                </a:solidFill>
                <a:ea typeface="+mn-lt"/>
                <a:cs typeface="+mn-lt"/>
              </a:rPr>
              <a:t>* you can submit </a:t>
            </a:r>
            <a:r>
              <a:rPr kumimoji="0" lang="en-US" sz="1200" u="none" strike="noStrike" kern="1200" cap="none" spc="-20" normalizeH="0" baseline="0" noProof="0" dirty="0">
                <a:ln>
                  <a:noFill/>
                </a:ln>
                <a:solidFill>
                  <a:srgbClr val="000000"/>
                </a:solidFill>
                <a:effectLst/>
                <a:uLnTx/>
                <a:uFillTx/>
                <a:ea typeface="+mn-lt"/>
                <a:cs typeface="+mn-lt"/>
              </a:rPr>
              <a:t>a TFN messaging campaign for verification. </a:t>
            </a:r>
            <a:r>
              <a:rPr lang="en-US" sz="1200" dirty="0">
                <a:solidFill>
                  <a:srgbClr val="000000"/>
                </a:solidFill>
                <a:ea typeface="+mn-lt"/>
                <a:cs typeface="+mn-lt"/>
              </a:rPr>
              <a:t>Submit </a:t>
            </a:r>
            <a:r>
              <a:rPr kumimoji="0" lang="en-US" sz="1200" u="none" strike="noStrike" kern="1200" cap="none" spc="-20" normalizeH="0" baseline="0" noProof="0" dirty="0">
                <a:ln>
                  <a:noFill/>
                </a:ln>
                <a:solidFill>
                  <a:srgbClr val="000000"/>
                </a:solidFill>
                <a:effectLst/>
                <a:uLnTx/>
                <a:uFillTx/>
                <a:ea typeface="+mn-lt"/>
                <a:cs typeface="+mn-lt"/>
              </a:rPr>
              <a:t>for a number that isn't with us yet</a:t>
            </a:r>
            <a:r>
              <a:rPr lang="en-US" sz="1200" dirty="0">
                <a:solidFill>
                  <a:srgbClr val="000000"/>
                </a:solidFill>
                <a:ea typeface="+mn-lt"/>
                <a:cs typeface="+mn-lt"/>
              </a:rPr>
              <a:t> and it'll </a:t>
            </a:r>
            <a:r>
              <a:rPr kumimoji="0" lang="en-US" sz="1200" u="none" strike="noStrike" kern="1200" cap="none" spc="-20" normalizeH="0" baseline="0" noProof="0" dirty="0">
                <a:ln>
                  <a:noFill/>
                </a:ln>
                <a:solidFill>
                  <a:srgbClr val="000000"/>
                </a:solidFill>
                <a:effectLst/>
                <a:uLnTx/>
                <a:uFillTx/>
                <a:ea typeface="+mn-lt"/>
                <a:cs typeface="+mn-lt"/>
              </a:rPr>
              <a:t>be denied.</a:t>
            </a:r>
            <a:endParaRPr lang="en-US" sz="1200" u="none" strike="noStrike" kern="1200" cap="none" spc="-20" normalizeH="0" baseline="0" noProof="0" dirty="0">
              <a:ln>
                <a:noFill/>
              </a:ln>
              <a:solidFill>
                <a:srgbClr val="000000"/>
              </a:solidFill>
              <a:effectLst/>
              <a:uLnTx/>
              <a:uFillTx/>
              <a:ea typeface="+mn-lt"/>
              <a:cs typeface="+mn-lt"/>
            </a:endParaRPr>
          </a:p>
        </p:txBody>
      </p:sp>
      <p:sp>
        <p:nvSpPr>
          <p:cNvPr id="44" name="Text Placeholder 43">
            <a:extLst>
              <a:ext uri="{FF2B5EF4-FFF2-40B4-BE49-F238E27FC236}">
                <a16:creationId xmlns:a16="http://schemas.microsoft.com/office/drawing/2014/main" id="{87747511-B9DA-FD3A-5726-8CE97BBD2390}"/>
              </a:ext>
            </a:extLst>
          </p:cNvPr>
          <p:cNvSpPr>
            <a:spLocks noGrp="1"/>
          </p:cNvSpPr>
          <p:nvPr>
            <p:ph type="body" sz="quarter" idx="19"/>
          </p:nvPr>
        </p:nvSpPr>
        <p:spPr/>
        <p:txBody>
          <a:bodyPr/>
          <a:lstStyle/>
          <a:p>
            <a:r>
              <a:rPr lang="en-US" dirty="0">
                <a:ea typeface="+mj-lt"/>
                <a:cs typeface="+mj-lt"/>
              </a:rPr>
              <a:t>Three ways to get your TFN</a:t>
            </a:r>
            <a:endParaRPr lang="en-US" dirty="0"/>
          </a:p>
        </p:txBody>
      </p:sp>
      <p:sp>
        <p:nvSpPr>
          <p:cNvPr id="42" name="Text Placeholder 41">
            <a:extLst>
              <a:ext uri="{FF2B5EF4-FFF2-40B4-BE49-F238E27FC236}">
                <a16:creationId xmlns:a16="http://schemas.microsoft.com/office/drawing/2014/main" id="{29BD3043-C0F5-2025-2F8C-A3F2B2D5EA58}"/>
              </a:ext>
            </a:extLst>
          </p:cNvPr>
          <p:cNvSpPr>
            <a:spLocks noGrp="1"/>
          </p:cNvSpPr>
          <p:nvPr>
            <p:ph type="body" idx="13"/>
          </p:nvPr>
        </p:nvSpPr>
        <p:spPr>
          <a:xfrm>
            <a:off x="222250" y="1369414"/>
            <a:ext cx="11745910" cy="326821"/>
          </a:xfrm>
        </p:spPr>
        <p:txBody>
          <a:bodyPr/>
          <a:lstStyle/>
          <a:p>
            <a:r>
              <a:rPr lang="en-US" dirty="0">
                <a:ea typeface="+mn-lt"/>
                <a:cs typeface="+mn-lt"/>
              </a:rPr>
              <a:t>Three ways to get started. You just need to pick yours.</a:t>
            </a:r>
          </a:p>
        </p:txBody>
      </p:sp>
      <p:sp>
        <p:nvSpPr>
          <p:cNvPr id="5" name="Slide Number Placeholder 4">
            <a:extLst>
              <a:ext uri="{FF2B5EF4-FFF2-40B4-BE49-F238E27FC236}">
                <a16:creationId xmlns:a16="http://schemas.microsoft.com/office/drawing/2014/main" id="{B2D2EDE3-2269-2B0E-F83D-550F98BB1777}"/>
              </a:ext>
            </a:extLst>
          </p:cNvPr>
          <p:cNvSpPr>
            <a:spLocks noGrp="1"/>
          </p:cNvSpPr>
          <p:nvPr>
            <p:ph type="sldNum" sz="quarter" idx="16"/>
          </p:nvPr>
        </p:nvSpPr>
        <p:spPr/>
        <p:txBody>
          <a:bodyPr/>
          <a:lstStyle/>
          <a:p>
            <a:fld id="{AE086683-F536-42AB-ABBC-F4803DFE8DBC}" type="slidenum">
              <a:rPr lang="en-US" smtClean="0"/>
              <a:pPr/>
              <a:t>13</a:t>
            </a:fld>
            <a:endParaRPr lang="en-US"/>
          </a:p>
        </p:txBody>
      </p:sp>
      <p:sp>
        <p:nvSpPr>
          <p:cNvPr id="51" name="Text Placeholder 50">
            <a:extLst>
              <a:ext uri="{FF2B5EF4-FFF2-40B4-BE49-F238E27FC236}">
                <a16:creationId xmlns:a16="http://schemas.microsoft.com/office/drawing/2014/main" id="{36D52225-8A8E-9902-1BAD-471DBD552DA8}"/>
              </a:ext>
            </a:extLst>
          </p:cNvPr>
          <p:cNvSpPr>
            <a:spLocks noGrp="1"/>
          </p:cNvSpPr>
          <p:nvPr>
            <p:ph type="body" sz="quarter" idx="34"/>
          </p:nvPr>
        </p:nvSpPr>
        <p:spPr>
          <a:xfrm>
            <a:off x="7944801" y="2291557"/>
            <a:ext cx="4023360" cy="4263231"/>
          </a:xfrm>
          <a:noFill/>
        </p:spPr>
        <p:txBody>
          <a:bodyPr/>
          <a:lstStyle/>
          <a:p>
            <a:pPr marL="0" indent="0">
              <a:buNone/>
            </a:pPr>
            <a:r>
              <a:rPr lang="en-US" sz="1500" b="1" dirty="0">
                <a:latin typeface="+mj-lt"/>
              </a:rPr>
              <a:t>Not sure what to do? Let's figure it out!</a:t>
            </a:r>
            <a:endParaRPr lang="en-US" sz="1500" dirty="0"/>
          </a:p>
        </p:txBody>
      </p:sp>
      <p:pic>
        <p:nvPicPr>
          <p:cNvPr id="56" name="Picture Placeholder 55" descr="start, training, onboarding">
            <a:extLst>
              <a:ext uri="{FF2B5EF4-FFF2-40B4-BE49-F238E27FC236}">
                <a16:creationId xmlns:a16="http://schemas.microsoft.com/office/drawing/2014/main" id="{144D5834-073A-566D-794E-A20DAC1E2479}"/>
              </a:ext>
            </a:extLst>
          </p:cNvPr>
          <p:cNvPicPr>
            <a:picLocks noGrp="1" noChangeAspect="1"/>
          </p:cNvPicPr>
          <p:nvPr>
            <p:ph type="pic" sz="quarter" idx="35"/>
          </p:nvPr>
        </p:nvPicPr>
        <p:blipFill>
          <a:blip>
            <a:extLst>
              <a:ext uri="{96DAC541-7B7A-43D3-8B79-37D633B846F1}">
                <asvg:svgBlip xmlns:asvg="http://schemas.microsoft.com/office/drawing/2016/SVG/main" r:embed="rId3"/>
              </a:ext>
            </a:extLst>
          </a:blip>
          <a:srcRect t="6250" b="6250"/>
          <a:stretch>
            <a:fillRect/>
          </a:stretch>
        </p:blipFill>
        <p:spPr>
          <a:xfrm>
            <a:off x="8102811" y="2428875"/>
            <a:ext cx="368300" cy="322262"/>
          </a:xfrm>
        </p:spPr>
      </p:pic>
      <p:pic>
        <p:nvPicPr>
          <p:cNvPr id="55" name="Picture Placeholder 54">
            <a:extLst>
              <a:ext uri="{FF2B5EF4-FFF2-40B4-BE49-F238E27FC236}">
                <a16:creationId xmlns:a16="http://schemas.microsoft.com/office/drawing/2014/main" id="{B7FC4B25-65E7-A981-9CE0-9D78F11D9BCE}"/>
              </a:ext>
            </a:extLst>
          </p:cNvPr>
          <p:cNvPicPr>
            <a:picLocks noGrp="1" noChangeAspect="1"/>
          </p:cNvPicPr>
          <p:nvPr>
            <p:ph type="pic" sz="quarter" idx="21"/>
          </p:nvPr>
        </p:nvPicPr>
        <p:blipFill>
          <a:blip>
            <a:extLst>
              <a:ext uri="{96DAC541-7B7A-43D3-8B79-37D633B846F1}">
                <asvg:svgBlip xmlns:asvg="http://schemas.microsoft.com/office/drawing/2016/SVG/main" r:embed="rId4"/>
              </a:ext>
            </a:extLst>
          </a:blip>
          <a:srcRect t="6250" b="6250"/>
          <a:stretch>
            <a:fillRect/>
          </a:stretch>
        </p:blipFill>
        <p:spPr/>
      </p:pic>
      <p:sp>
        <p:nvSpPr>
          <p:cNvPr id="4" name="Rounded Rectangle 3">
            <a:extLst>
              <a:ext uri="{FF2B5EF4-FFF2-40B4-BE49-F238E27FC236}">
                <a16:creationId xmlns:a16="http://schemas.microsoft.com/office/drawing/2014/main" id="{7535E186-F938-7743-19D6-284C739C3007}"/>
              </a:ext>
            </a:extLst>
          </p:cNvPr>
          <p:cNvSpPr/>
          <p:nvPr/>
        </p:nvSpPr>
        <p:spPr>
          <a:xfrm>
            <a:off x="8071936" y="3231508"/>
            <a:ext cx="3792349" cy="439385"/>
          </a:xfrm>
          <a:prstGeom prst="round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0000"/>
              </a:lnSpc>
            </a:pPr>
            <a:r>
              <a:rPr lang="en-US" sz="1400" dirty="0">
                <a:solidFill>
                  <a:schemeClr val="tx1"/>
                </a:solidFill>
              </a:rPr>
              <a:t>Do you already have a Toll-Free Number?</a:t>
            </a:r>
          </a:p>
        </p:txBody>
      </p:sp>
      <p:sp>
        <p:nvSpPr>
          <p:cNvPr id="6" name="Rounded Rectangle 5">
            <a:extLst>
              <a:ext uri="{FF2B5EF4-FFF2-40B4-BE49-F238E27FC236}">
                <a16:creationId xmlns:a16="http://schemas.microsoft.com/office/drawing/2014/main" id="{5A4D9BD6-5106-90F4-BE33-A370246BEE54}"/>
              </a:ext>
            </a:extLst>
          </p:cNvPr>
          <p:cNvSpPr/>
          <p:nvPr/>
        </p:nvSpPr>
        <p:spPr>
          <a:xfrm>
            <a:off x="8071936" y="4151265"/>
            <a:ext cx="2468880" cy="508699"/>
          </a:xfrm>
          <a:prstGeom prst="round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en-US" sz="1000" dirty="0">
                <a:solidFill>
                  <a:schemeClr val="tx1"/>
                </a:solidFill>
              </a:rPr>
              <a:t>Yes, I currently have a TFN with another provider.</a:t>
            </a:r>
          </a:p>
        </p:txBody>
      </p:sp>
      <p:sp>
        <p:nvSpPr>
          <p:cNvPr id="7" name="Rounded Rectangle 6">
            <a:extLst>
              <a:ext uri="{FF2B5EF4-FFF2-40B4-BE49-F238E27FC236}">
                <a16:creationId xmlns:a16="http://schemas.microsoft.com/office/drawing/2014/main" id="{AB629E2C-405C-3B04-06E2-66DB6DEDCF79}"/>
              </a:ext>
            </a:extLst>
          </p:cNvPr>
          <p:cNvSpPr/>
          <p:nvPr/>
        </p:nvSpPr>
        <p:spPr>
          <a:xfrm>
            <a:off x="10675565" y="4151265"/>
            <a:ext cx="1188720" cy="508699"/>
          </a:xfrm>
          <a:prstGeom prst="round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en-US" sz="1000">
                <a:solidFill>
                  <a:schemeClr val="tx1"/>
                </a:solidFill>
              </a:rPr>
              <a:t>No, I need a new one.</a:t>
            </a:r>
          </a:p>
        </p:txBody>
      </p:sp>
      <p:sp>
        <p:nvSpPr>
          <p:cNvPr id="9" name="Rounded Rectangle 8">
            <a:extLst>
              <a:ext uri="{FF2B5EF4-FFF2-40B4-BE49-F238E27FC236}">
                <a16:creationId xmlns:a16="http://schemas.microsoft.com/office/drawing/2014/main" id="{EAF2DF1A-7E2A-6832-AE36-45885B4EDECF}"/>
              </a:ext>
            </a:extLst>
          </p:cNvPr>
          <p:cNvSpPr/>
          <p:nvPr/>
        </p:nvSpPr>
        <p:spPr>
          <a:xfrm>
            <a:off x="8077842" y="5022589"/>
            <a:ext cx="1161160" cy="1371092"/>
          </a:xfrm>
          <a:prstGeom prst="round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110000"/>
              </a:lnSpc>
            </a:pPr>
            <a:r>
              <a:rPr kumimoji="0" lang="en-US" sz="1000" b="1" i="0" u="none" strike="noStrike" kern="1200" cap="none" spc="0" normalizeH="0" baseline="0" noProof="0">
                <a:ln>
                  <a:noFill/>
                </a:ln>
                <a:solidFill>
                  <a:srgbClr val="000000"/>
                </a:solidFill>
                <a:effectLst/>
                <a:uLnTx/>
                <a:uFillTx/>
                <a:latin typeface="Host Grotesk"/>
                <a:ea typeface="+mn-ea"/>
                <a:cs typeface="+mn-cs"/>
              </a:rPr>
              <a:t>Port </a:t>
            </a:r>
            <a:r>
              <a:rPr lang="en-US" sz="1000" b="1">
                <a:solidFill>
                  <a:srgbClr val="000000"/>
                </a:solidFill>
                <a:latin typeface="Host Grotesk"/>
              </a:rPr>
              <a:t>your TFN</a:t>
            </a:r>
            <a:endParaRPr lang="en-US" sz="800">
              <a:solidFill>
                <a:schemeClr val="tx1"/>
              </a:solidFill>
            </a:endParaRPr>
          </a:p>
          <a:p>
            <a:pPr algn="ctr">
              <a:lnSpc>
                <a:spcPct val="110000"/>
              </a:lnSpc>
            </a:pPr>
            <a:endParaRPr lang="en-US" sz="800">
              <a:solidFill>
                <a:schemeClr val="tx1"/>
              </a:solidFill>
            </a:endParaRPr>
          </a:p>
          <a:p>
            <a:pPr algn="ctr">
              <a:lnSpc>
                <a:spcPct val="110000"/>
              </a:lnSpc>
            </a:pPr>
            <a:r>
              <a:rPr lang="en-US" sz="800">
                <a:solidFill>
                  <a:schemeClr val="tx1"/>
                </a:solidFill>
              </a:rPr>
              <a:t>To move </a:t>
            </a:r>
            <a:r>
              <a:rPr lang="en-US" sz="800" b="1">
                <a:solidFill>
                  <a:schemeClr val="tx1"/>
                </a:solidFill>
              </a:rPr>
              <a:t>both voice and messaging </a:t>
            </a:r>
            <a:r>
              <a:rPr lang="en-US" sz="800">
                <a:solidFill>
                  <a:schemeClr val="tx1"/>
                </a:solidFill>
              </a:rPr>
              <a:t>to Sinch, you’ll port your Toll-Free Number</a:t>
            </a:r>
          </a:p>
        </p:txBody>
      </p:sp>
      <p:sp>
        <p:nvSpPr>
          <p:cNvPr id="10" name="Rounded Rectangle 9">
            <a:extLst>
              <a:ext uri="{FF2B5EF4-FFF2-40B4-BE49-F238E27FC236}">
                <a16:creationId xmlns:a16="http://schemas.microsoft.com/office/drawing/2014/main" id="{59A8EB8C-D9EF-A692-3EF9-4BBDAF950B0A}"/>
              </a:ext>
            </a:extLst>
          </p:cNvPr>
          <p:cNvSpPr/>
          <p:nvPr/>
        </p:nvSpPr>
        <p:spPr>
          <a:xfrm>
            <a:off x="9379656" y="5022589"/>
            <a:ext cx="1161160" cy="1371092"/>
          </a:xfrm>
          <a:prstGeom prst="round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Host Grotesk"/>
                <a:ea typeface="+mn-ea"/>
                <a:cs typeface="+mn-cs"/>
              </a:rPr>
              <a:t>Host your TFN</a:t>
            </a:r>
            <a:endParaRPr lang="en-US" sz="800">
              <a:solidFill>
                <a:schemeClr val="tx1"/>
              </a:solidFill>
            </a:endParaRPr>
          </a:p>
          <a:p>
            <a:pPr algn="ctr">
              <a:lnSpc>
                <a:spcPct val="110000"/>
              </a:lnSpc>
            </a:pPr>
            <a:endParaRPr lang="en-US" sz="800">
              <a:solidFill>
                <a:schemeClr val="tx1"/>
              </a:solidFill>
            </a:endParaRPr>
          </a:p>
          <a:p>
            <a:pPr algn="ctr">
              <a:lnSpc>
                <a:spcPct val="110000"/>
              </a:lnSpc>
            </a:pPr>
            <a:r>
              <a:rPr lang="en-US" sz="800">
                <a:solidFill>
                  <a:schemeClr val="tx1"/>
                </a:solidFill>
              </a:rPr>
              <a:t>To move </a:t>
            </a:r>
            <a:r>
              <a:rPr lang="en-US" sz="800" b="1">
                <a:solidFill>
                  <a:schemeClr val="tx1"/>
                </a:solidFill>
              </a:rPr>
              <a:t>only your messaging </a:t>
            </a:r>
            <a:r>
              <a:rPr lang="en-US" sz="800">
                <a:solidFill>
                  <a:schemeClr val="tx1"/>
                </a:solidFill>
              </a:rPr>
              <a:t>to Sinch, you’ll host your Toll-Free Number</a:t>
            </a:r>
          </a:p>
        </p:txBody>
      </p:sp>
      <p:sp>
        <p:nvSpPr>
          <p:cNvPr id="11" name="Rounded Rectangle 10">
            <a:extLst>
              <a:ext uri="{FF2B5EF4-FFF2-40B4-BE49-F238E27FC236}">
                <a16:creationId xmlns:a16="http://schemas.microsoft.com/office/drawing/2014/main" id="{284AB1CB-91FA-8F81-245A-B1E598CA86A0}"/>
              </a:ext>
            </a:extLst>
          </p:cNvPr>
          <p:cNvSpPr/>
          <p:nvPr/>
        </p:nvSpPr>
        <p:spPr>
          <a:xfrm>
            <a:off x="10675565" y="5022589"/>
            <a:ext cx="1188720" cy="1371092"/>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110000"/>
              </a:lnSpc>
            </a:pPr>
            <a:r>
              <a:rPr lang="en-US" sz="1000" b="1">
                <a:solidFill>
                  <a:schemeClr val="tx1"/>
                </a:solidFill>
              </a:rPr>
              <a:t>Buy a Number</a:t>
            </a:r>
            <a:r>
              <a:rPr lang="en-US" sz="1000">
                <a:solidFill>
                  <a:schemeClr val="tx1"/>
                </a:solidFill>
              </a:rPr>
              <a:t> </a:t>
            </a:r>
          </a:p>
          <a:p>
            <a:pPr algn="ctr">
              <a:lnSpc>
                <a:spcPct val="110000"/>
              </a:lnSpc>
            </a:pPr>
            <a:endParaRPr lang="en-US" sz="1000">
              <a:solidFill>
                <a:schemeClr val="tx1"/>
              </a:solidFill>
            </a:endParaRPr>
          </a:p>
          <a:p>
            <a:pPr algn="ctr">
              <a:lnSpc>
                <a:spcPct val="110000"/>
              </a:lnSpc>
            </a:pPr>
            <a:r>
              <a:rPr lang="en-US" sz="800">
                <a:solidFill>
                  <a:schemeClr val="tx1"/>
                </a:solidFill>
              </a:rPr>
              <a:t>Purchase a </a:t>
            </a:r>
            <a:r>
              <a:rPr lang="en-US" sz="800" b="1">
                <a:solidFill>
                  <a:schemeClr val="tx1"/>
                </a:solidFill>
              </a:rPr>
              <a:t>brand-new TFN </a:t>
            </a:r>
            <a:r>
              <a:rPr lang="en-US" sz="800">
                <a:solidFill>
                  <a:schemeClr val="tx1"/>
                </a:solidFill>
              </a:rPr>
              <a:t>in minutes, right from the Sinch dashboard.</a:t>
            </a:r>
            <a:endParaRPr lang="en-US" sz="900">
              <a:solidFill>
                <a:schemeClr val="tx1"/>
              </a:solidFill>
            </a:endParaRPr>
          </a:p>
        </p:txBody>
      </p:sp>
      <p:cxnSp>
        <p:nvCxnSpPr>
          <p:cNvPr id="13" name="Straight Arrow Connector 12">
            <a:extLst>
              <a:ext uri="{FF2B5EF4-FFF2-40B4-BE49-F238E27FC236}">
                <a16:creationId xmlns:a16="http://schemas.microsoft.com/office/drawing/2014/main" id="{B991A03A-1E29-EFD4-2C7E-CC759E409BD4}"/>
              </a:ext>
            </a:extLst>
          </p:cNvPr>
          <p:cNvCxnSpPr>
            <a:cxnSpLocks/>
            <a:stCxn id="4" idx="2"/>
            <a:endCxn id="6" idx="0"/>
          </p:cNvCxnSpPr>
          <p:nvPr/>
        </p:nvCxnSpPr>
        <p:spPr>
          <a:xfrm flipH="1">
            <a:off x="9306376" y="3670893"/>
            <a:ext cx="661735" cy="48037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C6D4383-63CE-BC4C-75E2-3C208C114B11}"/>
              </a:ext>
            </a:extLst>
          </p:cNvPr>
          <p:cNvCxnSpPr>
            <a:cxnSpLocks/>
            <a:stCxn id="4" idx="2"/>
            <a:endCxn id="7" idx="0"/>
          </p:cNvCxnSpPr>
          <p:nvPr/>
        </p:nvCxnSpPr>
        <p:spPr>
          <a:xfrm>
            <a:off x="9968111" y="3670893"/>
            <a:ext cx="1301814" cy="48037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8D84C0E-48B7-C39A-8B70-3E7EEB0D6A96}"/>
              </a:ext>
            </a:extLst>
          </p:cNvPr>
          <p:cNvCxnSpPr>
            <a:cxnSpLocks/>
            <a:stCxn id="6" idx="2"/>
            <a:endCxn id="9" idx="0"/>
          </p:cNvCxnSpPr>
          <p:nvPr/>
        </p:nvCxnSpPr>
        <p:spPr>
          <a:xfrm flipH="1">
            <a:off x="8658422" y="4659964"/>
            <a:ext cx="647954" cy="3626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5E4420A-1571-36EC-F6E6-7B92805D3F8F}"/>
              </a:ext>
            </a:extLst>
          </p:cNvPr>
          <p:cNvCxnSpPr>
            <a:cxnSpLocks/>
            <a:stCxn id="6" idx="2"/>
            <a:endCxn id="10" idx="0"/>
          </p:cNvCxnSpPr>
          <p:nvPr/>
        </p:nvCxnSpPr>
        <p:spPr>
          <a:xfrm>
            <a:off x="9306376" y="4659964"/>
            <a:ext cx="653860" cy="3626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6F1DA88-CCC0-3FEE-6127-703C231976C3}"/>
              </a:ext>
            </a:extLst>
          </p:cNvPr>
          <p:cNvCxnSpPr>
            <a:cxnSpLocks/>
            <a:stCxn id="7" idx="2"/>
            <a:endCxn id="11" idx="0"/>
          </p:cNvCxnSpPr>
          <p:nvPr/>
        </p:nvCxnSpPr>
        <p:spPr>
          <a:xfrm>
            <a:off x="11269925" y="4659964"/>
            <a:ext cx="0" cy="3626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722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28AF39-97A8-C6DF-7848-2E1FEF6C6A56}"/>
              </a:ext>
            </a:extLst>
          </p:cNvPr>
          <p:cNvSpPr>
            <a:spLocks noGrp="1"/>
          </p:cNvSpPr>
          <p:nvPr>
            <p:ph type="body" sz="quarter" idx="29"/>
          </p:nvPr>
        </p:nvSpPr>
        <p:spPr>
          <a:solidFill>
            <a:schemeClr val="accent1"/>
          </a:solidFill>
        </p:spPr>
        <p:txBody>
          <a:bodyPr/>
          <a:lstStyle/>
          <a:p>
            <a:pPr marL="0" indent="0">
              <a:buNone/>
              <a:defRPr/>
            </a:pPr>
            <a:r>
              <a:rPr lang="en-US" b="1" dirty="0">
                <a:solidFill>
                  <a:srgbClr val="000000"/>
                </a:solidFill>
                <a:ea typeface="+mn-lt"/>
                <a:cs typeface="+mn-lt"/>
              </a:rPr>
              <a:t>Log into the Sinch Dashboard → Numbers → Get virtual numbers</a:t>
            </a:r>
            <a:endParaRPr lang="en-US" dirty="0">
              <a:solidFill>
                <a:srgbClr val="000000"/>
              </a:solidFill>
              <a:ea typeface="+mn-lt"/>
              <a:cs typeface="+mn-lt"/>
            </a:endParaRPr>
          </a:p>
          <a:p>
            <a:pPr marL="342900" lvl="0" indent="-342900">
              <a:buFont typeface="Arial" panose="020B0604020202020204" pitchFamily="34" charset="0"/>
              <a:buAutoNum type="arabicPeriod"/>
              <a:defRPr/>
            </a:pPr>
            <a:r>
              <a:rPr lang="en-US" sz="1100" dirty="0">
                <a:solidFill>
                  <a:srgbClr val="000000"/>
                </a:solidFill>
              </a:rPr>
              <a:t>Select "United States" as your country*</a:t>
            </a:r>
            <a:endParaRPr lang="en-US" sz="1100" i="1" dirty="0">
              <a:solidFill>
                <a:srgbClr val="000000"/>
              </a:solidFill>
              <a:ea typeface="+mn-lt"/>
              <a:cs typeface="+mn-lt"/>
            </a:endParaRPr>
          </a:p>
          <a:p>
            <a:pPr marL="342900" lvl="0" indent="-342900">
              <a:buFont typeface="Arial" panose="020B0604020202020204" pitchFamily="34" charset="0"/>
              <a:buAutoNum type="arabicPeriod"/>
              <a:defRPr/>
            </a:pPr>
            <a:r>
              <a:rPr lang="en-US" sz="1100" dirty="0">
                <a:solidFill>
                  <a:srgbClr val="000000"/>
                </a:solidFill>
                <a:ea typeface="+mn-lt"/>
                <a:cs typeface="+mn-lt"/>
              </a:rPr>
              <a:t>Select </a:t>
            </a:r>
            <a:r>
              <a:rPr lang="en-US" sz="1100" dirty="0">
                <a:solidFill>
                  <a:srgbClr val="000000"/>
                </a:solidFill>
              </a:rPr>
              <a:t>"</a:t>
            </a:r>
            <a:r>
              <a:rPr lang="en-US" sz="1100" b="1" dirty="0">
                <a:solidFill>
                  <a:srgbClr val="000000"/>
                </a:solidFill>
              </a:rPr>
              <a:t>Toll-Free</a:t>
            </a:r>
            <a:r>
              <a:rPr lang="en-US" sz="1100" dirty="0">
                <a:solidFill>
                  <a:srgbClr val="000000"/>
                </a:solidFill>
              </a:rPr>
              <a:t>" under "</a:t>
            </a:r>
            <a:r>
              <a:rPr lang="en-US" sz="1100" b="1" dirty="0">
                <a:solidFill>
                  <a:srgbClr val="000000"/>
                </a:solidFill>
              </a:rPr>
              <a:t>Type</a:t>
            </a:r>
            <a:r>
              <a:rPr lang="en-US" sz="1100" dirty="0">
                <a:solidFill>
                  <a:srgbClr val="000000"/>
                </a:solidFill>
              </a:rPr>
              <a:t>"</a:t>
            </a:r>
          </a:p>
          <a:p>
            <a:pPr marL="342900" lvl="0" indent="-342900">
              <a:buFont typeface="Arial" panose="020B0604020202020204" pitchFamily="34" charset="0"/>
              <a:buAutoNum type="arabicPeriod"/>
              <a:defRPr/>
            </a:pPr>
            <a:r>
              <a:rPr lang="en-US" sz="1100" dirty="0">
                <a:solidFill>
                  <a:srgbClr val="000000"/>
                </a:solidFill>
                <a:ea typeface="+mn-lt"/>
                <a:cs typeface="+mn-lt"/>
              </a:rPr>
              <a:t>Search for a custom or vanity number using "</a:t>
            </a:r>
            <a:r>
              <a:rPr lang="en-US" sz="1100" b="1" dirty="0">
                <a:solidFill>
                  <a:srgbClr val="000000"/>
                </a:solidFill>
                <a:ea typeface="+mn-lt"/>
                <a:cs typeface="+mn-lt"/>
              </a:rPr>
              <a:t>starts with</a:t>
            </a:r>
            <a:r>
              <a:rPr lang="en-US" sz="1100" dirty="0">
                <a:solidFill>
                  <a:srgbClr val="000000"/>
                </a:solidFill>
                <a:ea typeface="+mn-lt"/>
                <a:cs typeface="+mn-lt"/>
              </a:rPr>
              <a:t>" or "</a:t>
            </a:r>
            <a:r>
              <a:rPr lang="en-US" sz="1100" b="1" dirty="0">
                <a:solidFill>
                  <a:srgbClr val="000000"/>
                </a:solidFill>
                <a:ea typeface="+mn-lt"/>
                <a:cs typeface="+mn-lt"/>
              </a:rPr>
              <a:t>ends with</a:t>
            </a:r>
            <a:r>
              <a:rPr lang="en-US" sz="1100" dirty="0">
                <a:solidFill>
                  <a:srgbClr val="000000"/>
                </a:solidFill>
                <a:ea typeface="+mn-lt"/>
                <a:cs typeface="+mn-lt"/>
              </a:rPr>
              <a:t>" filters — </a:t>
            </a:r>
            <a:br>
              <a:rPr lang="en-US" sz="1100" dirty="0">
                <a:solidFill>
                  <a:srgbClr val="000000"/>
                </a:solidFill>
                <a:ea typeface="+mn-lt"/>
                <a:cs typeface="+mn-lt"/>
              </a:rPr>
            </a:br>
            <a:r>
              <a:rPr lang="en-US" sz="1100" dirty="0">
                <a:solidFill>
                  <a:srgbClr val="000000"/>
                </a:solidFill>
                <a:ea typeface="+mn-lt"/>
                <a:cs typeface="+mn-lt"/>
              </a:rPr>
              <a:t>or skip this if any number works</a:t>
            </a:r>
          </a:p>
          <a:p>
            <a:pPr marL="342900" lvl="0" indent="-342900">
              <a:buFont typeface="Arial" panose="020B0604020202020204" pitchFamily="34" charset="0"/>
              <a:buAutoNum type="arabicPeriod"/>
              <a:defRPr/>
            </a:pPr>
            <a:r>
              <a:rPr lang="en-US" sz="1100" dirty="0">
                <a:solidFill>
                  <a:srgbClr val="000000"/>
                </a:solidFill>
              </a:rPr>
              <a:t>You can select capabilities (Any, Voice, or SMS), but any TFN you lease from us is automatically set up for both voice and messaging</a:t>
            </a:r>
          </a:p>
          <a:p>
            <a:pPr marL="342900" lvl="0" indent="-342900">
              <a:buFont typeface="Arial" panose="020B0604020202020204" pitchFamily="34" charset="0"/>
              <a:buAutoNum type="arabicPeriod"/>
              <a:defRPr/>
            </a:pPr>
            <a:r>
              <a:rPr lang="en-US" sz="1100" dirty="0">
                <a:solidFill>
                  <a:srgbClr val="000000"/>
                </a:solidFill>
                <a:ea typeface="+mn-lt"/>
                <a:cs typeface="+mn-lt"/>
              </a:rPr>
              <a:t>Choose your Toll-Free Number and click </a:t>
            </a:r>
            <a:r>
              <a:rPr lang="en-US" sz="1100" b="1" dirty="0">
                <a:solidFill>
                  <a:srgbClr val="000000"/>
                </a:solidFill>
                <a:ea typeface="+mn-lt"/>
                <a:cs typeface="+mn-lt"/>
              </a:rPr>
              <a:t>’Buy' </a:t>
            </a:r>
            <a:r>
              <a:rPr lang="en-US" sz="1100" dirty="0">
                <a:solidFill>
                  <a:srgbClr val="000000"/>
                </a:solidFill>
                <a:ea typeface="+mn-lt"/>
                <a:cs typeface="+mn-lt"/>
              </a:rPr>
              <a:t>on the right-hand side</a:t>
            </a:r>
            <a:endParaRPr lang="en-US" sz="1100" dirty="0">
              <a:solidFill>
                <a:srgbClr val="000000"/>
              </a:solidFill>
            </a:endParaRPr>
          </a:p>
          <a:p>
            <a:pPr marL="342900" lvl="0" indent="-342900">
              <a:buFont typeface="Arial" panose="020B0604020202020204" pitchFamily="34" charset="0"/>
              <a:buAutoNum type="arabicPeriod"/>
              <a:defRPr/>
            </a:pPr>
            <a:r>
              <a:rPr lang="en-US" sz="1100" dirty="0">
                <a:solidFill>
                  <a:srgbClr val="000000"/>
                </a:solidFill>
              </a:rPr>
              <a:t>Click </a:t>
            </a:r>
            <a:r>
              <a:rPr lang="en-US" sz="1100" b="1" dirty="0">
                <a:solidFill>
                  <a:srgbClr val="000000"/>
                </a:solidFill>
              </a:rPr>
              <a:t>'Get Number</a:t>
            </a:r>
            <a:r>
              <a:rPr lang="en-US" sz="1100" dirty="0">
                <a:solidFill>
                  <a:srgbClr val="000000"/>
                </a:solidFill>
              </a:rPr>
              <a:t>' in the pop-up</a:t>
            </a:r>
          </a:p>
          <a:p>
            <a:pPr marL="342900" lvl="0" indent="-342900">
              <a:buFont typeface="Arial" panose="020B0604020202020204" pitchFamily="34" charset="0"/>
              <a:buAutoNum type="arabicPeriod"/>
              <a:defRPr/>
            </a:pPr>
            <a:r>
              <a:rPr lang="en-US" sz="1100" dirty="0">
                <a:solidFill>
                  <a:srgbClr val="000000"/>
                </a:solidFill>
                <a:ea typeface="+mn-lt"/>
                <a:cs typeface="+mn-lt"/>
              </a:rPr>
              <a:t>That's it — your number is purchased!</a:t>
            </a:r>
          </a:p>
          <a:p>
            <a:pPr marL="342900" lvl="0" indent="-342900">
              <a:buFont typeface="Arial" panose="020B0604020202020204" pitchFamily="34" charset="0"/>
              <a:buAutoNum type="arabicPeriod"/>
              <a:defRPr/>
            </a:pPr>
            <a:endParaRPr lang="en-US" sz="1100" dirty="0">
              <a:solidFill>
                <a:srgbClr val="000000"/>
              </a:solidFill>
              <a:ea typeface="+mn-lt"/>
              <a:cs typeface="+mn-lt"/>
            </a:endParaRPr>
          </a:p>
          <a:p>
            <a:pPr marL="0" indent="0">
              <a:lnSpc>
                <a:spcPct val="100000"/>
              </a:lnSpc>
              <a:spcBef>
                <a:spcPts val="0"/>
              </a:spcBef>
              <a:spcAft>
                <a:spcPts val="0"/>
              </a:spcAft>
              <a:buFontTx/>
              <a:buNone/>
              <a:defRPr/>
            </a:pPr>
            <a:r>
              <a:rPr lang="en-US" sz="900" spc="0" dirty="0">
                <a:solidFill>
                  <a:srgbClr val="000000"/>
                </a:solidFill>
                <a:latin typeface="Host Grotesk SemiBold"/>
              </a:rPr>
              <a:t>Key links and resources:</a:t>
            </a:r>
            <a:endParaRPr lang="en-US" sz="900" spc="0" dirty="0">
              <a:solidFill>
                <a:srgbClr val="000000"/>
              </a:solidFill>
              <a:hlinkClick r:id="rId4"/>
            </a:endParaRPr>
          </a:p>
          <a:p>
            <a:pPr marL="0" indent="0">
              <a:buNone/>
              <a:defRPr/>
            </a:pPr>
            <a:r>
              <a:rPr lang="en-US" sz="900" dirty="0">
                <a:solidFill>
                  <a:schemeClr val="bg2"/>
                </a:solidFill>
                <a:hlinkClick r:id="rId4">
                  <a:extLst>
                    <a:ext uri="{A12FA001-AC4F-418D-AE19-62706E023703}">
                      <ahyp:hlinkClr xmlns:ahyp="http://schemas.microsoft.com/office/drawing/2018/hyperlinkcolor" val="tx"/>
                    </a:ext>
                  </a:extLst>
                </a:hlinkClick>
              </a:rPr>
              <a:t>Toll-Free Numbers</a:t>
            </a:r>
            <a:r>
              <a:rPr lang="en-US" sz="900" dirty="0">
                <a:solidFill>
                  <a:srgbClr val="000000"/>
                </a:solidFill>
              </a:rPr>
              <a:t> – </a:t>
            </a:r>
            <a:r>
              <a:rPr lang="en-US" sz="900" dirty="0" err="1">
                <a:solidFill>
                  <a:srgbClr val="000000"/>
                </a:solidFill>
              </a:rPr>
              <a:t>Sinch.com</a:t>
            </a:r>
            <a:endParaRPr lang="en-US" sz="900" dirty="0">
              <a:solidFill>
                <a:srgbClr val="000000"/>
              </a:solidFill>
            </a:endParaRPr>
          </a:p>
          <a:p>
            <a:pPr marL="0" indent="0">
              <a:buNone/>
              <a:defRPr/>
            </a:pPr>
            <a:r>
              <a:rPr lang="en-US" sz="900" dirty="0">
                <a:solidFill>
                  <a:schemeClr val="bg2"/>
                </a:solidFill>
                <a:hlinkClick r:id="rId5">
                  <a:extLst>
                    <a:ext uri="{A12FA001-AC4F-418D-AE19-62706E023703}">
                      <ahyp:hlinkClr xmlns:ahyp="http://schemas.microsoft.com/office/drawing/2018/hyperlinkcolor" val="tx"/>
                    </a:ext>
                  </a:extLst>
                </a:hlinkClick>
              </a:rPr>
              <a:t>Buying a number from Sinch</a:t>
            </a:r>
            <a:r>
              <a:rPr lang="en-US" sz="900" dirty="0">
                <a:solidFill>
                  <a:srgbClr val="000000"/>
                </a:solidFill>
              </a:rPr>
              <a:t> Sinch Community</a:t>
            </a:r>
          </a:p>
        </p:txBody>
      </p:sp>
      <p:sp>
        <p:nvSpPr>
          <p:cNvPr id="3" name="Text Placeholder 2">
            <a:extLst>
              <a:ext uri="{FF2B5EF4-FFF2-40B4-BE49-F238E27FC236}">
                <a16:creationId xmlns:a16="http://schemas.microsoft.com/office/drawing/2014/main" id="{4B224AC0-2899-E1C8-8560-D3E7D3101675}"/>
              </a:ext>
            </a:extLst>
          </p:cNvPr>
          <p:cNvSpPr>
            <a:spLocks noGrp="1"/>
          </p:cNvSpPr>
          <p:nvPr>
            <p:ph type="body" sz="quarter" idx="19"/>
          </p:nvPr>
        </p:nvSpPr>
        <p:spPr/>
        <p:txBody>
          <a:bodyPr/>
          <a:lstStyle/>
          <a:p>
            <a:r>
              <a:rPr lang="en-US" dirty="0"/>
              <a:t>How to buy a TFN</a:t>
            </a:r>
          </a:p>
        </p:txBody>
      </p:sp>
      <p:sp>
        <p:nvSpPr>
          <p:cNvPr id="4" name="Text Placeholder 3">
            <a:extLst>
              <a:ext uri="{FF2B5EF4-FFF2-40B4-BE49-F238E27FC236}">
                <a16:creationId xmlns:a16="http://schemas.microsoft.com/office/drawing/2014/main" id="{CE6E252B-7A27-FBA3-96B7-9EAC0A872058}"/>
              </a:ext>
            </a:extLst>
          </p:cNvPr>
          <p:cNvSpPr>
            <a:spLocks noGrp="1"/>
          </p:cNvSpPr>
          <p:nvPr>
            <p:ph type="body" idx="13"/>
          </p:nvPr>
        </p:nvSpPr>
        <p:spPr>
          <a:xfrm>
            <a:off x="222250" y="1369414"/>
            <a:ext cx="9767887" cy="326821"/>
          </a:xfrm>
        </p:spPr>
        <p:txBody>
          <a:bodyPr/>
          <a:lstStyle/>
          <a:p>
            <a:r>
              <a:rPr lang="en-US" dirty="0">
                <a:ea typeface="+mn-lt"/>
                <a:cs typeface="+mn-lt"/>
              </a:rPr>
              <a:t>Buying a new Toll-Free Number on Sinch Build</a:t>
            </a:r>
          </a:p>
        </p:txBody>
      </p:sp>
      <p:sp>
        <p:nvSpPr>
          <p:cNvPr id="5" name="Slide Number Placeholder 4">
            <a:extLst>
              <a:ext uri="{FF2B5EF4-FFF2-40B4-BE49-F238E27FC236}">
                <a16:creationId xmlns:a16="http://schemas.microsoft.com/office/drawing/2014/main" id="{AB267210-7FCA-E0AF-15F7-8BAC6A5FF119}"/>
              </a:ext>
            </a:extLst>
          </p:cNvPr>
          <p:cNvSpPr>
            <a:spLocks noGrp="1"/>
          </p:cNvSpPr>
          <p:nvPr>
            <p:ph type="sldNum" sz="quarter" idx="16"/>
          </p:nvPr>
        </p:nvSpPr>
        <p:spPr/>
        <p:txBody>
          <a:bodyPr/>
          <a:lstStyle/>
          <a:p>
            <a:fld id="{AE086683-F536-42AB-ABBC-F4803DFE8DBC}" type="slidenum">
              <a:rPr lang="en-US" smtClean="0"/>
              <a:pPr/>
              <a:t>14</a:t>
            </a:fld>
            <a:endParaRPr lang="en-US"/>
          </a:p>
        </p:txBody>
      </p:sp>
      <p:sp>
        <p:nvSpPr>
          <p:cNvPr id="6" name="Text Placeholder 5">
            <a:extLst>
              <a:ext uri="{FF2B5EF4-FFF2-40B4-BE49-F238E27FC236}">
                <a16:creationId xmlns:a16="http://schemas.microsoft.com/office/drawing/2014/main" id="{AC508DAE-C363-E669-5313-18B305245F4B}"/>
              </a:ext>
            </a:extLst>
          </p:cNvPr>
          <p:cNvSpPr>
            <a:spLocks noGrp="1"/>
          </p:cNvSpPr>
          <p:nvPr>
            <p:ph type="body" sz="quarter" idx="18"/>
          </p:nvPr>
        </p:nvSpPr>
        <p:spPr>
          <a:xfrm>
            <a:off x="222251" y="6391410"/>
            <a:ext cx="4830016" cy="163378"/>
          </a:xfrm>
        </p:spPr>
        <p:txBody>
          <a:bodyPr/>
          <a:lstStyle/>
          <a:p>
            <a:r>
              <a:rPr lang="en-US" dirty="0"/>
              <a:t>*NOTE: you must view US inventory to see available Toll-Free Numbers</a:t>
            </a:r>
          </a:p>
        </p:txBody>
      </p:sp>
      <p:sp>
        <p:nvSpPr>
          <p:cNvPr id="7" name="Text Placeholder 6">
            <a:extLst>
              <a:ext uri="{FF2B5EF4-FFF2-40B4-BE49-F238E27FC236}">
                <a16:creationId xmlns:a16="http://schemas.microsoft.com/office/drawing/2014/main" id="{C45D2356-7939-2BAD-E548-B94275D5ED5C}"/>
              </a:ext>
            </a:extLst>
          </p:cNvPr>
          <p:cNvSpPr>
            <a:spLocks noGrp="1"/>
          </p:cNvSpPr>
          <p:nvPr>
            <p:ph type="body" sz="quarter" idx="30"/>
          </p:nvPr>
        </p:nvSpPr>
        <p:spPr>
          <a:noFill/>
        </p:spPr>
        <p:txBody>
          <a:bodyPr/>
          <a:lstStyle/>
          <a:p>
            <a:pPr marL="0" indent="0">
              <a:buNone/>
            </a:pPr>
            <a:r>
              <a:rPr lang="en-US" spc="0" dirty="0">
                <a:solidFill>
                  <a:srgbClr val="000000"/>
                </a:solidFill>
                <a:latin typeface="Host Grotesk SemiBold"/>
              </a:rPr>
              <a:t>Watch the demo:</a:t>
            </a:r>
            <a:endParaRPr lang="en-US" sz="1000" spc="0" dirty="0">
              <a:solidFill>
                <a:srgbClr val="000000"/>
              </a:solidFill>
              <a:hlinkClick r:id="rId4"/>
            </a:endParaRPr>
          </a:p>
        </p:txBody>
      </p:sp>
      <p:pic>
        <p:nvPicPr>
          <p:cNvPr id="15" name="Picture Placeholder 14" descr="favourite, review, rating">
            <a:extLst>
              <a:ext uri="{FF2B5EF4-FFF2-40B4-BE49-F238E27FC236}">
                <a16:creationId xmlns:a16="http://schemas.microsoft.com/office/drawing/2014/main" id="{729EC4FC-1832-E4F1-B9C8-5D6E7A79C36F}"/>
              </a:ext>
            </a:extLst>
          </p:cNvPr>
          <p:cNvPicPr>
            <a:picLocks noGrp="1" noChangeAspect="1"/>
          </p:cNvPicPr>
          <p:nvPr>
            <p:ph type="pic" sz="quarter" idx="31"/>
          </p:nvPr>
        </p:nvPicPr>
        <p:blipFill>
          <a:blip>
            <a:extLst>
              <a:ext uri="{96DAC541-7B7A-43D3-8B79-37D633B846F1}">
                <asvg:svgBlip xmlns:asvg="http://schemas.microsoft.com/office/drawing/2016/SVG/main" r:embed="rId6"/>
              </a:ext>
            </a:extLst>
          </a:blip>
          <a:srcRect t="6250" b="6250"/>
          <a:stretch>
            <a:fillRect/>
          </a:stretch>
        </p:blipFill>
        <p:spPr/>
      </p:pic>
      <p:pic>
        <p:nvPicPr>
          <p:cNvPr id="14" name="Picture Placeholder 13" descr="e-commerce">
            <a:extLst>
              <a:ext uri="{FF2B5EF4-FFF2-40B4-BE49-F238E27FC236}">
                <a16:creationId xmlns:a16="http://schemas.microsoft.com/office/drawing/2014/main" id="{310FABDB-E0A7-C7C0-FD4D-6F688D5A254F}"/>
              </a:ext>
            </a:extLst>
          </p:cNvPr>
          <p:cNvPicPr>
            <a:picLocks noGrp="1" noChangeAspect="1"/>
          </p:cNvPicPr>
          <p:nvPr>
            <p:ph type="pic" sz="quarter" idx="21"/>
          </p:nvPr>
        </p:nvPicPr>
        <p:blipFill>
          <a:blip>
            <a:extLst>
              <a:ext uri="{96DAC541-7B7A-43D3-8B79-37D633B846F1}">
                <asvg:svgBlip xmlns:asvg="http://schemas.microsoft.com/office/drawing/2016/SVG/main" r:embed="rId7"/>
              </a:ext>
            </a:extLst>
          </a:blip>
          <a:srcRect t="6250" b="6250"/>
          <a:stretch>
            <a:fillRect/>
          </a:stretch>
        </p:blipFill>
        <p:spPr/>
      </p:pic>
      <p:pic>
        <p:nvPicPr>
          <p:cNvPr id="10" name="Buy a TFN on Sinch Build">
            <a:hlinkClick r:id="" action="ppaction://media"/>
            <a:extLst>
              <a:ext uri="{FF2B5EF4-FFF2-40B4-BE49-F238E27FC236}">
                <a16:creationId xmlns:a16="http://schemas.microsoft.com/office/drawing/2014/main" id="{93988B17-FDBF-3189-AD10-3C96B89EA8ED}"/>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312694" y="3203576"/>
            <a:ext cx="5484992" cy="2847600"/>
          </a:xfrm>
          <a:prstGeom prst="rect">
            <a:avLst/>
          </a:prstGeom>
          <a:ln>
            <a:solidFill>
              <a:schemeClr val="bg1">
                <a:lumMod val="65000"/>
              </a:schemeClr>
            </a:solidFill>
          </a:ln>
        </p:spPr>
      </p:pic>
    </p:spTree>
    <p:extLst>
      <p:ext uri="{BB962C8B-B14F-4D97-AF65-F5344CB8AC3E}">
        <p14:creationId xmlns:p14="http://schemas.microsoft.com/office/powerpoint/2010/main" val="392846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83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ED111D-B31A-8321-D2F2-03B27C953AC7}"/>
              </a:ext>
            </a:extLst>
          </p:cNvPr>
          <p:cNvSpPr>
            <a:spLocks noGrp="1"/>
          </p:cNvSpPr>
          <p:nvPr>
            <p:ph type="body" sz="quarter" idx="29"/>
          </p:nvPr>
        </p:nvSpPr>
        <p:spPr>
          <a:solidFill>
            <a:schemeClr val="accent1"/>
          </a:solidFill>
        </p:spPr>
        <p:txBody>
          <a:bodyPr/>
          <a:lstStyle/>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sz="1600" b="0" i="0" u="none" strike="noStrike" kern="1200" cap="none" spc="-20" normalizeH="0" baseline="0" noProof="0" dirty="0">
                <a:ln>
                  <a:noFill/>
                </a:ln>
                <a:solidFill>
                  <a:srgbClr val="000000"/>
                </a:solidFill>
                <a:effectLst/>
                <a:uLnTx/>
                <a:uFillTx/>
                <a:latin typeface="+mj-lt"/>
                <a:ea typeface="+mn-lt"/>
                <a:cs typeface="+mn-lt"/>
              </a:rPr>
              <a:t>Between steps 5 and 6, you'll get the chance to link your number to your voice service. Do it then and your number is activated for voice instantly.</a:t>
            </a:r>
            <a:endParaRPr kumimoji="0" lang="en-US" sz="1400" b="0" i="0" u="none" strike="noStrike" kern="1200" cap="none" spc="-20" normalizeH="0" baseline="0" noProof="0" dirty="0">
              <a:ln>
                <a:noFill/>
              </a:ln>
              <a:solidFill>
                <a:srgbClr val="000000"/>
              </a:solidFill>
              <a:effectLst/>
              <a:uLnTx/>
              <a:uFillTx/>
              <a:latin typeface="+mj-lt"/>
              <a:ea typeface="+mn-lt"/>
              <a:cs typeface="+mn-lt"/>
            </a:endParaRPr>
          </a:p>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endParaRPr kumimoji="0" lang="en-US" sz="1200" b="0" i="0" u="none" strike="noStrike" kern="1200" cap="none" spc="-20" normalizeH="0" baseline="0" noProof="0" dirty="0">
              <a:ln>
                <a:noFill/>
              </a:ln>
              <a:solidFill>
                <a:srgbClr val="000000"/>
              </a:solidFill>
              <a:effectLst/>
              <a:uLnTx/>
              <a:uFillTx/>
              <a:latin typeface="Host Grotesk"/>
              <a:ea typeface="+mn-ea"/>
              <a:cs typeface="+mn-cs"/>
            </a:endParaRPr>
          </a:p>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sz="1200" b="0" i="0" u="none" strike="noStrike" kern="1200" cap="none" spc="-20" normalizeH="0" baseline="0" noProof="0" dirty="0">
                <a:ln>
                  <a:noFill/>
                </a:ln>
                <a:solidFill>
                  <a:srgbClr val="000000"/>
                </a:solidFill>
                <a:effectLst/>
                <a:uLnTx/>
                <a:uFillTx/>
                <a:latin typeface="Host Grotesk"/>
                <a:ea typeface="+mn-ea"/>
                <a:cs typeface="+mn-cs"/>
              </a:rPr>
              <a:t>5. Choose your desired Toll-Free Number and click ’</a:t>
            </a:r>
            <a:r>
              <a:rPr kumimoji="0" lang="en-US" sz="1200" b="1" i="0" u="none" strike="noStrike" kern="1200" cap="none" spc="-20" normalizeH="0" baseline="0" noProof="0" dirty="0">
                <a:ln>
                  <a:noFill/>
                </a:ln>
                <a:solidFill>
                  <a:srgbClr val="000000"/>
                </a:solidFill>
                <a:effectLst/>
                <a:uLnTx/>
                <a:uFillTx/>
                <a:latin typeface="Host Grotesk"/>
                <a:ea typeface="+mn-ea"/>
                <a:cs typeface="+mn-cs"/>
              </a:rPr>
              <a:t>Buy</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 on the right-hand side</a:t>
            </a:r>
            <a:endParaRPr kumimoji="0" lang="en-US" sz="1200" b="0" i="0" u="none" strike="noStrike" kern="1200" cap="none" spc="-20" normalizeH="0" baseline="0" noProof="0" dirty="0">
              <a:ln>
                <a:noFill/>
              </a:ln>
              <a:solidFill>
                <a:srgbClr val="000000"/>
              </a:solidFill>
              <a:effectLst/>
              <a:uLnTx/>
              <a:uFillTx/>
              <a:latin typeface="Host Grotesk"/>
              <a:ea typeface="+mn-lt"/>
              <a:cs typeface="+mn-lt"/>
            </a:endParaRPr>
          </a:p>
          <a:p>
            <a:pPr marL="103187" lvl="2" indent="0">
              <a:spcBef>
                <a:spcPts val="225"/>
              </a:spcBef>
              <a:buNone/>
              <a:defRPr/>
            </a:pPr>
            <a:r>
              <a:rPr kumimoji="0" lang="en-US" sz="1200" b="1" i="0" u="none" strike="noStrike" kern="1200" cap="none" spc="-20" normalizeH="0" baseline="0" noProof="0" dirty="0">
                <a:ln>
                  <a:noFill/>
                </a:ln>
                <a:solidFill>
                  <a:srgbClr val="1860F0"/>
                </a:solidFill>
                <a:effectLst/>
                <a:uLnTx/>
                <a:uFillTx/>
                <a:latin typeface="Host Grotesk"/>
                <a:ea typeface="+mn-lt"/>
                <a:cs typeface="+mn-lt"/>
              </a:rPr>
              <a:t>5a.</a:t>
            </a:r>
            <a:r>
              <a:rPr kumimoji="0" lang="en-US" sz="1200" b="0" i="0" u="none" strike="noStrike" kern="1200" cap="none" spc="-20" normalizeH="0" baseline="0" noProof="0" dirty="0">
                <a:ln>
                  <a:noFill/>
                </a:ln>
                <a:solidFill>
                  <a:srgbClr val="000000"/>
                </a:solidFill>
                <a:effectLst/>
                <a:uLnTx/>
                <a:uFillTx/>
                <a:latin typeface="Host Grotesk"/>
                <a:ea typeface="+mn-lt"/>
                <a:cs typeface="+mn-lt"/>
              </a:rPr>
              <a:t> Click ‘</a:t>
            </a:r>
            <a:r>
              <a:rPr kumimoji="0" lang="en-US" sz="1200" b="1" i="0" u="none" strike="noStrike" kern="1200" cap="none" spc="-20" normalizeH="0" baseline="0" noProof="0" dirty="0">
                <a:ln>
                  <a:noFill/>
                </a:ln>
                <a:solidFill>
                  <a:srgbClr val="000000"/>
                </a:solidFill>
                <a:effectLst/>
                <a:uLnTx/>
                <a:uFillTx/>
                <a:latin typeface="Host Grotesk"/>
                <a:ea typeface="+mn-lt"/>
                <a:cs typeface="+mn-lt"/>
              </a:rPr>
              <a:t>Show Configuration’</a:t>
            </a:r>
            <a:r>
              <a:rPr kumimoji="0" lang="en-US" sz="1200" b="0" i="0" u="none" strike="noStrike" kern="1200" cap="none" spc="-20" normalizeH="0" baseline="0" noProof="0" dirty="0">
                <a:ln>
                  <a:noFill/>
                </a:ln>
                <a:solidFill>
                  <a:srgbClr val="000000"/>
                </a:solidFill>
                <a:effectLst/>
                <a:uLnTx/>
                <a:uFillTx/>
                <a:latin typeface="Host Grotesk"/>
                <a:ea typeface="+mn-lt"/>
                <a:cs typeface="+mn-lt"/>
              </a:rPr>
              <a:t> in the pop-up</a:t>
            </a:r>
            <a:endParaRPr kumimoji="0" lang="en-US" b="0" i="0" u="none" strike="noStrike" kern="1200" cap="none" spc="-20" normalizeH="0" baseline="0" noProof="0" dirty="0">
              <a:ln>
                <a:noFill/>
              </a:ln>
              <a:solidFill>
                <a:srgbClr val="000000"/>
              </a:solidFill>
              <a:effectLst/>
              <a:uLnTx/>
              <a:uFillTx/>
              <a:latin typeface="Host Grotesk"/>
              <a:ea typeface="+mn-ea"/>
              <a:cs typeface="+mn-cs"/>
            </a:endParaRPr>
          </a:p>
          <a:p>
            <a:pPr marL="279082" lvl="2" indent="-175895">
              <a:spcBef>
                <a:spcPts val="225"/>
              </a:spcBef>
              <a:buNone/>
              <a:defRPr/>
            </a:pPr>
            <a:r>
              <a:rPr kumimoji="0" lang="en-US" sz="1200" b="1" i="0" u="none" strike="noStrike" kern="1200" cap="none" spc="-20" normalizeH="0" baseline="0" noProof="0" dirty="0">
                <a:ln>
                  <a:noFill/>
                </a:ln>
                <a:solidFill>
                  <a:srgbClr val="1860F0"/>
                </a:solidFill>
                <a:effectLst/>
                <a:uLnTx/>
                <a:uFillTx/>
                <a:latin typeface="Host Grotesk"/>
                <a:ea typeface="+mn-lt"/>
                <a:cs typeface="+mn-lt"/>
              </a:rPr>
              <a:t>5b.</a:t>
            </a:r>
            <a:r>
              <a:rPr kumimoji="0" lang="en-US" sz="1200" b="0" i="0" u="none" strike="noStrike" kern="1200" cap="none" spc="-20" normalizeH="0" baseline="0" noProof="0" dirty="0">
                <a:ln>
                  <a:noFill/>
                </a:ln>
                <a:solidFill>
                  <a:srgbClr val="000000"/>
                </a:solidFill>
                <a:effectLst/>
                <a:uLnTx/>
                <a:uFillTx/>
                <a:latin typeface="Host Grotesk"/>
                <a:ea typeface="+mn-lt"/>
                <a:cs typeface="+mn-lt"/>
              </a:rPr>
              <a:t> Choose your voice application: </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Voice API or Fax services*</a:t>
            </a:r>
          </a:p>
          <a:p>
            <a:pPr marL="279082" lvl="2" indent="-175895">
              <a:spcBef>
                <a:spcPts val="225"/>
              </a:spcBef>
              <a:buNone/>
              <a:defRPr/>
            </a:pPr>
            <a:r>
              <a:rPr kumimoji="0" lang="en-US" sz="1200" b="0" i="0" u="none" strike="noStrike" kern="1200" cap="none" spc="-20" normalizeH="0" baseline="0" noProof="0" dirty="0">
                <a:ln>
                  <a:noFill/>
                </a:ln>
                <a:solidFill>
                  <a:srgbClr val="1860F0"/>
                </a:solidFill>
                <a:effectLst/>
                <a:uLnTx/>
                <a:uFillTx/>
                <a:latin typeface="+mj-lt"/>
                <a:ea typeface="+mn-ea"/>
                <a:cs typeface="+mn-cs"/>
              </a:rPr>
              <a:t>5c.</a:t>
            </a:r>
            <a:r>
              <a:rPr kumimoji="0" lang="en-US" sz="1200" b="0" i="0" u="none" strike="noStrike" kern="1200" cap="none" spc="-20" normalizeH="0" baseline="0" noProof="0" dirty="0">
                <a:ln>
                  <a:noFill/>
                </a:ln>
                <a:solidFill>
                  <a:srgbClr val="000000"/>
                </a:solidFill>
                <a:effectLst/>
                <a:uLnTx/>
                <a:uFillTx/>
                <a:latin typeface="+mj-lt"/>
                <a:ea typeface="+mn-ea"/>
                <a:cs typeface="+mn-cs"/>
              </a:rPr>
              <a:t> </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Select the right configuration for your chosen option</a:t>
            </a:r>
          </a:p>
          <a:p>
            <a:pPr marL="175895" marR="0" lvl="0" indent="-175895"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sz="1200" b="0" i="0" u="none" strike="noStrike" kern="1200" cap="none" spc="-20" normalizeH="0" baseline="0" noProof="0" dirty="0">
                <a:ln>
                  <a:noFill/>
                </a:ln>
                <a:solidFill>
                  <a:srgbClr val="000000"/>
                </a:solidFill>
                <a:effectLst/>
                <a:uLnTx/>
                <a:uFillTx/>
                <a:latin typeface="Host Grotesk"/>
                <a:ea typeface="+mn-ea"/>
                <a:cs typeface="+mn-cs"/>
              </a:rPr>
              <a:t>6. Click </a:t>
            </a:r>
            <a:r>
              <a:rPr kumimoji="0" lang="en-US" sz="1200" b="1" i="0" u="none" strike="noStrike" kern="1200" cap="none" spc="-20" normalizeH="0" baseline="0" noProof="0" dirty="0">
                <a:ln>
                  <a:noFill/>
                </a:ln>
                <a:solidFill>
                  <a:srgbClr val="000000"/>
                </a:solidFill>
                <a:effectLst/>
                <a:uLnTx/>
                <a:uFillTx/>
                <a:latin typeface="Host Grotesk"/>
                <a:ea typeface="+mn-ea"/>
                <a:cs typeface="+mn-cs"/>
              </a:rPr>
              <a:t>'Get Number</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a:t>
            </a:r>
          </a:p>
          <a:p>
            <a:pPr marL="175895" marR="0" lvl="0" indent="-175895"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sz="1200" b="0" i="0" u="none" strike="noStrike" kern="1200" cap="none" spc="-20" normalizeH="0" baseline="0" noProof="0" dirty="0">
                <a:ln>
                  <a:noFill/>
                </a:ln>
                <a:solidFill>
                  <a:srgbClr val="000000"/>
                </a:solidFill>
                <a:effectLst/>
                <a:uLnTx/>
                <a:uFillTx/>
                <a:latin typeface="Host Grotesk"/>
                <a:ea typeface="+mn-ea"/>
                <a:cs typeface="+mn-cs"/>
              </a:rPr>
              <a:t>7. Done — your TFN is purchased and activated for voice.</a:t>
            </a:r>
          </a:p>
          <a:p>
            <a:pPr marL="175895" marR="0" lvl="0" indent="-175895"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endParaRPr kumimoji="0" lang="en-US" sz="1200" b="0" i="0" u="none" strike="noStrike" kern="1200" cap="none" spc="-20" normalizeH="0" baseline="0" noProof="0" dirty="0">
              <a:ln>
                <a:noFill/>
              </a:ln>
              <a:solidFill>
                <a:srgbClr val="000000"/>
              </a:solidFill>
              <a:effectLst/>
              <a:uLnTx/>
              <a:uFillTx/>
              <a:latin typeface="Host Grotesk"/>
              <a:ea typeface="+mn-ea"/>
              <a:cs typeface="+mn-cs"/>
            </a:endParaRPr>
          </a:p>
          <a:p>
            <a:pPr marL="175895" marR="0" lvl="0" indent="-175895"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sz="1100" b="0" i="1" u="none" strike="noStrike" kern="1200" cap="none" spc="-20" normalizeH="0" baseline="0" noProof="0" dirty="0">
                <a:ln>
                  <a:noFill/>
                </a:ln>
                <a:solidFill>
                  <a:srgbClr val="000000"/>
                </a:solidFill>
                <a:effectLst/>
                <a:uLnTx/>
                <a:uFillTx/>
                <a:latin typeface="Host Grotesk"/>
                <a:ea typeface="+mn-ea"/>
                <a:cs typeface="+mn-cs"/>
              </a:rPr>
              <a:t>*Some customers may also see "</a:t>
            </a:r>
            <a:r>
              <a:rPr kumimoji="0" lang="en-US" sz="1100" b="0" i="1" u="none" strike="noStrike" kern="1200" cap="none" spc="-20" normalizeH="0" baseline="0" noProof="0" dirty="0">
                <a:ln>
                  <a:noFill/>
                </a:ln>
                <a:solidFill>
                  <a:srgbClr val="000000"/>
                </a:solidFill>
                <a:effectLst/>
                <a:uLnTx/>
                <a:uFillTx/>
                <a:latin typeface="Host Grotesk"/>
                <a:ea typeface="+mn-lt"/>
                <a:cs typeface="+mn-lt"/>
              </a:rPr>
              <a:t>Elastic SIP </a:t>
            </a:r>
            <a:r>
              <a:rPr kumimoji="0" lang="en-US" sz="1100" b="0" i="1" u="none" strike="noStrike" kern="1200" cap="none" spc="-20" normalizeH="0" baseline="0" noProof="0" dirty="0" err="1">
                <a:ln>
                  <a:noFill/>
                </a:ln>
                <a:solidFill>
                  <a:srgbClr val="000000"/>
                </a:solidFill>
                <a:effectLst/>
                <a:uLnTx/>
                <a:uFillTx/>
                <a:latin typeface="Host Grotesk"/>
                <a:ea typeface="+mn-lt"/>
                <a:cs typeface="+mn-lt"/>
              </a:rPr>
              <a:t>Trunking</a:t>
            </a:r>
            <a:r>
              <a:rPr kumimoji="0" lang="en-US" sz="1100" b="0" i="1" u="none" strike="noStrike" kern="1200" cap="none" spc="-20" normalizeH="0" baseline="0" noProof="0" dirty="0">
                <a:ln>
                  <a:noFill/>
                </a:ln>
                <a:solidFill>
                  <a:srgbClr val="000000"/>
                </a:solidFill>
                <a:effectLst/>
                <a:uLnTx/>
                <a:uFillTx/>
                <a:latin typeface="Host Grotesk"/>
                <a:ea typeface="+mn-lt"/>
                <a:cs typeface="+mn-lt"/>
              </a:rPr>
              <a:t>"</a:t>
            </a:r>
            <a:endParaRPr kumimoji="0" lang="en-US" sz="1100" b="0" i="1" u="none" strike="noStrike" kern="1200" cap="none" spc="-20" normalizeH="0" baseline="0" noProof="0" dirty="0">
              <a:ln>
                <a:noFill/>
              </a:ln>
              <a:solidFill>
                <a:srgbClr val="000000"/>
              </a:solidFill>
              <a:effectLst/>
              <a:uLnTx/>
              <a:uFillTx/>
              <a:latin typeface="Host Grotesk"/>
              <a:ea typeface="+mn-ea"/>
              <a:cs typeface="+mn-cs"/>
            </a:endParaRPr>
          </a:p>
        </p:txBody>
      </p:sp>
      <p:sp>
        <p:nvSpPr>
          <p:cNvPr id="3" name="Text Placeholder 2">
            <a:extLst>
              <a:ext uri="{FF2B5EF4-FFF2-40B4-BE49-F238E27FC236}">
                <a16:creationId xmlns:a16="http://schemas.microsoft.com/office/drawing/2014/main" id="{3731B5D4-648A-5397-1321-1D9B69839CC9}"/>
              </a:ext>
            </a:extLst>
          </p:cNvPr>
          <p:cNvSpPr>
            <a:spLocks noGrp="1"/>
          </p:cNvSpPr>
          <p:nvPr>
            <p:ph type="body" sz="quarter" idx="19"/>
          </p:nvPr>
        </p:nvSpPr>
        <p:spPr/>
        <p:txBody>
          <a:bodyPr/>
          <a:lstStyle/>
          <a:p>
            <a:r>
              <a:rPr lang="en-US" sz="4800" dirty="0">
                <a:ea typeface="+mj-lt"/>
                <a:cs typeface="+mj-lt"/>
              </a:rPr>
              <a:t>Key: </a:t>
            </a:r>
            <a:r>
              <a:rPr lang="en-US" sz="4800" dirty="0">
                <a:solidFill>
                  <a:schemeClr val="bg2"/>
                </a:solidFill>
                <a:ea typeface="+mj-lt"/>
                <a:cs typeface="+mj-lt"/>
              </a:rPr>
              <a:t>Enable voice </a:t>
            </a:r>
            <a:r>
              <a:rPr lang="en-US" sz="4800" dirty="0">
                <a:ea typeface="+mj-lt"/>
                <a:cs typeface="+mj-lt"/>
              </a:rPr>
              <a:t>while buying a TFN</a:t>
            </a:r>
            <a:endParaRPr lang="en-US" sz="1600" dirty="0"/>
          </a:p>
        </p:txBody>
      </p:sp>
      <p:sp>
        <p:nvSpPr>
          <p:cNvPr id="4" name="Text Placeholder 3">
            <a:extLst>
              <a:ext uri="{FF2B5EF4-FFF2-40B4-BE49-F238E27FC236}">
                <a16:creationId xmlns:a16="http://schemas.microsoft.com/office/drawing/2014/main" id="{65B83E4C-4438-250F-D129-633B75D5A3CD}"/>
              </a:ext>
            </a:extLst>
          </p:cNvPr>
          <p:cNvSpPr>
            <a:spLocks noGrp="1"/>
          </p:cNvSpPr>
          <p:nvPr>
            <p:ph type="body" idx="13"/>
          </p:nvPr>
        </p:nvSpPr>
        <p:spPr>
          <a:xfrm>
            <a:off x="222250" y="1369414"/>
            <a:ext cx="9767887" cy="665375"/>
          </a:xfrm>
        </p:spPr>
        <p:txBody>
          <a:bodyPr/>
          <a:lstStyle/>
          <a:p>
            <a:r>
              <a:rPr lang="en-US" dirty="0">
                <a:ea typeface="+mn-lt"/>
                <a:cs typeface="+mn-lt"/>
              </a:rPr>
              <a:t>Pro tip: Activate your TFN voice capabilities while you're buying your number with one extra step</a:t>
            </a:r>
            <a:endParaRPr lang="en-US" dirty="0"/>
          </a:p>
        </p:txBody>
      </p:sp>
      <p:sp>
        <p:nvSpPr>
          <p:cNvPr id="5" name="Slide Number Placeholder 4">
            <a:extLst>
              <a:ext uri="{FF2B5EF4-FFF2-40B4-BE49-F238E27FC236}">
                <a16:creationId xmlns:a16="http://schemas.microsoft.com/office/drawing/2014/main" id="{4178FD27-C4FB-F87E-120E-B2F239497CB9}"/>
              </a:ext>
            </a:extLst>
          </p:cNvPr>
          <p:cNvSpPr>
            <a:spLocks noGrp="1"/>
          </p:cNvSpPr>
          <p:nvPr>
            <p:ph type="sldNum" sz="quarter" idx="16"/>
          </p:nvPr>
        </p:nvSpPr>
        <p:spPr/>
        <p:txBody>
          <a:bodyPr/>
          <a:lstStyle/>
          <a:p>
            <a:fld id="{AE086683-F536-42AB-ABBC-F4803DFE8DBC}" type="slidenum">
              <a:rPr lang="en-US" smtClean="0"/>
              <a:pPr/>
              <a:t>15</a:t>
            </a:fld>
            <a:endParaRPr lang="en-US"/>
          </a:p>
        </p:txBody>
      </p:sp>
      <p:sp>
        <p:nvSpPr>
          <p:cNvPr id="7" name="Text Placeholder 6">
            <a:extLst>
              <a:ext uri="{FF2B5EF4-FFF2-40B4-BE49-F238E27FC236}">
                <a16:creationId xmlns:a16="http://schemas.microsoft.com/office/drawing/2014/main" id="{041810DB-2F9D-6FB1-EE61-2EF5B43DA3E2}"/>
              </a:ext>
            </a:extLst>
          </p:cNvPr>
          <p:cNvSpPr>
            <a:spLocks noGrp="1"/>
          </p:cNvSpPr>
          <p:nvPr>
            <p:ph type="body" sz="quarter" idx="30"/>
          </p:nvPr>
        </p:nvSpPr>
        <p:spPr>
          <a:solidFill>
            <a:schemeClr val="accent1"/>
          </a:solidFill>
        </p:spPr>
        <p:txBody>
          <a:bodyPr/>
          <a:lstStyle/>
          <a:p>
            <a:pPr marL="0" indent="0">
              <a:buNone/>
            </a:pPr>
            <a:r>
              <a:rPr lang="en-US"/>
              <a:t> </a:t>
            </a:r>
          </a:p>
        </p:txBody>
      </p:sp>
      <p:pic>
        <p:nvPicPr>
          <p:cNvPr id="10" name="Picture Placeholder 9" descr="flash call, verification, notification">
            <a:extLst>
              <a:ext uri="{FF2B5EF4-FFF2-40B4-BE49-F238E27FC236}">
                <a16:creationId xmlns:a16="http://schemas.microsoft.com/office/drawing/2014/main" id="{079E3179-7DBE-56EF-AD61-CC8B7FF739A1}"/>
              </a:ext>
            </a:extLst>
          </p:cNvPr>
          <p:cNvPicPr>
            <a:picLocks noGrp="1" noChangeAspect="1"/>
          </p:cNvPicPr>
          <p:nvPr>
            <p:ph type="pic" sz="quarter" idx="21"/>
          </p:nvPr>
        </p:nvPicPr>
        <p:blipFill>
          <a:blip>
            <a:extLst>
              <a:ext uri="{96DAC541-7B7A-43D3-8B79-37D633B846F1}">
                <asvg:svgBlip xmlns:asvg="http://schemas.microsoft.com/office/drawing/2016/SVG/main" r:embed="rId2"/>
              </a:ext>
            </a:extLst>
          </a:blip>
          <a:srcRect t="6250" b="6250"/>
          <a:stretch>
            <a:fillRect/>
          </a:stretch>
        </p:blipFill>
        <p:spPr/>
      </p:pic>
      <p:pic>
        <p:nvPicPr>
          <p:cNvPr id="11" name="Picture 10" descr="A screenshot of a phone&#10;&#10;AI-generated content may be incorrect.">
            <a:extLst>
              <a:ext uri="{FF2B5EF4-FFF2-40B4-BE49-F238E27FC236}">
                <a16:creationId xmlns:a16="http://schemas.microsoft.com/office/drawing/2014/main" id="{6D1E8141-6BE1-6C96-85CE-303EA24AEA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05653" y="2437840"/>
            <a:ext cx="2149658" cy="3625273"/>
          </a:xfrm>
          <a:prstGeom prst="rect">
            <a:avLst/>
          </a:prstGeom>
          <a:ln>
            <a:solidFill>
              <a:schemeClr val="tx1"/>
            </a:solidFill>
          </a:ln>
        </p:spPr>
      </p:pic>
      <p:pic>
        <p:nvPicPr>
          <p:cNvPr id="12" name="Picture 11" descr="A screenshot of a phone&#10;&#10;AI-generated content may be incorrect.">
            <a:extLst>
              <a:ext uri="{FF2B5EF4-FFF2-40B4-BE49-F238E27FC236}">
                <a16:creationId xmlns:a16="http://schemas.microsoft.com/office/drawing/2014/main" id="{27EA952B-6D09-214B-1F74-FED8F21594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99451" y="2438852"/>
            <a:ext cx="2085975" cy="2705100"/>
          </a:xfrm>
          <a:prstGeom prst="rect">
            <a:avLst/>
          </a:prstGeom>
          <a:ln>
            <a:solidFill>
              <a:schemeClr val="tx1"/>
            </a:solidFill>
          </a:ln>
        </p:spPr>
      </p:pic>
      <p:sp>
        <p:nvSpPr>
          <p:cNvPr id="13" name="TextBox 12">
            <a:extLst>
              <a:ext uri="{FF2B5EF4-FFF2-40B4-BE49-F238E27FC236}">
                <a16:creationId xmlns:a16="http://schemas.microsoft.com/office/drawing/2014/main" id="{D615F46C-1054-3B21-2960-C6268D1AC00E}"/>
              </a:ext>
            </a:extLst>
          </p:cNvPr>
          <p:cNvSpPr txBox="1"/>
          <p:nvPr/>
        </p:nvSpPr>
        <p:spPr>
          <a:xfrm>
            <a:off x="7519513" y="3965085"/>
            <a:ext cx="436880" cy="276999"/>
          </a:xfrm>
          <a:prstGeom prst="rect">
            <a:avLst/>
          </a:prstGeom>
          <a:noFill/>
        </p:spPr>
        <p:txBody>
          <a:bodyPr wrap="square">
            <a:spAutoFit/>
          </a:bodyPr>
          <a:lstStyle/>
          <a:p>
            <a:r>
              <a:rPr lang="en-US" sz="1200" b="1">
                <a:solidFill>
                  <a:schemeClr val="bg2"/>
                </a:solidFill>
              </a:rPr>
              <a:t>5a.</a:t>
            </a:r>
            <a:endParaRPr lang="en-US" sz="1200"/>
          </a:p>
        </p:txBody>
      </p:sp>
      <p:sp>
        <p:nvSpPr>
          <p:cNvPr id="14" name="TextBox 13">
            <a:extLst>
              <a:ext uri="{FF2B5EF4-FFF2-40B4-BE49-F238E27FC236}">
                <a16:creationId xmlns:a16="http://schemas.microsoft.com/office/drawing/2014/main" id="{9BE72C08-B5E8-4764-E0A0-5B1A219AE819}"/>
              </a:ext>
            </a:extLst>
          </p:cNvPr>
          <p:cNvSpPr txBox="1"/>
          <p:nvPr/>
        </p:nvSpPr>
        <p:spPr>
          <a:xfrm>
            <a:off x="10907811" y="5586372"/>
            <a:ext cx="436880" cy="276999"/>
          </a:xfrm>
          <a:prstGeom prst="rect">
            <a:avLst/>
          </a:prstGeom>
          <a:noFill/>
        </p:spPr>
        <p:txBody>
          <a:bodyPr wrap="square">
            <a:spAutoFit/>
          </a:bodyPr>
          <a:lstStyle/>
          <a:p>
            <a:r>
              <a:rPr lang="en-US" sz="1200" b="1"/>
              <a:t>6.</a:t>
            </a:r>
            <a:endParaRPr lang="en-US" sz="1200"/>
          </a:p>
        </p:txBody>
      </p:sp>
      <p:cxnSp>
        <p:nvCxnSpPr>
          <p:cNvPr id="15" name="Elbow Connector 14">
            <a:extLst>
              <a:ext uri="{FF2B5EF4-FFF2-40B4-BE49-F238E27FC236}">
                <a16:creationId xmlns:a16="http://schemas.microsoft.com/office/drawing/2014/main" id="{1EA78347-81CF-2C75-4387-5F81A638C0A7}"/>
              </a:ext>
            </a:extLst>
          </p:cNvPr>
          <p:cNvCxnSpPr>
            <a:cxnSpLocks/>
            <a:stCxn id="13" idx="3"/>
          </p:cNvCxnSpPr>
          <p:nvPr/>
        </p:nvCxnSpPr>
        <p:spPr>
          <a:xfrm>
            <a:off x="7956393" y="4103585"/>
            <a:ext cx="1139801" cy="138499"/>
          </a:xfrm>
          <a:prstGeom prst="bentConnector3">
            <a:avLst>
              <a:gd name="adj1" fmla="val 5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CFAE024-BB5C-E7F5-F1A6-B0BAA626CF54}"/>
              </a:ext>
            </a:extLst>
          </p:cNvPr>
          <p:cNvSpPr/>
          <p:nvPr/>
        </p:nvSpPr>
        <p:spPr>
          <a:xfrm>
            <a:off x="9861590" y="3559367"/>
            <a:ext cx="34936" cy="825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7" name="Rectangle 16">
            <a:extLst>
              <a:ext uri="{FF2B5EF4-FFF2-40B4-BE49-F238E27FC236}">
                <a16:creationId xmlns:a16="http://schemas.microsoft.com/office/drawing/2014/main" id="{0B14E9AB-CBDB-22E6-86A5-306B33794A1F}"/>
              </a:ext>
            </a:extLst>
          </p:cNvPr>
          <p:cNvSpPr/>
          <p:nvPr/>
        </p:nvSpPr>
        <p:spPr>
          <a:xfrm>
            <a:off x="7623678" y="2859650"/>
            <a:ext cx="544285" cy="1350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8" name="TextBox 17">
            <a:extLst>
              <a:ext uri="{FF2B5EF4-FFF2-40B4-BE49-F238E27FC236}">
                <a16:creationId xmlns:a16="http://schemas.microsoft.com/office/drawing/2014/main" id="{0CFC0C60-BE31-DC1A-59B0-656287DA172D}"/>
              </a:ext>
            </a:extLst>
          </p:cNvPr>
          <p:cNvSpPr txBox="1"/>
          <p:nvPr/>
        </p:nvSpPr>
        <p:spPr>
          <a:xfrm>
            <a:off x="9741457" y="4385718"/>
            <a:ext cx="673570" cy="276999"/>
          </a:xfrm>
          <a:prstGeom prst="rect">
            <a:avLst/>
          </a:prstGeom>
          <a:noFill/>
        </p:spPr>
        <p:txBody>
          <a:bodyPr wrap="square">
            <a:spAutoFit/>
          </a:bodyPr>
          <a:lstStyle/>
          <a:p>
            <a:r>
              <a:rPr lang="en-US" sz="1200" b="1">
                <a:solidFill>
                  <a:schemeClr val="bg2"/>
                </a:solidFill>
              </a:rPr>
              <a:t>5b.</a:t>
            </a:r>
            <a:endParaRPr lang="en-US" sz="1200"/>
          </a:p>
        </p:txBody>
      </p:sp>
      <p:sp>
        <p:nvSpPr>
          <p:cNvPr id="19" name="TextBox 18">
            <a:extLst>
              <a:ext uri="{FF2B5EF4-FFF2-40B4-BE49-F238E27FC236}">
                <a16:creationId xmlns:a16="http://schemas.microsoft.com/office/drawing/2014/main" id="{241C57E6-023D-A038-6C5E-9035D0B9BF1F}"/>
              </a:ext>
            </a:extLst>
          </p:cNvPr>
          <p:cNvSpPr txBox="1"/>
          <p:nvPr/>
        </p:nvSpPr>
        <p:spPr>
          <a:xfrm>
            <a:off x="10854289" y="4646123"/>
            <a:ext cx="436880" cy="276999"/>
          </a:xfrm>
          <a:prstGeom prst="rect">
            <a:avLst/>
          </a:prstGeom>
          <a:noFill/>
        </p:spPr>
        <p:txBody>
          <a:bodyPr wrap="square">
            <a:spAutoFit/>
          </a:bodyPr>
          <a:lstStyle/>
          <a:p>
            <a:r>
              <a:rPr lang="en-US" sz="1200" b="1">
                <a:solidFill>
                  <a:schemeClr val="bg2"/>
                </a:solidFill>
              </a:rPr>
              <a:t>5c.</a:t>
            </a:r>
            <a:endParaRPr lang="en-US" sz="1200"/>
          </a:p>
        </p:txBody>
      </p:sp>
      <p:sp>
        <p:nvSpPr>
          <p:cNvPr id="20" name="Rectangle 19">
            <a:extLst>
              <a:ext uri="{FF2B5EF4-FFF2-40B4-BE49-F238E27FC236}">
                <a16:creationId xmlns:a16="http://schemas.microsoft.com/office/drawing/2014/main" id="{429E783E-EEE9-7407-A8ED-941342A47CC7}"/>
              </a:ext>
            </a:extLst>
          </p:cNvPr>
          <p:cNvSpPr/>
          <p:nvPr/>
        </p:nvSpPr>
        <p:spPr>
          <a:xfrm>
            <a:off x="9334060" y="4303300"/>
            <a:ext cx="509497" cy="1023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21" name="Rectangle 20">
            <a:extLst>
              <a:ext uri="{FF2B5EF4-FFF2-40B4-BE49-F238E27FC236}">
                <a16:creationId xmlns:a16="http://schemas.microsoft.com/office/drawing/2014/main" id="{1E422E25-DE11-ADEE-4F01-71167912F303}"/>
              </a:ext>
            </a:extLst>
          </p:cNvPr>
          <p:cNvSpPr/>
          <p:nvPr/>
        </p:nvSpPr>
        <p:spPr>
          <a:xfrm>
            <a:off x="10009526" y="2843417"/>
            <a:ext cx="544285" cy="20337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Tree>
    <p:extLst>
      <p:ext uri="{BB962C8B-B14F-4D97-AF65-F5344CB8AC3E}">
        <p14:creationId xmlns:p14="http://schemas.microsoft.com/office/powerpoint/2010/main" val="2591899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42F33-FCA2-268D-7F81-EFCE1670838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24CC65F-C674-8DA3-1B74-680B2C107CBE}"/>
              </a:ext>
            </a:extLst>
          </p:cNvPr>
          <p:cNvSpPr>
            <a:spLocks noGrp="1"/>
          </p:cNvSpPr>
          <p:nvPr>
            <p:ph type="body" sz="quarter" idx="29"/>
          </p:nvPr>
        </p:nvSpPr>
        <p:spPr>
          <a:solidFill>
            <a:schemeClr val="accent1"/>
          </a:solidFill>
        </p:spPr>
        <p:txBody>
          <a:bodyPr/>
          <a:lstStyle/>
          <a:p>
            <a:pPr marL="0" indent="0">
              <a:buNone/>
              <a:defRPr/>
            </a:pPr>
            <a:r>
              <a:rPr lang="en-US" b="1" dirty="0">
                <a:solidFill>
                  <a:srgbClr val="000000"/>
                </a:solidFill>
                <a:ea typeface="+mn-lt"/>
                <a:cs typeface="+mn-lt"/>
              </a:rPr>
              <a:t>Log into the Sinch Dashboard → Numbers → Your virtual numbers</a:t>
            </a:r>
          </a:p>
          <a:p>
            <a:pPr marL="228600" marR="0" lvl="0" indent="-2286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Select your Toll-Free Number under </a:t>
            </a:r>
            <a:r>
              <a:rPr kumimoji="0" lang="en-US" sz="1200" b="1" i="0" u="none" strike="noStrike" kern="1200" cap="none" spc="-20" normalizeH="0" baseline="0" noProof="0" dirty="0">
                <a:ln>
                  <a:noFill/>
                </a:ln>
                <a:solidFill>
                  <a:srgbClr val="000000"/>
                </a:solidFill>
                <a:effectLst/>
                <a:uLnTx/>
                <a:uFillTx/>
                <a:latin typeface="Host Grotesk"/>
                <a:ea typeface="+mn-lt"/>
                <a:cs typeface="+mn-lt"/>
              </a:rPr>
              <a:t>"Your numbers"</a:t>
            </a:r>
          </a:p>
          <a:p>
            <a:pPr marL="228600" marR="0" lvl="0" indent="-2286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Click </a:t>
            </a:r>
            <a:r>
              <a:rPr kumimoji="0" lang="en-US" sz="1200" b="1" i="0" u="none" strike="noStrike" kern="1200" cap="none" spc="-20" normalizeH="0" baseline="0" noProof="0" dirty="0">
                <a:ln>
                  <a:noFill/>
                </a:ln>
                <a:solidFill>
                  <a:srgbClr val="000000"/>
                </a:solidFill>
                <a:effectLst/>
                <a:uLnTx/>
                <a:uFillTx/>
                <a:latin typeface="Host Grotesk"/>
                <a:ea typeface="+mn-lt"/>
                <a:cs typeface="+mn-lt"/>
              </a:rPr>
              <a:t>"Verify number"</a:t>
            </a:r>
            <a:r>
              <a:rPr kumimoji="0" lang="en-US" sz="1200" b="0" i="0" u="none" strike="noStrike" kern="1200" cap="none" spc="-20" normalizeH="0" baseline="0" noProof="0" dirty="0">
                <a:ln>
                  <a:noFill/>
                </a:ln>
                <a:solidFill>
                  <a:srgbClr val="000000"/>
                </a:solidFill>
                <a:effectLst/>
                <a:uLnTx/>
                <a:uFillTx/>
                <a:latin typeface="Host Grotesk"/>
                <a:ea typeface="+mn-lt"/>
                <a:cs typeface="+mn-lt"/>
              </a:rPr>
              <a:t> inside the blue banner to start the verification process</a:t>
            </a:r>
            <a:r>
              <a:rPr kumimoji="0" lang="en-US" sz="1200" b="1" i="1" u="none" strike="noStrike" kern="1200" cap="none" spc="-20" normalizeH="0" baseline="0" noProof="0" dirty="0">
                <a:ln>
                  <a:noFill/>
                </a:ln>
                <a:solidFill>
                  <a:srgbClr val="000000"/>
                </a:solidFill>
                <a:effectLst/>
                <a:uLnTx/>
                <a:uFillTx/>
                <a:latin typeface="Host Grotesk"/>
                <a:ea typeface="+mn-lt"/>
                <a:cs typeface="+mn-lt"/>
              </a:rPr>
              <a:t> </a:t>
            </a:r>
            <a:br>
              <a:rPr kumimoji="0" lang="en-US" sz="1200" b="1" i="1" u="none" strike="noStrike" kern="1200" cap="none" spc="-20" normalizeH="0" baseline="0" noProof="0" dirty="0">
                <a:ln>
                  <a:noFill/>
                </a:ln>
                <a:solidFill>
                  <a:srgbClr val="000000"/>
                </a:solidFill>
                <a:effectLst/>
                <a:uLnTx/>
                <a:uFillTx/>
                <a:latin typeface="Host Grotesk"/>
                <a:ea typeface="+mn-lt"/>
                <a:cs typeface="+mn-lt"/>
              </a:rPr>
            </a:br>
            <a:r>
              <a:rPr kumimoji="0" lang="en-US" sz="1200" b="0" i="0" u="none" strike="noStrike" kern="1200" cap="none" spc="-20" normalizeH="0" baseline="0" noProof="0" dirty="0">
                <a:ln>
                  <a:noFill/>
                </a:ln>
                <a:solidFill>
                  <a:srgbClr val="000000"/>
                </a:solidFill>
                <a:effectLst/>
                <a:uLnTx/>
                <a:uFillTx/>
                <a:latin typeface="Host Grotesk"/>
                <a:ea typeface="+mn-lt"/>
                <a:cs typeface="+mn-lt"/>
              </a:rPr>
              <a:t>(this takes you to the Verified Sender Registration Form)</a:t>
            </a:r>
            <a:endParaRPr kumimoji="0" lang="en-US" sz="1400" b="0" i="0" u="none" strike="noStrike" kern="1200" cap="none" spc="-20" normalizeH="0" baseline="0" noProof="0" dirty="0">
              <a:ln>
                <a:noFill/>
              </a:ln>
              <a:solidFill>
                <a:srgbClr val="000000"/>
              </a:solidFill>
              <a:effectLst/>
              <a:uLnTx/>
              <a:uFillTx/>
              <a:latin typeface="Host Grotesk"/>
              <a:ea typeface="+mn-lt"/>
              <a:cs typeface="+mn-lt"/>
            </a:endParaRPr>
          </a:p>
          <a:p>
            <a:pPr marL="228600" marR="0" lvl="0" indent="-2286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Complete the verification method that works best for you: </a:t>
            </a:r>
          </a:p>
          <a:p>
            <a:pPr marL="542925" marR="0" lvl="4" indent="-228600" algn="l" defTabSz="914400" rtl="0" eaLnBrk="1" fontAlgn="auto" latinLnBrk="0" hangingPunct="1">
              <a:lnSpc>
                <a:spcPct val="110000"/>
              </a:lnSpc>
              <a:spcBef>
                <a:spcPts val="225"/>
              </a:spcBef>
              <a:spcAft>
                <a:spcPts val="225"/>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Host Grotesk"/>
                <a:ea typeface="+mn-lt"/>
                <a:cs typeface="+mn-lt"/>
                <a:hlinkClick r:id="rId4"/>
              </a:rPr>
              <a:t>Verified Sender Registration Form (VSF)</a:t>
            </a:r>
            <a:r>
              <a:rPr kumimoji="0" lang="en-US" sz="1000" b="0" i="0" u="none" strike="noStrike" kern="1200" cap="none" spc="0" normalizeH="0" baseline="0" noProof="0" dirty="0">
                <a:ln>
                  <a:noFill/>
                </a:ln>
                <a:solidFill>
                  <a:srgbClr val="000000"/>
                </a:solidFill>
                <a:effectLst/>
                <a:uLnTx/>
                <a:uFillTx/>
                <a:latin typeface="Host Grotesk"/>
                <a:ea typeface="+mn-lt"/>
                <a:cs typeface="+mn-lt"/>
              </a:rPr>
              <a:t>: online submission</a:t>
            </a:r>
          </a:p>
          <a:p>
            <a:pPr marL="542925" marR="0" lvl="4" indent="-228600" algn="l" defTabSz="914400" rtl="0" eaLnBrk="1" fontAlgn="auto" latinLnBrk="0" hangingPunct="1">
              <a:lnSpc>
                <a:spcPct val="110000"/>
              </a:lnSpc>
              <a:spcBef>
                <a:spcPts val="225"/>
              </a:spcBef>
              <a:spcAft>
                <a:spcPts val="225"/>
              </a:spcAft>
              <a:buClrTx/>
              <a:buSzTx/>
              <a:buFont typeface="Arial" panose="020B0604020202020204" pitchFamily="34" charset="0"/>
              <a:buChar char="•"/>
              <a:tabLst/>
              <a:defRPr/>
            </a:pPr>
            <a:r>
              <a:rPr kumimoji="0" lang="en-US" sz="1000" b="0" i="0" u="none" strike="noStrike" kern="1200" cap="none" spc="-20" normalizeH="0" baseline="0" noProof="0" dirty="0">
                <a:ln>
                  <a:noFill/>
                </a:ln>
                <a:solidFill>
                  <a:srgbClr val="000000"/>
                </a:solidFill>
                <a:effectLst/>
                <a:uLnTx/>
                <a:uFillTx/>
                <a:latin typeface="Host Grotesk"/>
                <a:ea typeface="+mn-lt"/>
                <a:cs typeface="+mn-lt"/>
                <a:hlinkClick r:id="rId5"/>
              </a:rPr>
              <a:t>TFN Bulk Verification File</a:t>
            </a:r>
            <a:r>
              <a:rPr kumimoji="0" lang="en-US" sz="1000" b="0" i="0" u="none" strike="noStrike" kern="1200" cap="none" spc="-20" normalizeH="0" baseline="0" noProof="0" dirty="0">
                <a:ln>
                  <a:noFill/>
                </a:ln>
                <a:solidFill>
                  <a:srgbClr val="000000"/>
                </a:solidFill>
                <a:effectLst/>
                <a:uLnTx/>
                <a:uFillTx/>
                <a:latin typeface="Host Grotesk"/>
                <a:ea typeface="+mn-lt"/>
                <a:cs typeface="+mn-lt"/>
              </a:rPr>
              <a:t>:</a:t>
            </a:r>
            <a:r>
              <a:rPr kumimoji="0" lang="en-US" sz="1000" b="0" i="0" u="none" strike="noStrike" kern="1200" cap="none" spc="0" normalizeH="0" baseline="0" noProof="0" dirty="0">
                <a:ln>
                  <a:noFill/>
                </a:ln>
                <a:solidFill>
                  <a:srgbClr val="000000"/>
                </a:solidFill>
                <a:effectLst/>
                <a:uLnTx/>
                <a:uFillTx/>
                <a:latin typeface="Host Grotesk"/>
                <a:ea typeface="+mn-lt"/>
                <a:cs typeface="+mn-lt"/>
              </a:rPr>
              <a:t> submit to your account manager</a:t>
            </a:r>
          </a:p>
          <a:p>
            <a:pPr marL="542925" marR="0" lvl="4" indent="-228600" algn="l" defTabSz="914400" rtl="0" eaLnBrk="1" fontAlgn="auto" latinLnBrk="0" hangingPunct="1">
              <a:lnSpc>
                <a:spcPct val="110000"/>
              </a:lnSpc>
              <a:spcBef>
                <a:spcPts val="225"/>
              </a:spcBef>
              <a:spcAft>
                <a:spcPts val="225"/>
              </a:spcAft>
              <a:buClrTx/>
              <a:buSzTx/>
              <a:buFont typeface="Arial" panose="020B0604020202020204" pitchFamily="34" charset="0"/>
              <a:buChar char="•"/>
              <a:tabLst/>
              <a:defRPr/>
            </a:pPr>
            <a:r>
              <a:rPr kumimoji="0" lang="en-US" sz="1000" b="0" i="0" u="none" strike="noStrike" kern="1200" cap="none" spc="-20" normalizeH="0" baseline="0" noProof="0" dirty="0">
                <a:ln>
                  <a:noFill/>
                </a:ln>
                <a:solidFill>
                  <a:srgbClr val="000000"/>
                </a:solidFill>
                <a:effectLst/>
                <a:uLnTx/>
                <a:uFillTx/>
                <a:latin typeface="Host Grotesk"/>
                <a:ea typeface="+mn-lt"/>
                <a:cs typeface="+mn-lt"/>
                <a:hlinkClick r:id="rId6"/>
              </a:rPr>
              <a:t>Verification API</a:t>
            </a:r>
            <a:r>
              <a:rPr kumimoji="0" lang="en-US" sz="1000" b="0" i="0" u="none" strike="noStrike" kern="1200" cap="none" spc="-20" normalizeH="0" baseline="0" noProof="0" dirty="0">
                <a:ln>
                  <a:noFill/>
                </a:ln>
                <a:solidFill>
                  <a:srgbClr val="000000"/>
                </a:solidFill>
                <a:effectLst/>
                <a:uLnTx/>
                <a:uFillTx/>
                <a:latin typeface="Host Grotesk"/>
                <a:ea typeface="+mn-lt"/>
                <a:cs typeface="+mn-lt"/>
              </a:rPr>
              <a:t>: for developer-driven workflows</a:t>
            </a:r>
            <a:endParaRPr kumimoji="0" lang="en-US" sz="1000" b="0" i="0" u="none" strike="noStrike" kern="1200" cap="none" spc="-20" normalizeH="0" baseline="0" noProof="0" dirty="0">
              <a:ln>
                <a:noFill/>
              </a:ln>
              <a:solidFill>
                <a:srgbClr val="000000"/>
              </a:solidFill>
              <a:effectLst/>
              <a:uLnTx/>
              <a:uFillTx/>
              <a:latin typeface="Host Grotesk"/>
              <a:ea typeface="+mn-ea"/>
              <a:cs typeface="+mn-cs"/>
            </a:endParaRPr>
          </a:p>
          <a:p>
            <a:pPr marL="228600" marR="0" lvl="0" indent="-2286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This creates a ticket for our team to review</a:t>
            </a:r>
          </a:p>
          <a:p>
            <a:pPr marL="228600" marR="0" lvl="0" indent="-2286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Wait for your approval email — review and verification typically takes up to 5 business days</a:t>
            </a:r>
          </a:p>
          <a:p>
            <a:pPr marL="228600" marR="0" lvl="0" indent="-2286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Once approved, your TFN is verified and ready to go!</a:t>
            </a:r>
            <a:endParaRPr lang="en-US" sz="1100" dirty="0">
              <a:solidFill>
                <a:srgbClr val="000000"/>
              </a:solidFill>
              <a:ea typeface="+mn-lt"/>
              <a:cs typeface="+mn-lt"/>
            </a:endParaRPr>
          </a:p>
        </p:txBody>
      </p:sp>
      <p:sp>
        <p:nvSpPr>
          <p:cNvPr id="3" name="Text Placeholder 2">
            <a:extLst>
              <a:ext uri="{FF2B5EF4-FFF2-40B4-BE49-F238E27FC236}">
                <a16:creationId xmlns:a16="http://schemas.microsoft.com/office/drawing/2014/main" id="{1537CDD2-A281-68BC-2B5C-6D8090DB504E}"/>
              </a:ext>
            </a:extLst>
          </p:cNvPr>
          <p:cNvSpPr>
            <a:spLocks noGrp="1"/>
          </p:cNvSpPr>
          <p:nvPr>
            <p:ph type="body" sz="quarter" idx="19"/>
          </p:nvPr>
        </p:nvSpPr>
        <p:spPr/>
        <p:txBody>
          <a:bodyPr/>
          <a:lstStyle/>
          <a:p>
            <a:pPr marL="0" marR="0" lvl="0" indent="0" algn="l" defTabSz="914400" rtl="0" eaLnBrk="1" fontAlgn="auto" latinLnBrk="0" hangingPunct="1">
              <a:lnSpc>
                <a:spcPct val="82000"/>
              </a:lnSpc>
              <a:spcBef>
                <a:spcPts val="0"/>
              </a:spcBef>
              <a:spcAft>
                <a:spcPts val="0"/>
              </a:spcAft>
              <a:buClrTx/>
              <a:buSzTx/>
              <a:buFont typeface="Arial" panose="020B0604020202020204" pitchFamily="34" charset="0"/>
              <a:buNone/>
              <a:tabLst/>
              <a:defRPr/>
            </a:pPr>
            <a:r>
              <a:rPr kumimoji="0" lang="en-US" sz="4400" b="0" i="0" u="none" strike="noStrike" kern="1200" cap="none" spc="-60" normalizeH="0" baseline="0" noProof="0" dirty="0">
                <a:ln>
                  <a:noFill/>
                </a:ln>
                <a:solidFill>
                  <a:srgbClr val="000000"/>
                </a:solidFill>
                <a:effectLst/>
                <a:uLnTx/>
                <a:uFillTx/>
                <a:latin typeface="Host Grotesk SemiBold"/>
                <a:ea typeface="+mn-ea"/>
                <a:cs typeface="+mn-cs"/>
              </a:rPr>
              <a:t>Key: </a:t>
            </a:r>
            <a:r>
              <a:rPr kumimoji="0" lang="en-US" sz="4400" b="0" i="0" u="none" strike="noStrike" kern="1200" cap="none" spc="-60" normalizeH="0" baseline="0" noProof="0" dirty="0">
                <a:ln>
                  <a:noFill/>
                </a:ln>
                <a:solidFill>
                  <a:srgbClr val="1860F0"/>
                </a:solidFill>
                <a:effectLst/>
                <a:uLnTx/>
                <a:uFillTx/>
                <a:latin typeface="Host Grotesk SemiBold"/>
                <a:ea typeface="+mn-ea"/>
                <a:cs typeface="+mn-cs"/>
              </a:rPr>
              <a:t>Enable messaging </a:t>
            </a:r>
            <a:r>
              <a:rPr kumimoji="0" lang="en-US" sz="4400" b="0" i="0" u="none" strike="noStrike" kern="1200" cap="none" spc="-60" normalizeH="0" baseline="0" noProof="0" dirty="0">
                <a:ln>
                  <a:noFill/>
                </a:ln>
                <a:solidFill>
                  <a:srgbClr val="000000"/>
                </a:solidFill>
                <a:effectLst/>
                <a:uLnTx/>
                <a:uFillTx/>
                <a:latin typeface="Host Grotesk SemiBold"/>
                <a:ea typeface="+mn-ea"/>
                <a:cs typeface="+mn-cs"/>
              </a:rPr>
              <a:t>when buying a TFN</a:t>
            </a:r>
          </a:p>
        </p:txBody>
      </p:sp>
      <p:sp>
        <p:nvSpPr>
          <p:cNvPr id="4" name="Text Placeholder 3">
            <a:extLst>
              <a:ext uri="{FF2B5EF4-FFF2-40B4-BE49-F238E27FC236}">
                <a16:creationId xmlns:a16="http://schemas.microsoft.com/office/drawing/2014/main" id="{81DFF6FC-850D-B392-C9E7-548D7F059C0C}"/>
              </a:ext>
            </a:extLst>
          </p:cNvPr>
          <p:cNvSpPr>
            <a:spLocks noGrp="1"/>
          </p:cNvSpPr>
          <p:nvPr>
            <p:ph type="body" idx="13"/>
          </p:nvPr>
        </p:nvSpPr>
        <p:spPr>
          <a:xfrm>
            <a:off x="222250" y="1369414"/>
            <a:ext cx="10006271" cy="1055225"/>
          </a:xfrm>
        </p:spPr>
        <p:txBody>
          <a:bodyPr/>
          <a:lstStyle/>
          <a:p>
            <a:r>
              <a:rPr lang="en-US" dirty="0">
                <a:ea typeface="+mn-lt"/>
                <a:cs typeface="+mn-lt"/>
              </a:rPr>
              <a:t>The steps to SMS message-enable your purchased Toll-Free Number on Sinch Build</a:t>
            </a:r>
          </a:p>
          <a:p>
            <a:endParaRPr lang="en-US" dirty="0">
              <a:ea typeface="+mn-lt"/>
              <a:cs typeface="+mn-lt"/>
            </a:endParaRPr>
          </a:p>
        </p:txBody>
      </p:sp>
      <p:sp>
        <p:nvSpPr>
          <p:cNvPr id="5" name="Slide Number Placeholder 4">
            <a:extLst>
              <a:ext uri="{FF2B5EF4-FFF2-40B4-BE49-F238E27FC236}">
                <a16:creationId xmlns:a16="http://schemas.microsoft.com/office/drawing/2014/main" id="{6439B2A0-74CC-7AE7-CBE6-50FD56F6E70E}"/>
              </a:ext>
            </a:extLst>
          </p:cNvPr>
          <p:cNvSpPr>
            <a:spLocks noGrp="1"/>
          </p:cNvSpPr>
          <p:nvPr>
            <p:ph type="sldNum" sz="quarter" idx="16"/>
          </p:nvPr>
        </p:nvSpPr>
        <p:spPr/>
        <p:txBody>
          <a:bodyPr/>
          <a:lstStyle/>
          <a:p>
            <a:fld id="{AE086683-F536-42AB-ABBC-F4803DFE8DBC}" type="slidenum">
              <a:rPr lang="en-US" smtClean="0"/>
              <a:pPr/>
              <a:t>16</a:t>
            </a:fld>
            <a:endParaRPr lang="en-US"/>
          </a:p>
        </p:txBody>
      </p:sp>
      <p:sp>
        <p:nvSpPr>
          <p:cNvPr id="6" name="Text Placeholder 5">
            <a:extLst>
              <a:ext uri="{FF2B5EF4-FFF2-40B4-BE49-F238E27FC236}">
                <a16:creationId xmlns:a16="http://schemas.microsoft.com/office/drawing/2014/main" id="{8F7D7A3D-F30D-C0EA-CF8E-AFD67BE4444F}"/>
              </a:ext>
            </a:extLst>
          </p:cNvPr>
          <p:cNvSpPr>
            <a:spLocks noGrp="1"/>
          </p:cNvSpPr>
          <p:nvPr>
            <p:ph type="body" sz="quarter" idx="18"/>
          </p:nvPr>
        </p:nvSpPr>
        <p:spPr>
          <a:xfrm>
            <a:off x="222251" y="6391410"/>
            <a:ext cx="4830016" cy="163378"/>
          </a:xfrm>
        </p:spPr>
        <p:txBody>
          <a:bodyPr/>
          <a:lstStyle/>
          <a:p>
            <a:r>
              <a:rPr lang="en-US" dirty="0"/>
              <a:t>See Chapter 5: </a:t>
            </a:r>
            <a:r>
              <a:rPr lang="en-US" b="1" dirty="0"/>
              <a:t>Messaging: setup and best practices </a:t>
            </a:r>
          </a:p>
        </p:txBody>
      </p:sp>
      <p:sp>
        <p:nvSpPr>
          <p:cNvPr id="7" name="Text Placeholder 6">
            <a:extLst>
              <a:ext uri="{FF2B5EF4-FFF2-40B4-BE49-F238E27FC236}">
                <a16:creationId xmlns:a16="http://schemas.microsoft.com/office/drawing/2014/main" id="{FFAFD09A-93DE-A2FC-1943-5FAF31E0F372}"/>
              </a:ext>
            </a:extLst>
          </p:cNvPr>
          <p:cNvSpPr>
            <a:spLocks noGrp="1"/>
          </p:cNvSpPr>
          <p:nvPr>
            <p:ph type="body" sz="quarter" idx="30"/>
          </p:nvPr>
        </p:nvSpPr>
        <p:spPr>
          <a:noFill/>
        </p:spPr>
        <p:txBody>
          <a:bodyPr/>
          <a:lstStyle/>
          <a:p>
            <a:pPr marL="0" indent="0">
              <a:buNone/>
            </a:pPr>
            <a:r>
              <a:rPr lang="en-US" spc="0" dirty="0">
                <a:solidFill>
                  <a:srgbClr val="000000"/>
                </a:solidFill>
                <a:latin typeface="Host Grotesk SemiBold"/>
              </a:rPr>
              <a:t>Watch the demo:</a:t>
            </a: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buNone/>
            </a:pPr>
            <a:endParaRPr lang="en-US" sz="1000" spc="0" dirty="0">
              <a:solidFill>
                <a:srgbClr val="000000"/>
              </a:solidFill>
              <a:latin typeface="Host Grotesk SemiBold"/>
              <a:hlinkClick r:id="rId7"/>
            </a:endParaRPr>
          </a:p>
          <a:p>
            <a:pPr marL="0" indent="0">
              <a:lnSpc>
                <a:spcPct val="100000"/>
              </a:lnSpc>
              <a:spcBef>
                <a:spcPts val="0"/>
              </a:spcBef>
              <a:spcAft>
                <a:spcPts val="0"/>
              </a:spcAft>
              <a:buFontTx/>
              <a:buNone/>
              <a:defRPr/>
            </a:pPr>
            <a:r>
              <a:rPr lang="en-US" sz="1000" spc="0" dirty="0">
                <a:solidFill>
                  <a:srgbClr val="000000"/>
                </a:solidFill>
                <a:latin typeface="Host Grotesk SemiBold"/>
              </a:rPr>
              <a:t>Key links and resources:</a:t>
            </a:r>
            <a:endParaRPr lang="en-US" sz="1000" spc="0" dirty="0">
              <a:solidFill>
                <a:srgbClr val="000000"/>
              </a:solidFill>
              <a:hlinkClick r:id="rId7"/>
            </a:endParaRPr>
          </a:p>
          <a:p>
            <a:pPr marL="175895" marR="0" lvl="0" indent="-175895" algn="l" defTabSz="914400" rtl="0" eaLnBrk="1" fontAlgn="auto" latinLnBrk="0" hangingPunct="1">
              <a:lnSpc>
                <a:spcPct val="110000"/>
              </a:lnSpc>
              <a:spcBef>
                <a:spcPts val="225"/>
              </a:spcBef>
              <a:spcAft>
                <a:spcPts val="225"/>
              </a:spcAft>
              <a:buClrTx/>
              <a:buSzTx/>
              <a:buFont typeface="Arial" panose="020B0604020202020204" pitchFamily="34" charset="0"/>
              <a:buChar char="•"/>
              <a:tabLst/>
              <a:defRPr/>
            </a:pPr>
            <a:r>
              <a:rPr kumimoji="0" lang="en-US" sz="1050" b="0" i="0" u="none" strike="noStrike" kern="1200" cap="none" spc="-20" normalizeH="0" baseline="0" noProof="0" dirty="0">
                <a:ln>
                  <a:noFill/>
                </a:ln>
                <a:solidFill>
                  <a:srgbClr val="000000"/>
                </a:solidFill>
                <a:effectLst/>
                <a:uLnTx/>
                <a:uFillTx/>
                <a:latin typeface="Host Grotesk"/>
                <a:ea typeface="+mn-ea"/>
                <a:cs typeface="+mn-cs"/>
                <a:hlinkClick r:id="rId8"/>
              </a:rPr>
              <a:t>CTIA Messaging Principles and Best Practices </a:t>
            </a:r>
            <a:r>
              <a:rPr kumimoji="0" lang="en-US" sz="1050" b="0" i="0" u="none" strike="noStrike" kern="1200" cap="none" spc="-20" normalizeH="0" baseline="0" noProof="0" dirty="0">
                <a:ln>
                  <a:noFill/>
                </a:ln>
                <a:solidFill>
                  <a:srgbClr val="000000"/>
                </a:solidFill>
                <a:effectLst/>
                <a:uLnTx/>
                <a:uFillTx/>
                <a:latin typeface="Host Grotesk"/>
                <a:ea typeface="+mn-ea"/>
                <a:cs typeface="+mn-cs"/>
              </a:rPr>
              <a:t>– Sinch Community</a:t>
            </a:r>
          </a:p>
        </p:txBody>
      </p:sp>
      <p:pic>
        <p:nvPicPr>
          <p:cNvPr id="15" name="Picture Placeholder 14" descr="favourite, review, rating">
            <a:extLst>
              <a:ext uri="{FF2B5EF4-FFF2-40B4-BE49-F238E27FC236}">
                <a16:creationId xmlns:a16="http://schemas.microsoft.com/office/drawing/2014/main" id="{50E6B019-3ECE-03B9-19B9-3B46CD19045E}"/>
              </a:ext>
            </a:extLst>
          </p:cNvPr>
          <p:cNvPicPr>
            <a:picLocks noGrp="1" noChangeAspect="1"/>
          </p:cNvPicPr>
          <p:nvPr>
            <p:ph type="pic" sz="quarter" idx="31"/>
          </p:nvPr>
        </p:nvPicPr>
        <p:blipFill>
          <a:blip>
            <a:extLst>
              <a:ext uri="{96DAC541-7B7A-43D3-8B79-37D633B846F1}">
                <asvg:svgBlip xmlns:asvg="http://schemas.microsoft.com/office/drawing/2016/SVG/main" r:embed="rId9"/>
              </a:ext>
            </a:extLst>
          </a:blip>
          <a:srcRect t="6250" b="6250"/>
          <a:stretch>
            <a:fillRect/>
          </a:stretch>
        </p:blipFill>
        <p:spPr/>
      </p:pic>
      <p:pic>
        <p:nvPicPr>
          <p:cNvPr id="14" name="Picture Placeholder 13" descr="e-commerce">
            <a:extLst>
              <a:ext uri="{FF2B5EF4-FFF2-40B4-BE49-F238E27FC236}">
                <a16:creationId xmlns:a16="http://schemas.microsoft.com/office/drawing/2014/main" id="{C0749F72-ACA5-F010-523D-FAB5A2FF0450}"/>
              </a:ext>
            </a:extLst>
          </p:cNvPr>
          <p:cNvPicPr>
            <a:picLocks noGrp="1" noChangeAspect="1"/>
          </p:cNvPicPr>
          <p:nvPr>
            <p:ph type="pic" sz="quarter" idx="21"/>
          </p:nvPr>
        </p:nvPicPr>
        <p:blipFill>
          <a:blip>
            <a:extLst>
              <a:ext uri="{96DAC541-7B7A-43D3-8B79-37D633B846F1}">
                <asvg:svgBlip xmlns:asvg="http://schemas.microsoft.com/office/drawing/2016/SVG/main" r:embed="rId10"/>
              </a:ext>
            </a:extLst>
          </a:blip>
          <a:srcRect t="6250" b="6250"/>
          <a:stretch>
            <a:fillRect/>
          </a:stretch>
        </p:blipFill>
        <p:spPr/>
      </p:pic>
      <p:pic>
        <p:nvPicPr>
          <p:cNvPr id="8" name="Toll-Free Number_Verify number Banner Demo">
            <a:hlinkClick r:id="" action="ppaction://media"/>
            <a:extLst>
              <a:ext uri="{FF2B5EF4-FFF2-40B4-BE49-F238E27FC236}">
                <a16:creationId xmlns:a16="http://schemas.microsoft.com/office/drawing/2014/main" id="{579A9AE8-D022-8846-15E3-6D138BFFFA72}"/>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6312694" y="3203576"/>
            <a:ext cx="5032246" cy="2842532"/>
          </a:xfrm>
          <a:prstGeom prst="rect">
            <a:avLst/>
          </a:prstGeom>
        </p:spPr>
      </p:pic>
    </p:spTree>
    <p:extLst>
      <p:ext uri="{BB962C8B-B14F-4D97-AF65-F5344CB8AC3E}">
        <p14:creationId xmlns:p14="http://schemas.microsoft.com/office/powerpoint/2010/main" val="203624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p:cTn id="12" fill="hold" display="0">
                  <p:stCondLst>
                    <p:cond delay="indefinite"/>
                  </p:stCondLst>
                </p:cTn>
                <p:tgtEl>
                  <p:spTgt spid="8"/>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BE13F6-7B18-D9E6-9FE3-B56BD0967A97}"/>
              </a:ext>
            </a:extLst>
          </p:cNvPr>
          <p:cNvSpPr>
            <a:spLocks noGrp="1"/>
          </p:cNvSpPr>
          <p:nvPr>
            <p:ph type="body" sz="quarter" idx="29"/>
          </p:nvPr>
        </p:nvSpPr>
        <p:spPr>
          <a:xfrm>
            <a:off x="222252" y="2291557"/>
            <a:ext cx="2844798" cy="4058443"/>
          </a:xfrm>
          <a:solidFill>
            <a:schemeClr val="accent1"/>
          </a:solidFill>
        </p:spPr>
        <p:txBody>
          <a:bodyPr/>
          <a:lstStyle/>
          <a:p>
            <a:pPr marL="0" indent="0">
              <a:buNone/>
            </a:pPr>
            <a:r>
              <a:rPr lang="en-US" sz="1300" dirty="0">
                <a:latin typeface="+mj-lt"/>
              </a:rPr>
              <a:t>To host a TFN with Sinch, you have to do two things:</a:t>
            </a:r>
          </a:p>
          <a:p>
            <a:pPr marL="228600" indent="-228600">
              <a:buFont typeface="+mj-lt"/>
              <a:buAutoNum type="arabicPeriod"/>
            </a:pPr>
            <a:r>
              <a:rPr lang="en-US" sz="1200" b="1" dirty="0"/>
              <a:t>Verify ownership: </a:t>
            </a:r>
            <a:r>
              <a:rPr lang="en-US" sz="1200" dirty="0"/>
              <a:t>We'll verify the number is actually yours via a one-time passcode (OTP) or a recent invoice.</a:t>
            </a:r>
          </a:p>
          <a:p>
            <a:pPr marL="228600" indent="-228600">
              <a:buFont typeface="+mj-lt"/>
              <a:buAutoNum type="arabicPeriod"/>
            </a:pPr>
            <a:r>
              <a:rPr lang="en-US" sz="1200" b="1" dirty="0"/>
              <a:t>Verify your use case*: T</a:t>
            </a:r>
            <a:r>
              <a:rPr lang="en-US" sz="1200" dirty="0"/>
              <a:t>ell us what you're sending and who you're sending it to before you go live.</a:t>
            </a:r>
          </a:p>
          <a:p>
            <a:pPr marL="0" indent="0">
              <a:buNone/>
            </a:pPr>
            <a:r>
              <a:rPr lang="en-US" sz="1000" dirty="0"/>
              <a:t>*If you’ve already verified your use case with another provider, it remains verified and </a:t>
            </a:r>
            <a:r>
              <a:rPr lang="en-US" sz="1000" dirty="0">
                <a:latin typeface="+mj-lt"/>
              </a:rPr>
              <a:t>there’s no interruption to your messaging traffic. </a:t>
            </a:r>
            <a:r>
              <a:rPr lang="en-US" sz="1000" dirty="0"/>
              <a:t>Best practice is to </a:t>
            </a:r>
            <a:br>
              <a:rPr lang="en-US" sz="1000" dirty="0"/>
            </a:br>
            <a:r>
              <a:rPr lang="en-US" sz="1000" dirty="0"/>
              <a:t>re-verify with Sinch to keep your campaign record current and accurate with carriers.</a:t>
            </a:r>
          </a:p>
        </p:txBody>
      </p:sp>
      <p:sp>
        <p:nvSpPr>
          <p:cNvPr id="3" name="Text Placeholder 2">
            <a:extLst>
              <a:ext uri="{FF2B5EF4-FFF2-40B4-BE49-F238E27FC236}">
                <a16:creationId xmlns:a16="http://schemas.microsoft.com/office/drawing/2014/main" id="{9FBE1C5C-8A2D-2D91-FB0E-318D757852FD}"/>
              </a:ext>
            </a:extLst>
          </p:cNvPr>
          <p:cNvSpPr>
            <a:spLocks noGrp="1"/>
          </p:cNvSpPr>
          <p:nvPr>
            <p:ph type="body" sz="quarter" idx="19"/>
          </p:nvPr>
        </p:nvSpPr>
        <p:spPr/>
        <p:txBody>
          <a:bodyPr/>
          <a:lstStyle/>
          <a:p>
            <a:pPr marL="0" marR="0" lvl="0" indent="0" algn="l" defTabSz="914400" rtl="0" eaLnBrk="1" fontAlgn="auto" latinLnBrk="0" hangingPunct="1">
              <a:lnSpc>
                <a:spcPct val="82000"/>
              </a:lnSpc>
              <a:spcBef>
                <a:spcPts val="0"/>
              </a:spcBef>
              <a:spcAft>
                <a:spcPts val="0"/>
              </a:spcAft>
              <a:buClrTx/>
              <a:buSzTx/>
              <a:buFont typeface="Arial" panose="020B0604020202020204" pitchFamily="34" charset="0"/>
              <a:buNone/>
              <a:tabLst/>
              <a:defRPr/>
            </a:pPr>
            <a:r>
              <a:rPr kumimoji="0" lang="en-US" sz="5400" b="0" i="0" u="none" strike="noStrike" kern="1200" cap="none" spc="-60" normalizeH="0" baseline="0" noProof="0">
                <a:ln>
                  <a:noFill/>
                </a:ln>
                <a:solidFill>
                  <a:srgbClr val="000000"/>
                </a:solidFill>
                <a:effectLst/>
                <a:uLnTx/>
                <a:uFillTx/>
                <a:latin typeface="Host Grotesk SemiBold"/>
                <a:ea typeface="+mj-lt"/>
                <a:cs typeface="+mj-lt"/>
              </a:rPr>
              <a:t>How to host a TFN</a:t>
            </a:r>
            <a:endParaRPr kumimoji="0" lang="en-US" sz="5000" b="0" i="0" u="none" strike="noStrike" kern="1200" cap="none" spc="-60" normalizeH="0" baseline="0" noProof="0">
              <a:ln>
                <a:noFill/>
              </a:ln>
              <a:solidFill>
                <a:srgbClr val="000000"/>
              </a:solidFill>
              <a:effectLst/>
              <a:uLnTx/>
              <a:uFillTx/>
              <a:latin typeface="Host Grotesk SemiBold"/>
              <a:ea typeface="+mn-ea"/>
              <a:cs typeface="+mn-cs"/>
            </a:endParaRPr>
          </a:p>
        </p:txBody>
      </p:sp>
      <p:sp>
        <p:nvSpPr>
          <p:cNvPr id="4" name="Text Placeholder 3">
            <a:extLst>
              <a:ext uri="{FF2B5EF4-FFF2-40B4-BE49-F238E27FC236}">
                <a16:creationId xmlns:a16="http://schemas.microsoft.com/office/drawing/2014/main" id="{4CB9DBFC-C342-C430-ADE8-5245D7B8EA0D}"/>
              </a:ext>
            </a:extLst>
          </p:cNvPr>
          <p:cNvSpPr>
            <a:spLocks noGrp="1"/>
          </p:cNvSpPr>
          <p:nvPr>
            <p:ph type="body" idx="13"/>
          </p:nvPr>
        </p:nvSpPr>
        <p:spPr/>
        <p:txBody>
          <a:bodyPr/>
          <a:lstStyle/>
          <a:p>
            <a:r>
              <a:rPr lang="en-US"/>
              <a:t>Moving messaging only to Sinch? Here's how hosting works.</a:t>
            </a:r>
          </a:p>
        </p:txBody>
      </p:sp>
      <p:sp>
        <p:nvSpPr>
          <p:cNvPr id="5" name="Slide Number Placeholder 4">
            <a:extLst>
              <a:ext uri="{FF2B5EF4-FFF2-40B4-BE49-F238E27FC236}">
                <a16:creationId xmlns:a16="http://schemas.microsoft.com/office/drawing/2014/main" id="{41126B36-B112-6A79-C83D-E64C8563CF4B}"/>
              </a:ext>
            </a:extLst>
          </p:cNvPr>
          <p:cNvSpPr>
            <a:spLocks noGrp="1"/>
          </p:cNvSpPr>
          <p:nvPr>
            <p:ph type="sldNum" sz="quarter" idx="16"/>
          </p:nvPr>
        </p:nvSpPr>
        <p:spPr/>
        <p:txBody>
          <a:bodyPr/>
          <a:lstStyle/>
          <a:p>
            <a:fld id="{AE086683-F536-42AB-ABBC-F4803DFE8DBC}" type="slidenum">
              <a:rPr lang="en-US" smtClean="0"/>
              <a:pPr/>
              <a:t>17</a:t>
            </a:fld>
            <a:endParaRPr lang="en-US"/>
          </a:p>
        </p:txBody>
      </p:sp>
      <p:sp>
        <p:nvSpPr>
          <p:cNvPr id="6" name="Text Placeholder 5">
            <a:extLst>
              <a:ext uri="{FF2B5EF4-FFF2-40B4-BE49-F238E27FC236}">
                <a16:creationId xmlns:a16="http://schemas.microsoft.com/office/drawing/2014/main" id="{6BB90157-18C5-B163-CD47-E9A3728E093C}"/>
              </a:ext>
            </a:extLst>
          </p:cNvPr>
          <p:cNvSpPr>
            <a:spLocks noGrp="1"/>
          </p:cNvSpPr>
          <p:nvPr>
            <p:ph type="body" sz="quarter" idx="18"/>
          </p:nvPr>
        </p:nvSpPr>
        <p:spPr>
          <a:xfrm>
            <a:off x="222251" y="6391410"/>
            <a:ext cx="4830016" cy="163378"/>
          </a:xfrm>
        </p:spPr>
        <p:txBody>
          <a:bodyPr/>
          <a:lstStyle/>
          <a:p>
            <a:r>
              <a:rPr lang="en-US" dirty="0"/>
              <a:t>**</a:t>
            </a:r>
            <a:r>
              <a:rPr lang="en-US" dirty="0">
                <a:ea typeface="+mn-lt"/>
                <a:cs typeface="+mn-lt"/>
              </a:rPr>
              <a:t>Can't find it? Check your spam folder</a:t>
            </a:r>
          </a:p>
        </p:txBody>
      </p:sp>
      <p:sp>
        <p:nvSpPr>
          <p:cNvPr id="7" name="Text Placeholder 6">
            <a:extLst>
              <a:ext uri="{FF2B5EF4-FFF2-40B4-BE49-F238E27FC236}">
                <a16:creationId xmlns:a16="http://schemas.microsoft.com/office/drawing/2014/main" id="{BAFB4A8F-7FCC-AEAA-9F4F-D0878F4FD8AF}"/>
              </a:ext>
            </a:extLst>
          </p:cNvPr>
          <p:cNvSpPr>
            <a:spLocks noGrp="1"/>
          </p:cNvSpPr>
          <p:nvPr>
            <p:ph type="body" sz="quarter" idx="30"/>
          </p:nvPr>
        </p:nvSpPr>
        <p:spPr>
          <a:xfrm>
            <a:off x="3189287" y="2291557"/>
            <a:ext cx="5811837" cy="4058443"/>
          </a:xfrm>
          <a:solidFill>
            <a:schemeClr val="accent1"/>
          </a:solidFill>
        </p:spPr>
        <p:txBody>
          <a:bodyPr/>
          <a:lstStyle/>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sz="1300" b="1" i="0" u="none" strike="noStrike" kern="1200" cap="none" spc="-20" normalizeH="0" baseline="0" noProof="0" dirty="0">
                <a:ln>
                  <a:noFill/>
                </a:ln>
                <a:solidFill>
                  <a:srgbClr val="000000"/>
                </a:solidFill>
                <a:effectLst/>
                <a:uLnTx/>
                <a:uFillTx/>
                <a:latin typeface="Host Grotesk"/>
                <a:ea typeface="+mn-lt"/>
                <a:cs typeface="+mn-lt"/>
              </a:rPr>
              <a:t>Log into the Sinch Dashboard → Numbers → SMS hosting US/Canada</a:t>
            </a:r>
          </a:p>
          <a:p>
            <a:pPr marL="228600" marR="0" lvl="0" indent="-228600" algn="l" defTabSz="914400" rtl="0" eaLnBrk="1" fontAlgn="base" latinLnBrk="0" hangingPunct="1">
              <a:lnSpc>
                <a:spcPct val="110000"/>
              </a:lnSpc>
              <a:spcBef>
                <a:spcPts val="225"/>
              </a:spcBef>
              <a:spcAft>
                <a:spcPts val="225"/>
              </a:spcAft>
              <a:buClrTx/>
              <a:buSzTx/>
              <a:buAutoNum type="arabicPeriod"/>
              <a:tabLst/>
              <a:defRPr/>
            </a:pPr>
            <a:r>
              <a:rPr kumimoji="0" lang="en-US" sz="1200" i="0" u="none" strike="noStrike" kern="1200" cap="none" spc="-20" normalizeH="0" baseline="0" noProof="0" dirty="0">
                <a:ln>
                  <a:noFill/>
                </a:ln>
                <a:solidFill>
                  <a:srgbClr val="000000"/>
                </a:solidFill>
                <a:effectLst/>
                <a:uLnTx/>
                <a:uFillTx/>
                <a:latin typeface="Host Grotesk"/>
                <a:ea typeface="+mn-ea"/>
                <a:cs typeface="+mn-cs"/>
              </a:rPr>
              <a:t>In the "</a:t>
            </a:r>
            <a:r>
              <a:rPr kumimoji="0" lang="en-US" sz="1200" b="1" i="0" u="none" strike="noStrike" kern="1200" cap="none" spc="-20" normalizeH="0" baseline="0" noProof="0" dirty="0">
                <a:ln>
                  <a:noFill/>
                </a:ln>
                <a:solidFill>
                  <a:srgbClr val="000000"/>
                </a:solidFill>
                <a:effectLst/>
                <a:uLnTx/>
                <a:uFillTx/>
                <a:latin typeface="Host Grotesk"/>
                <a:ea typeface="+mn-ea"/>
                <a:cs typeface="+mn-cs"/>
              </a:rPr>
              <a:t>Add numbers</a:t>
            </a:r>
            <a:r>
              <a:rPr kumimoji="0" lang="en-US" sz="1200" i="0" u="none" strike="noStrike" kern="1200" cap="none" spc="-20" normalizeH="0" baseline="0" noProof="0" dirty="0">
                <a:ln>
                  <a:noFill/>
                </a:ln>
                <a:solidFill>
                  <a:srgbClr val="000000"/>
                </a:solidFill>
                <a:effectLst/>
                <a:uLnTx/>
                <a:uFillTx/>
                <a:latin typeface="Host Grotesk"/>
                <a:ea typeface="+mn-ea"/>
                <a:cs typeface="+mn-cs"/>
              </a:rPr>
              <a:t>" dialog, </a:t>
            </a:r>
            <a:r>
              <a:rPr kumimoji="0" lang="en-US" sz="1200" i="0" u="none" strike="noStrike" kern="1200" cap="none" spc="-20" normalizeH="0" baseline="0" noProof="0" dirty="0">
                <a:ln>
                  <a:noFill/>
                </a:ln>
                <a:solidFill>
                  <a:srgbClr val="000000"/>
                </a:solidFill>
                <a:effectLst/>
                <a:uLnTx/>
                <a:uFillTx/>
                <a:latin typeface="Host Grotesk"/>
                <a:ea typeface="+mn-lt"/>
                <a:cs typeface="+mn-lt"/>
              </a:rPr>
              <a:t>enter the number(s) you want to host in E.164 format, separated by commas, and click "ADD”</a:t>
            </a:r>
          </a:p>
          <a:p>
            <a:pPr marL="228600" marR="0" lvl="0" indent="-228600" algn="l" defTabSz="914400" rtl="0" eaLnBrk="1" fontAlgn="base" latinLnBrk="0" hangingPunct="1">
              <a:lnSpc>
                <a:spcPct val="110000"/>
              </a:lnSpc>
              <a:spcBef>
                <a:spcPts val="225"/>
              </a:spcBef>
              <a:spcAft>
                <a:spcPts val="225"/>
              </a:spcAft>
              <a:buClrTx/>
              <a:buSzTx/>
              <a:buAutoNum type="arabicPeriod"/>
              <a:tabLst/>
              <a:defRPr/>
            </a:pPr>
            <a:r>
              <a:rPr kumimoji="0" lang="en-US" sz="1200" i="0" u="none" strike="noStrike" kern="1200" cap="none" spc="-20" normalizeH="0" baseline="0" noProof="0" dirty="0">
                <a:ln>
                  <a:noFill/>
                </a:ln>
                <a:solidFill>
                  <a:srgbClr val="000000"/>
                </a:solidFill>
                <a:effectLst/>
                <a:uLnTx/>
                <a:uFillTx/>
                <a:latin typeface="Host Grotesk"/>
                <a:ea typeface="+mn-ea"/>
                <a:cs typeface="+mn-cs"/>
              </a:rPr>
              <a:t>Verify your ownership of your Toll-Free Numbers via OTP or Invoice, then click 'ENABLE SMS FOR NUMBERS’</a:t>
            </a:r>
          </a:p>
          <a:p>
            <a:pPr marL="447170" lvl="3" indent="-342900" fontAlgn="base">
              <a:buFont typeface="Arial" panose="020B0604020202020204" pitchFamily="34" charset="0"/>
              <a:buChar char="•"/>
              <a:defRPr/>
            </a:pPr>
            <a:r>
              <a:rPr kumimoji="0" lang="en-US" sz="1000" i="0" u="none" strike="noStrike" kern="1200" cap="none" spc="-20" normalizeH="0" baseline="0" noProof="0" dirty="0">
                <a:ln>
                  <a:noFill/>
                </a:ln>
                <a:solidFill>
                  <a:srgbClr val="000000"/>
                </a:solidFill>
                <a:effectLst/>
                <a:uLnTx/>
                <a:uFillTx/>
                <a:latin typeface="Host Grotesk"/>
                <a:ea typeface="+mn-ea"/>
                <a:cs typeface="+mn-cs"/>
              </a:rPr>
              <a:t>By OTP: </a:t>
            </a:r>
            <a:r>
              <a:rPr kumimoji="0" lang="en-US" sz="1000" i="0" u="none" strike="noStrike" kern="1200" cap="none" spc="-20" normalizeH="0" baseline="0" noProof="0" dirty="0">
                <a:ln>
                  <a:noFill/>
                </a:ln>
                <a:solidFill>
                  <a:srgbClr val="000000"/>
                </a:solidFill>
                <a:effectLst/>
                <a:uLnTx/>
                <a:uFillTx/>
                <a:latin typeface="Host Grotesk"/>
                <a:ea typeface="+mn-lt"/>
                <a:cs typeface="+mn-lt"/>
              </a:rPr>
              <a:t>A verification code is sent by voice call — best for a small batch (immediate)</a:t>
            </a:r>
          </a:p>
          <a:p>
            <a:pPr marL="445770" marR="0" lvl="2" indent="-342900" algn="l" defTabSz="914400" rtl="0" eaLnBrk="1" fontAlgn="base" latinLnBrk="0" hangingPunct="1">
              <a:lnSpc>
                <a:spcPct val="110000"/>
              </a:lnSpc>
              <a:spcBef>
                <a:spcPts val="0"/>
              </a:spcBef>
              <a:spcAft>
                <a:spcPts val="0"/>
              </a:spcAft>
              <a:buClrTx/>
              <a:buSzTx/>
              <a:buFont typeface="Arial" panose="020B0604020202020204" pitchFamily="34" charset="0"/>
              <a:buChar char="•"/>
              <a:tabLst/>
              <a:defRPr/>
            </a:pPr>
            <a:r>
              <a:rPr kumimoji="0" lang="en-US" sz="1000" i="0" u="none" strike="noStrike" kern="1200" cap="none" spc="-20" normalizeH="0" baseline="0" noProof="0" dirty="0">
                <a:ln>
                  <a:noFill/>
                </a:ln>
                <a:solidFill>
                  <a:srgbClr val="000000"/>
                </a:solidFill>
                <a:effectLst/>
                <a:uLnTx/>
                <a:uFillTx/>
                <a:latin typeface="Host Grotesk"/>
                <a:ea typeface="+mn-ea"/>
                <a:cs typeface="+mn-cs"/>
              </a:rPr>
              <a:t>By Invoice: </a:t>
            </a:r>
            <a:r>
              <a:rPr kumimoji="0" lang="en-US" sz="1000" i="0" u="none" strike="noStrike" kern="1200" cap="none" spc="-20" normalizeH="0" baseline="0" noProof="0" dirty="0">
                <a:ln>
                  <a:noFill/>
                </a:ln>
                <a:solidFill>
                  <a:srgbClr val="000000"/>
                </a:solidFill>
                <a:effectLst/>
                <a:uLnTx/>
                <a:uFillTx/>
                <a:latin typeface="Host Grotesk"/>
                <a:ea typeface="+mn-lt"/>
                <a:cs typeface="+mn-lt"/>
              </a:rPr>
              <a:t>Email a current invoice (under 45 days old) to </a:t>
            </a:r>
            <a:r>
              <a:rPr kumimoji="0" lang="en-US" sz="1000" i="0" u="none" strike="noStrike" kern="1200" cap="none" spc="-20" normalizeH="0" baseline="0" noProof="0" dirty="0">
                <a:ln>
                  <a:noFill/>
                </a:ln>
                <a:solidFill>
                  <a:srgbClr val="000000"/>
                </a:solidFill>
                <a:effectLst/>
                <a:uLnTx/>
                <a:uFillTx/>
                <a:latin typeface="Host Grotesk"/>
                <a:ea typeface="+mn-lt"/>
                <a:cs typeface="+mn-lt"/>
                <a:hlinkClick r:id="rId3"/>
              </a:rPr>
              <a:t>orders@sinch.com</a:t>
            </a:r>
            <a:r>
              <a:rPr kumimoji="0" lang="en-US" sz="1000" i="0" u="none" strike="noStrike" kern="1200" cap="none" spc="-20" normalizeH="0" baseline="0" noProof="0" dirty="0">
                <a:ln>
                  <a:noFill/>
                </a:ln>
                <a:solidFill>
                  <a:srgbClr val="000000"/>
                </a:solidFill>
                <a:effectLst/>
                <a:uLnTx/>
                <a:uFillTx/>
                <a:latin typeface="Host Grotesk"/>
                <a:ea typeface="+mn-lt"/>
                <a:cs typeface="+mn-lt"/>
              </a:rPr>
              <a:t> (takes 1–3 business days)</a:t>
            </a:r>
          </a:p>
          <a:p>
            <a:pPr marL="342900" marR="0" lvl="0" indent="-3429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i="0" u="none" strike="noStrike" kern="1200" cap="none" spc="-20" normalizeH="0" baseline="0" noProof="0" dirty="0">
                <a:ln>
                  <a:noFill/>
                </a:ln>
                <a:solidFill>
                  <a:srgbClr val="000000"/>
                </a:solidFill>
                <a:effectLst/>
                <a:uLnTx/>
                <a:uFillTx/>
                <a:latin typeface="Host Grotesk"/>
                <a:ea typeface="+mn-lt"/>
                <a:cs typeface="+mn-lt"/>
              </a:rPr>
              <a:t>Select </a:t>
            </a:r>
            <a:r>
              <a:rPr kumimoji="0" lang="en-US" sz="1200" b="1" i="0" u="none" strike="noStrike" kern="1200" cap="none" spc="-20" normalizeH="0" baseline="0" noProof="0" dirty="0">
                <a:ln>
                  <a:noFill/>
                </a:ln>
                <a:solidFill>
                  <a:srgbClr val="000000"/>
                </a:solidFill>
                <a:effectLst/>
                <a:uLnTx/>
                <a:uFillTx/>
                <a:latin typeface="Host Grotesk"/>
                <a:ea typeface="+mn-lt"/>
                <a:cs typeface="+mn-lt"/>
              </a:rPr>
              <a:t>"Toll Free"</a:t>
            </a:r>
            <a:r>
              <a:rPr kumimoji="0" lang="en-US" sz="1200" i="0" u="none" strike="noStrike" kern="1200" cap="none" spc="-20" normalizeH="0" baseline="0" noProof="0" dirty="0">
                <a:ln>
                  <a:noFill/>
                </a:ln>
                <a:solidFill>
                  <a:srgbClr val="000000"/>
                </a:solidFill>
                <a:effectLst/>
                <a:uLnTx/>
                <a:uFillTx/>
                <a:latin typeface="Host Grotesk"/>
                <a:ea typeface="+mn-lt"/>
                <a:cs typeface="+mn-lt"/>
              </a:rPr>
              <a:t> from the Number Type dropdown</a:t>
            </a:r>
            <a:r>
              <a:rPr kumimoji="0" lang="en-US" sz="1200" i="0" u="none" strike="noStrike" kern="1200" cap="none" spc="-20" normalizeH="0" baseline="0" noProof="0" dirty="0">
                <a:ln>
                  <a:noFill/>
                </a:ln>
                <a:solidFill>
                  <a:srgbClr val="000000"/>
                </a:solidFill>
                <a:effectLst/>
                <a:uLnTx/>
                <a:uFillTx/>
                <a:latin typeface="Host Grotesk"/>
                <a:ea typeface="+mn-ea"/>
                <a:cs typeface="+mn-cs"/>
              </a:rPr>
              <a:t>.</a:t>
            </a:r>
            <a:endParaRPr kumimoji="0" lang="en-US" sz="1400" i="0" u="none" strike="noStrike" kern="1200" cap="none" spc="-20" normalizeH="0" baseline="0" noProof="0" dirty="0">
              <a:ln>
                <a:noFill/>
              </a:ln>
              <a:solidFill>
                <a:srgbClr val="000000"/>
              </a:solidFill>
              <a:effectLst/>
              <a:uLnTx/>
              <a:uFillTx/>
              <a:latin typeface="Host Grotesk"/>
              <a:ea typeface="+mn-ea"/>
              <a:cs typeface="+mn-cs"/>
            </a:endParaRPr>
          </a:p>
          <a:p>
            <a:pPr marL="342900" marR="0" lvl="0" indent="-342900" algn="l" defTabSz="914400" rtl="0" eaLnBrk="1" fontAlgn="base" latinLnBrk="0" hangingPunct="1">
              <a:lnSpc>
                <a:spcPct val="110000"/>
              </a:lnSpc>
              <a:spcBef>
                <a:spcPts val="225"/>
              </a:spcBef>
              <a:spcAft>
                <a:spcPts val="225"/>
              </a:spcAft>
              <a:buClrTx/>
              <a:buSzTx/>
              <a:buFont typeface="Host Grotesk SemiBold"/>
              <a:buAutoNum type="arabicPeriod"/>
              <a:tabLst/>
              <a:defRPr/>
            </a:pPr>
            <a:r>
              <a:rPr kumimoji="0" lang="en-US" sz="1200" i="0" u="none" strike="noStrike" kern="1200" cap="none" spc="-20" normalizeH="0" baseline="0" noProof="0" dirty="0">
                <a:ln>
                  <a:noFill/>
                </a:ln>
                <a:solidFill>
                  <a:srgbClr val="000000"/>
                </a:solidFill>
                <a:effectLst/>
                <a:uLnTx/>
                <a:uFillTx/>
                <a:latin typeface="Host Grotesk"/>
                <a:ea typeface="+mn-ea"/>
                <a:cs typeface="+mn-cs"/>
              </a:rPr>
              <a:t>Select the number(s) you want to text-enable and click 'NEXT'</a:t>
            </a:r>
            <a:endParaRPr kumimoji="0" lang="en-US" sz="1400" i="0" u="none" strike="noStrike" kern="1200" cap="none" spc="-20" normalizeH="0" baseline="0" noProof="0" dirty="0">
              <a:ln>
                <a:noFill/>
              </a:ln>
              <a:solidFill>
                <a:srgbClr val="000000"/>
              </a:solidFill>
              <a:effectLst/>
              <a:uLnTx/>
              <a:uFillTx/>
              <a:latin typeface="Host Grotesk"/>
              <a:ea typeface="+mn-lt"/>
              <a:cs typeface="+mn-lt"/>
            </a:endParaRPr>
          </a:p>
          <a:p>
            <a:pPr marL="342900" marR="0" lvl="0" indent="-3429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i="0" u="none" strike="noStrike" kern="1200" cap="none" spc="-20" normalizeH="0" baseline="0" noProof="0" dirty="0">
                <a:ln>
                  <a:noFill/>
                </a:ln>
                <a:solidFill>
                  <a:srgbClr val="000000"/>
                </a:solidFill>
                <a:effectLst/>
                <a:uLnTx/>
                <a:uFillTx/>
                <a:latin typeface="Host Grotesk"/>
                <a:ea typeface="+mn-lt"/>
                <a:cs typeface="+mn-lt"/>
              </a:rPr>
              <a:t>Complete the Letter of Authorization (LOA) fields and click</a:t>
            </a:r>
            <a:r>
              <a:rPr kumimoji="0" lang="en-US" sz="1200" i="0" u="none" strike="noStrike" kern="1200" cap="none" spc="-20" normalizeH="0" baseline="0" noProof="0" dirty="0">
                <a:ln>
                  <a:noFill/>
                </a:ln>
                <a:solidFill>
                  <a:srgbClr val="000000"/>
                </a:solidFill>
                <a:effectLst/>
                <a:uLnTx/>
                <a:uFillTx/>
                <a:latin typeface="Host Grotesk"/>
                <a:ea typeface="+mn-ea"/>
                <a:cs typeface="+mn-cs"/>
              </a:rPr>
              <a:t> 'NEXT’, </a:t>
            </a:r>
            <a:br>
              <a:rPr kumimoji="0" lang="en-US" sz="1200" i="0" u="none" strike="noStrike" kern="1200" cap="none" spc="-20" normalizeH="0" baseline="0" noProof="0" dirty="0">
                <a:ln>
                  <a:noFill/>
                </a:ln>
                <a:solidFill>
                  <a:srgbClr val="000000"/>
                </a:solidFill>
                <a:effectLst/>
                <a:uLnTx/>
                <a:uFillTx/>
                <a:latin typeface="Host Grotesk"/>
                <a:ea typeface="+mn-ea"/>
                <a:cs typeface="+mn-cs"/>
              </a:rPr>
            </a:br>
            <a:r>
              <a:rPr kumimoji="0" lang="en-US" sz="1200" i="0" u="none" strike="noStrike" kern="1200" cap="none" spc="-20" normalizeH="0" baseline="0" noProof="0" dirty="0">
                <a:ln>
                  <a:noFill/>
                </a:ln>
                <a:solidFill>
                  <a:srgbClr val="000000"/>
                </a:solidFill>
                <a:effectLst/>
                <a:uLnTx/>
                <a:uFillTx/>
                <a:latin typeface="Host Grotesk"/>
                <a:ea typeface="+mn-ea"/>
                <a:cs typeface="+mn-cs"/>
              </a:rPr>
              <a:t>then 'SUBMIT'</a:t>
            </a:r>
            <a:endParaRPr kumimoji="0" lang="en-US" sz="1400" i="0" u="none" strike="noStrike" kern="1200" cap="none" spc="-20" normalizeH="0" baseline="0" noProof="0" dirty="0">
              <a:ln>
                <a:noFill/>
              </a:ln>
              <a:solidFill>
                <a:srgbClr val="000000"/>
              </a:solidFill>
              <a:effectLst/>
              <a:uLnTx/>
              <a:uFillTx/>
              <a:latin typeface="Host Grotesk"/>
              <a:ea typeface="+mn-ea"/>
              <a:cs typeface="+mn-cs"/>
            </a:endParaRPr>
          </a:p>
          <a:p>
            <a:pPr marL="342900" marR="0" lvl="0" indent="-3429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i="0" u="none" strike="noStrike" kern="1200" cap="none" spc="-20" normalizeH="0" baseline="0" noProof="0" dirty="0">
                <a:ln>
                  <a:noFill/>
                </a:ln>
                <a:solidFill>
                  <a:srgbClr val="000000"/>
                </a:solidFill>
                <a:effectLst/>
                <a:uLnTx/>
                <a:uFillTx/>
                <a:latin typeface="Host Grotesk"/>
                <a:ea typeface="+mn-lt"/>
                <a:cs typeface="+mn-lt"/>
              </a:rPr>
              <a:t>You'll get an email from </a:t>
            </a:r>
            <a:r>
              <a:rPr kumimoji="0" lang="en-US" sz="1200" i="0" u="none" strike="noStrike" kern="1200" cap="none" spc="-20" normalizeH="0" baseline="0" noProof="0" dirty="0" err="1">
                <a:ln>
                  <a:noFill/>
                </a:ln>
                <a:solidFill>
                  <a:srgbClr val="000000"/>
                </a:solidFill>
                <a:effectLst/>
                <a:uLnTx/>
                <a:uFillTx/>
                <a:latin typeface="Host Grotesk"/>
                <a:ea typeface="+mn-lt"/>
                <a:cs typeface="+mn-lt"/>
              </a:rPr>
              <a:t>DocuSign</a:t>
            </a:r>
            <a:r>
              <a:rPr kumimoji="0" lang="en-US" sz="1200" i="0" u="none" strike="noStrike" kern="1200" cap="none" spc="-20" normalizeH="0" baseline="0" noProof="0" dirty="0">
                <a:ln>
                  <a:noFill/>
                </a:ln>
                <a:solidFill>
                  <a:srgbClr val="000000"/>
                </a:solidFill>
                <a:effectLst/>
                <a:uLnTx/>
                <a:uFillTx/>
                <a:latin typeface="Host Grotesk"/>
                <a:ea typeface="+mn-lt"/>
                <a:cs typeface="+mn-lt"/>
              </a:rPr>
              <a:t> — review and sign it**</a:t>
            </a:r>
            <a:endParaRPr kumimoji="0" lang="en-US" sz="1400" i="0" u="none" strike="noStrike" kern="1200" cap="none" spc="-20" normalizeH="0" baseline="0" noProof="0" dirty="0">
              <a:ln>
                <a:noFill/>
              </a:ln>
              <a:solidFill>
                <a:srgbClr val="000000"/>
              </a:solidFill>
              <a:effectLst/>
              <a:uLnTx/>
              <a:uFillTx/>
              <a:latin typeface="Host Grotesk"/>
              <a:ea typeface="+mn-lt"/>
              <a:cs typeface="+mn-lt"/>
            </a:endParaRPr>
          </a:p>
          <a:p>
            <a:pPr marL="342900" marR="0" lvl="0" indent="-3429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200" i="0" u="none" strike="noStrike" kern="1200" cap="none" spc="-20" normalizeH="0" baseline="0" noProof="0" dirty="0">
                <a:ln>
                  <a:noFill/>
                </a:ln>
                <a:solidFill>
                  <a:srgbClr val="000000"/>
                </a:solidFill>
                <a:effectLst/>
                <a:uLnTx/>
                <a:uFillTx/>
                <a:latin typeface="Host Grotesk"/>
                <a:ea typeface="+mn-lt"/>
                <a:cs typeface="+mn-lt"/>
              </a:rPr>
              <a:t>Once your signature is processed, you're ready to send SMS!</a:t>
            </a:r>
            <a:br>
              <a:rPr lang="en-US" dirty="0">
                <a:solidFill>
                  <a:srgbClr val="000000"/>
                </a:solidFill>
                <a:latin typeface="Host Grotesk"/>
                <a:ea typeface="+mn-lt"/>
                <a:cs typeface="+mn-lt"/>
              </a:rPr>
            </a:br>
            <a:r>
              <a:rPr kumimoji="0" lang="en-US" sz="1000" b="0" i="0" u="none" strike="noStrike" kern="1200" cap="none" spc="-20" normalizeH="0" baseline="0" noProof="0" dirty="0">
                <a:ln>
                  <a:noFill/>
                </a:ln>
                <a:solidFill>
                  <a:srgbClr val="000000"/>
                </a:solidFill>
                <a:effectLst/>
                <a:uLnTx/>
                <a:uFillTx/>
                <a:latin typeface="Host Grotesk"/>
                <a:ea typeface="+mn-ea"/>
                <a:cs typeface="+mn-cs"/>
              </a:rPr>
              <a:t>If a number fails hosting, you will see a "failed" status and can try the hosting </a:t>
            </a:r>
            <a:br>
              <a:rPr kumimoji="0" lang="en-US" sz="1000" b="0" i="0" u="none" strike="noStrike" kern="1200" cap="none" spc="-20" normalizeH="0" baseline="0" noProof="0" dirty="0">
                <a:ln>
                  <a:noFill/>
                </a:ln>
                <a:solidFill>
                  <a:srgbClr val="000000"/>
                </a:solidFill>
                <a:effectLst/>
                <a:uLnTx/>
                <a:uFillTx/>
                <a:latin typeface="Host Grotesk"/>
                <a:ea typeface="+mn-ea"/>
                <a:cs typeface="+mn-cs"/>
              </a:rPr>
            </a:br>
            <a:r>
              <a:rPr kumimoji="0" lang="en-US" sz="1000" b="0" i="0" u="none" strike="noStrike" kern="1200" cap="none" spc="-20" normalizeH="0" baseline="0" noProof="0" dirty="0">
                <a:ln>
                  <a:noFill/>
                </a:ln>
                <a:solidFill>
                  <a:srgbClr val="000000"/>
                </a:solidFill>
                <a:effectLst/>
                <a:uLnTx/>
                <a:uFillTx/>
                <a:latin typeface="Host Grotesk"/>
                <a:ea typeface="+mn-ea"/>
                <a:cs typeface="+mn-cs"/>
              </a:rPr>
              <a:t>process again.</a:t>
            </a:r>
            <a:endParaRPr lang="en-US" dirty="0"/>
          </a:p>
        </p:txBody>
      </p:sp>
      <p:sp>
        <p:nvSpPr>
          <p:cNvPr id="11" name="Text Placeholder 10">
            <a:extLst>
              <a:ext uri="{FF2B5EF4-FFF2-40B4-BE49-F238E27FC236}">
                <a16:creationId xmlns:a16="http://schemas.microsoft.com/office/drawing/2014/main" id="{898A67B7-1D84-C498-3683-C595C44A4975}"/>
              </a:ext>
            </a:extLst>
          </p:cNvPr>
          <p:cNvSpPr>
            <a:spLocks noGrp="1"/>
          </p:cNvSpPr>
          <p:nvPr>
            <p:ph type="body" sz="quarter" idx="34"/>
          </p:nvPr>
        </p:nvSpPr>
        <p:spPr>
          <a:solidFill>
            <a:schemeClr val="bg1"/>
          </a:solidFill>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Host Grotesk SemiBold"/>
                <a:ea typeface="+mn-ea"/>
                <a:cs typeface="+mn-cs"/>
              </a:rPr>
              <a:t>Watch the demo:</a:t>
            </a:r>
            <a:endParaRPr kumimoji="0" lang="en-US" sz="1050" b="0" i="0" u="none" strike="noStrike" kern="1200" cap="none" spc="0" normalizeH="0" baseline="0" noProof="0" dirty="0">
              <a:ln>
                <a:noFill/>
              </a:ln>
              <a:solidFill>
                <a:srgbClr val="000000"/>
              </a:solidFill>
              <a:effectLst/>
              <a:uLnTx/>
              <a:uFillTx/>
              <a:latin typeface="Host Grotesk"/>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Host Grotesk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Host Grotesk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Host Grotesk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Host Grotesk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Host Grotesk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Host Grotesk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Host Grotesk Semi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Host Grotesk SemiBold"/>
                <a:ea typeface="+mn-ea"/>
                <a:cs typeface="+mn-cs"/>
              </a:rPr>
            </a:br>
            <a:r>
              <a:rPr kumimoji="0" lang="en-US" sz="1600" b="0" i="0" u="none" strike="noStrike" kern="1200" cap="none" spc="0" normalizeH="0" baseline="0" noProof="0" dirty="0">
                <a:ln>
                  <a:noFill/>
                </a:ln>
                <a:solidFill>
                  <a:srgbClr val="000000"/>
                </a:solidFill>
                <a:effectLst/>
                <a:uLnTx/>
                <a:uFillTx/>
                <a:latin typeface="Host Grotesk SemiBold"/>
                <a:ea typeface="+mn-ea"/>
                <a:cs typeface="+mn-cs"/>
              </a:rPr>
              <a:t>Key links and resources:</a:t>
            </a:r>
            <a:endParaRPr kumimoji="0" lang="en-US" sz="1050" b="0" i="0" u="none" strike="noStrike" kern="1200" cap="none" spc="0" normalizeH="0" baseline="0" noProof="0" dirty="0">
              <a:ln>
                <a:noFill/>
              </a:ln>
              <a:solidFill>
                <a:srgbClr val="000000"/>
              </a:solidFill>
              <a:effectLst/>
              <a:uLnTx/>
              <a:uFillTx/>
              <a:latin typeface="Host Grotesk"/>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Host Grotesk"/>
                <a:ea typeface="+mn-lt"/>
                <a:cs typeface="+mn-lt"/>
                <a:hlinkClick r:id="rId5"/>
              </a:rPr>
              <a:t>Hosting SMS Numbers for US and Canada</a:t>
            </a:r>
            <a:r>
              <a:rPr kumimoji="0" lang="en-US" sz="1050" b="0" i="0" u="none" strike="noStrike" kern="1200" cap="none" spc="0" normalizeH="0" baseline="0" noProof="0" dirty="0">
                <a:ln>
                  <a:noFill/>
                </a:ln>
                <a:solidFill>
                  <a:srgbClr val="000000"/>
                </a:solidFill>
                <a:effectLst/>
                <a:uLnTx/>
                <a:uFillTx/>
                <a:latin typeface="Host Grotesk"/>
                <a:ea typeface="+mn-lt"/>
                <a:cs typeface="+mn-lt"/>
              </a:rPr>
              <a:t> </a:t>
            </a:r>
            <a:r>
              <a:rPr kumimoji="0" lang="en-US" sz="1050" b="0" i="0" u="none" strike="noStrike" kern="1200" cap="none" spc="0" normalizeH="0" baseline="0" noProof="0" dirty="0">
                <a:ln>
                  <a:noFill/>
                </a:ln>
                <a:solidFill>
                  <a:srgbClr val="000000"/>
                </a:solidFill>
                <a:effectLst/>
                <a:uLnTx/>
                <a:uFillTx/>
                <a:latin typeface="Host Grotesk"/>
                <a:ea typeface="+mn-ea"/>
                <a:cs typeface="+mn-cs"/>
              </a:rPr>
              <a:t>Sinch Community</a:t>
            </a:r>
            <a:endParaRPr kumimoji="0" lang="en-US" sz="1050" b="0" i="0" u="none" strike="noStrike" kern="1200" cap="none" spc="0" normalizeH="0" baseline="0" noProof="0" dirty="0">
              <a:ln>
                <a:noFill/>
              </a:ln>
              <a:solidFill>
                <a:srgbClr val="000000"/>
              </a:solidFill>
              <a:effectLst/>
              <a:uLnTx/>
              <a:uFillTx/>
              <a:latin typeface="Host Grotesk"/>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Host Grotesk"/>
                <a:ea typeface="+mn-lt"/>
                <a:cs typeface="+mn-lt"/>
                <a:hlinkClick r:id="rId6"/>
              </a:rPr>
              <a:t>Managing your Hosted numbers</a:t>
            </a:r>
            <a:r>
              <a:rPr kumimoji="0" lang="en-US" sz="1050" b="0" i="0" u="none" strike="noStrike" kern="1200" cap="none" spc="0" normalizeH="0" baseline="0" noProof="0" dirty="0">
                <a:ln>
                  <a:noFill/>
                </a:ln>
                <a:solidFill>
                  <a:srgbClr val="000000"/>
                </a:solidFill>
                <a:effectLst/>
                <a:uLnTx/>
                <a:uFillTx/>
                <a:latin typeface="Host Grotesk"/>
                <a:ea typeface="+mn-lt"/>
                <a:cs typeface="+mn-lt"/>
              </a:rPr>
              <a:t> </a:t>
            </a:r>
            <a:br>
              <a:rPr kumimoji="0" lang="en-US" sz="1050" b="0" i="0" u="none" strike="noStrike" kern="1200" cap="none" spc="0" normalizeH="0" baseline="0" noProof="0" dirty="0">
                <a:ln>
                  <a:noFill/>
                </a:ln>
                <a:solidFill>
                  <a:srgbClr val="000000"/>
                </a:solidFill>
                <a:effectLst/>
                <a:uLnTx/>
                <a:uFillTx/>
                <a:latin typeface="Host Grotesk"/>
                <a:ea typeface="+mn-lt"/>
                <a:cs typeface="+mn-lt"/>
              </a:rPr>
            </a:br>
            <a:r>
              <a:rPr kumimoji="0" lang="en-US" sz="1050" b="0" i="0" u="none" strike="noStrike" kern="1200" cap="none" spc="0" normalizeH="0" baseline="0" noProof="0" dirty="0">
                <a:ln>
                  <a:noFill/>
                </a:ln>
                <a:solidFill>
                  <a:srgbClr val="000000"/>
                </a:solidFill>
                <a:effectLst/>
                <a:uLnTx/>
                <a:uFillTx/>
                <a:latin typeface="Host Grotesk"/>
                <a:ea typeface="+mn-ea"/>
                <a:cs typeface="+mn-cs"/>
              </a:rPr>
              <a:t>Sinch Community</a:t>
            </a:r>
            <a:endParaRPr kumimoji="0" lang="en-US" sz="1050" b="0" i="0" u="none" strike="noStrike" kern="1200" cap="none" spc="0" normalizeH="0" baseline="0" noProof="0" dirty="0">
              <a:ln>
                <a:noFill/>
              </a:ln>
              <a:solidFill>
                <a:srgbClr val="000000"/>
              </a:solidFill>
              <a:effectLst/>
              <a:uLnTx/>
              <a:uFillTx/>
              <a:latin typeface="Host Grotesk"/>
              <a:ea typeface="+mn-lt"/>
              <a:cs typeface="+mn-lt"/>
            </a:endParaRPr>
          </a:p>
        </p:txBody>
      </p:sp>
      <p:pic>
        <p:nvPicPr>
          <p:cNvPr id="18" name="Picture Placeholder 17" descr="favourite, review, rating">
            <a:extLst>
              <a:ext uri="{FF2B5EF4-FFF2-40B4-BE49-F238E27FC236}">
                <a16:creationId xmlns:a16="http://schemas.microsoft.com/office/drawing/2014/main" id="{5CE2B19A-969C-896E-21F0-D30EA04D9CD7}"/>
              </a:ext>
            </a:extLst>
          </p:cNvPr>
          <p:cNvPicPr>
            <a:picLocks noGrp="1" noChangeAspect="1"/>
          </p:cNvPicPr>
          <p:nvPr>
            <p:ph type="pic" sz="quarter" idx="35"/>
          </p:nvPr>
        </p:nvPicPr>
        <p:blipFill>
          <a:blip>
            <a:extLst>
              <a:ext uri="{96DAC541-7B7A-43D3-8B79-37D633B846F1}">
                <asvg:svgBlip xmlns:asvg="http://schemas.microsoft.com/office/drawing/2016/SVG/main" r:embed="rId7"/>
              </a:ext>
            </a:extLst>
          </a:blip>
          <a:srcRect t="6250" b="6250"/>
          <a:stretch>
            <a:fillRect/>
          </a:stretch>
        </p:blipFill>
        <p:spPr/>
      </p:pic>
      <p:pic>
        <p:nvPicPr>
          <p:cNvPr id="16" name="Picture Placeholder 15">
            <a:extLst>
              <a:ext uri="{FF2B5EF4-FFF2-40B4-BE49-F238E27FC236}">
                <a16:creationId xmlns:a16="http://schemas.microsoft.com/office/drawing/2014/main" id="{F336ECB2-CC0F-AAA0-7BFD-39B1E9A9684C}"/>
              </a:ext>
            </a:extLst>
          </p:cNvPr>
          <p:cNvPicPr>
            <a:picLocks noGrp="1" noChangeAspect="1"/>
          </p:cNvPicPr>
          <p:nvPr>
            <p:ph type="pic" sz="quarter" idx="21"/>
          </p:nvPr>
        </p:nvPicPr>
        <p:blipFill>
          <a:blip>
            <a:extLst>
              <a:ext uri="{96DAC541-7B7A-43D3-8B79-37D633B846F1}">
                <asvg:svgBlip xmlns:asvg="http://schemas.microsoft.com/office/drawing/2016/SVG/main" r:embed="rId8"/>
              </a:ext>
            </a:extLst>
          </a:blip>
          <a:srcRect t="6250" b="6250"/>
          <a:stretch>
            <a:fillRect/>
          </a:stretch>
        </p:blipFill>
        <p:spPr/>
      </p:pic>
      <p:pic>
        <p:nvPicPr>
          <p:cNvPr id="15" name="Online Media 11" title="How to host a Toll Free Number for messaging in the Sinch customer dashboard">
            <a:hlinkClick r:id="" action="ppaction://noaction"/>
            <a:extLst>
              <a:ext uri="{FF2B5EF4-FFF2-40B4-BE49-F238E27FC236}">
                <a16:creationId xmlns:a16="http://schemas.microsoft.com/office/drawing/2014/main" id="{6F93D1CF-5917-24B4-953F-A51CC46EF423}"/>
              </a:ext>
            </a:extLst>
          </p:cNvPr>
          <p:cNvPicPr>
            <a:picLocks noRot="1" noChangeAspect="1"/>
          </p:cNvPicPr>
          <p:nvPr>
            <a:videoFile r:link="rId1"/>
          </p:nvPr>
        </p:nvPicPr>
        <p:blipFill>
          <a:blip r:embed="rId9"/>
          <a:stretch>
            <a:fillRect/>
          </a:stretch>
        </p:blipFill>
        <p:spPr>
          <a:xfrm>
            <a:off x="9289258" y="3203576"/>
            <a:ext cx="2552691" cy="1419581"/>
          </a:xfrm>
          <a:prstGeom prst="rect">
            <a:avLst/>
          </a:prstGeom>
        </p:spPr>
      </p:pic>
      <p:pic>
        <p:nvPicPr>
          <p:cNvPr id="21" name="Picture Placeholder 20">
            <a:extLst>
              <a:ext uri="{FF2B5EF4-FFF2-40B4-BE49-F238E27FC236}">
                <a16:creationId xmlns:a16="http://schemas.microsoft.com/office/drawing/2014/main" id="{C36A83FB-5D4A-C3ED-58B9-FAF529C30745}"/>
              </a:ext>
            </a:extLst>
          </p:cNvPr>
          <p:cNvPicPr>
            <a:picLocks noGrp="1" noChangeAspect="1"/>
          </p:cNvPicPr>
          <p:nvPr>
            <p:ph type="pic" sz="quarter" idx="31"/>
          </p:nvPr>
        </p:nvPicPr>
        <p:blipFill>
          <a:blip>
            <a:extLst>
              <a:ext uri="{96DAC541-7B7A-43D3-8B79-37D633B846F1}">
                <asvg:svgBlip xmlns:asvg="http://schemas.microsoft.com/office/drawing/2016/SVG/main" r:embed="rId10"/>
              </a:ext>
            </a:extLst>
          </a:blip>
          <a:srcRect t="6250" b="6250"/>
          <a:stretch>
            <a:fillRect/>
          </a:stretch>
        </p:blipFill>
        <p:spPr/>
      </p:pic>
    </p:spTree>
    <p:extLst>
      <p:ext uri="{BB962C8B-B14F-4D97-AF65-F5344CB8AC3E}">
        <p14:creationId xmlns:p14="http://schemas.microsoft.com/office/powerpoint/2010/main" val="2411374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3971A-D75B-A804-1533-EDB571700A39}"/>
              </a:ext>
            </a:extLst>
          </p:cNvPr>
          <p:cNvSpPr>
            <a:spLocks noGrp="1"/>
          </p:cNvSpPr>
          <p:nvPr>
            <p:ph type="body" sz="quarter" idx="29"/>
          </p:nvPr>
        </p:nvSpPr>
        <p:spPr>
          <a:solidFill>
            <a:schemeClr val="accent1"/>
          </a:solidFill>
        </p:spPr>
        <p:txBody>
          <a:bodyPr/>
          <a:lstStyle/>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sz="1200" b="0" u="none" strike="noStrike" kern="1200" cap="none" spc="-20" normalizeH="0" baseline="0" noProof="0" dirty="0">
                <a:ln>
                  <a:noFill/>
                </a:ln>
                <a:solidFill>
                  <a:srgbClr val="000000"/>
                </a:solidFill>
                <a:effectLst/>
                <a:uLnTx/>
                <a:uFillTx/>
                <a:latin typeface="Host Grotesk"/>
                <a:ea typeface="+mn-lt"/>
                <a:cs typeface="+mn-lt"/>
              </a:rPr>
              <a:t>1. Fill out </a:t>
            </a:r>
            <a:r>
              <a:rPr kumimoji="0" lang="en-US" sz="1200" b="0" u="none" strike="noStrike" kern="1200" cap="none" spc="-20" normalizeH="0" baseline="0" noProof="0" dirty="0">
                <a:ln>
                  <a:noFill/>
                </a:ln>
                <a:solidFill>
                  <a:srgbClr val="000000"/>
                </a:solidFill>
                <a:effectLst/>
                <a:uLnTx/>
                <a:uFillTx/>
                <a:latin typeface="Host Grotesk"/>
                <a:ea typeface="+mn-ea"/>
                <a:cs typeface="+mn-cs"/>
              </a:rPr>
              <a:t>this </a:t>
            </a:r>
            <a:r>
              <a:rPr kumimoji="0" lang="en-US" sz="1200" b="0" u="none" strike="noStrike" kern="1200" cap="none" spc="-20" normalizeH="0" baseline="0" noProof="0" dirty="0">
                <a:ln>
                  <a:noFill/>
                </a:ln>
                <a:solidFill>
                  <a:srgbClr val="000000"/>
                </a:solidFill>
                <a:effectLst/>
                <a:uLnTx/>
                <a:uFillTx/>
                <a:latin typeface="Host Grotesk"/>
                <a:ea typeface="+mn-ea"/>
                <a:cs typeface="+mn-cs"/>
                <a:hlinkClick r:id="rId3"/>
              </a:rPr>
              <a:t>Letter of Authorization (LOA)</a:t>
            </a:r>
            <a:r>
              <a:rPr kumimoji="0" lang="en-US" sz="1200" b="0" u="none" strike="noStrike" kern="1200" cap="none" spc="-20" normalizeH="0" baseline="0" noProof="0" dirty="0">
                <a:ln>
                  <a:noFill/>
                </a:ln>
                <a:solidFill>
                  <a:srgbClr val="000000"/>
                </a:solidFill>
                <a:effectLst/>
                <a:uLnTx/>
                <a:uFillTx/>
                <a:latin typeface="Host Grotesk"/>
                <a:ea typeface="+mn-ea"/>
                <a:cs typeface="+mn-cs"/>
              </a:rPr>
              <a:t> completely and accurately — every detail must exactly match what your current carrier has on file</a:t>
            </a:r>
            <a:endParaRPr kumimoji="0" lang="en-US" sz="1400" b="0" u="none" strike="noStrike" kern="1200" cap="none" spc="-20" normalizeH="0" baseline="0" noProof="0" dirty="0">
              <a:ln>
                <a:noFill/>
              </a:ln>
              <a:solidFill>
                <a:srgbClr val="000000"/>
              </a:solidFill>
              <a:effectLst/>
              <a:uLnTx/>
              <a:uFillTx/>
              <a:latin typeface="Host Grotesk"/>
              <a:ea typeface="+mn-ea"/>
              <a:cs typeface="+mn-cs"/>
            </a:endParaRPr>
          </a:p>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sz="1200" b="0" u="none" strike="noStrike" kern="1200" cap="none" spc="-20" normalizeH="0" baseline="0" noProof="0" dirty="0">
                <a:ln>
                  <a:noFill/>
                </a:ln>
                <a:solidFill>
                  <a:srgbClr val="000000"/>
                </a:solidFill>
                <a:effectLst/>
                <a:uLnTx/>
                <a:uFillTx/>
                <a:latin typeface="Host Grotesk"/>
                <a:ea typeface="+mn-ea"/>
                <a:cs typeface="+mn-cs"/>
              </a:rPr>
              <a:t>2. Log into the </a:t>
            </a:r>
            <a:r>
              <a:rPr kumimoji="0" lang="en-US" sz="1200" b="0" u="none" strike="noStrike" kern="1200" cap="none" spc="-20" normalizeH="0" baseline="0" noProof="0" dirty="0">
                <a:ln>
                  <a:noFill/>
                </a:ln>
                <a:solidFill>
                  <a:srgbClr val="000000"/>
                </a:solidFill>
                <a:effectLst/>
                <a:uLnTx/>
                <a:uFillTx/>
                <a:latin typeface="Host Grotesk"/>
                <a:ea typeface="+mn-ea"/>
                <a:cs typeface="+mn-cs"/>
                <a:hlinkClick r:id="rId4"/>
              </a:rPr>
              <a:t>Sinch Support Portal</a:t>
            </a:r>
            <a:r>
              <a:rPr kumimoji="0" lang="en-US" sz="1200" b="0" u="none" strike="noStrike" kern="1200" cap="none" spc="-20" normalizeH="0" baseline="0" noProof="0" dirty="0">
                <a:ln>
                  <a:noFill/>
                </a:ln>
                <a:solidFill>
                  <a:srgbClr val="000000"/>
                </a:solidFill>
                <a:effectLst/>
                <a:uLnTx/>
                <a:uFillTx/>
                <a:latin typeface="Host Grotesk"/>
                <a:ea typeface="+mn-ea"/>
                <a:cs typeface="+mn-cs"/>
              </a:rPr>
              <a:t> → Submit a request, and select</a:t>
            </a:r>
            <a:endParaRPr lang="en-US" sz="1200" b="1" dirty="0">
              <a:solidFill>
                <a:srgbClr val="000000"/>
              </a:solidFill>
              <a:latin typeface="Host Grotesk"/>
              <a:ea typeface="+mn-lt"/>
              <a:cs typeface="+mn-lt"/>
            </a:endParaRPr>
          </a:p>
          <a:p>
            <a:pPr lvl="2">
              <a:defRPr/>
            </a:pPr>
            <a:r>
              <a:rPr kumimoji="0" lang="en-US" sz="1200" b="1" u="none" strike="noStrike" kern="1200" cap="none" spc="-20" normalizeH="0" baseline="0" noProof="0" dirty="0">
                <a:ln>
                  <a:noFill/>
                </a:ln>
                <a:solidFill>
                  <a:srgbClr val="000000"/>
                </a:solidFill>
                <a:effectLst/>
                <a:uLnTx/>
                <a:uFillTx/>
                <a:latin typeface="Host Grotesk"/>
                <a:ea typeface="+mn-lt"/>
                <a:cs typeface="+mn-lt"/>
              </a:rPr>
              <a:t>Region:</a:t>
            </a:r>
            <a:r>
              <a:rPr kumimoji="0" lang="en-US" sz="1200" b="0" u="none" strike="noStrike" kern="1200" cap="none" spc="-20" normalizeH="0" baseline="0" noProof="0" dirty="0">
                <a:ln>
                  <a:noFill/>
                </a:ln>
                <a:solidFill>
                  <a:srgbClr val="000000"/>
                </a:solidFill>
                <a:effectLst/>
                <a:uLnTx/>
                <a:uFillTx/>
                <a:latin typeface="Host Grotesk"/>
                <a:ea typeface="+mn-lt"/>
                <a:cs typeface="+mn-lt"/>
              </a:rPr>
              <a:t> US/Canada</a:t>
            </a:r>
          </a:p>
          <a:p>
            <a:pPr lvl="2">
              <a:defRPr/>
            </a:pPr>
            <a:r>
              <a:rPr kumimoji="0" lang="en-US" sz="1200" b="1" u="none" strike="noStrike" kern="1200" cap="none" spc="-20" normalizeH="0" baseline="0" noProof="0" dirty="0">
                <a:ln>
                  <a:noFill/>
                </a:ln>
                <a:solidFill>
                  <a:srgbClr val="000000"/>
                </a:solidFill>
                <a:effectLst/>
                <a:uLnTx/>
                <a:uFillTx/>
                <a:latin typeface="Host Grotesk"/>
                <a:ea typeface="+mn-lt"/>
                <a:cs typeface="+mn-lt"/>
              </a:rPr>
              <a:t>Product information:</a:t>
            </a:r>
            <a:r>
              <a:rPr kumimoji="0" lang="en-US" sz="1200" b="0" u="none" strike="noStrike" kern="1200" cap="none" spc="-20" normalizeH="0" baseline="0" noProof="0" dirty="0">
                <a:ln>
                  <a:noFill/>
                </a:ln>
                <a:solidFill>
                  <a:srgbClr val="000000"/>
                </a:solidFill>
                <a:effectLst/>
                <a:uLnTx/>
                <a:uFillTx/>
                <a:latin typeface="Host Grotesk"/>
                <a:ea typeface="+mn-lt"/>
                <a:cs typeface="+mn-lt"/>
              </a:rPr>
              <a:t> Numbers &amp; Connectivity</a:t>
            </a:r>
          </a:p>
          <a:p>
            <a:pPr lvl="2">
              <a:defRPr/>
            </a:pPr>
            <a:r>
              <a:rPr kumimoji="0" lang="en-US" sz="1200" b="1" u="none" strike="noStrike" kern="1200" cap="none" spc="-20" normalizeH="0" baseline="0" noProof="0" dirty="0">
                <a:ln>
                  <a:noFill/>
                </a:ln>
                <a:solidFill>
                  <a:srgbClr val="000000"/>
                </a:solidFill>
                <a:effectLst/>
                <a:uLnTx/>
                <a:uFillTx/>
                <a:latin typeface="Host Grotesk"/>
                <a:ea typeface="+mn-lt"/>
                <a:cs typeface="+mn-lt"/>
              </a:rPr>
              <a:t>Numbers:</a:t>
            </a:r>
            <a:r>
              <a:rPr kumimoji="0" lang="en-US" sz="1200" b="0" u="none" strike="noStrike" kern="1200" cap="none" spc="-20" normalizeH="0" baseline="0" noProof="0" dirty="0">
                <a:ln>
                  <a:noFill/>
                </a:ln>
                <a:solidFill>
                  <a:srgbClr val="000000"/>
                </a:solidFill>
                <a:effectLst/>
                <a:uLnTx/>
                <a:uFillTx/>
                <a:latin typeface="Host Grotesk"/>
                <a:ea typeface="+mn-lt"/>
                <a:cs typeface="+mn-lt"/>
              </a:rPr>
              <a:t> Toll-Free – Voice + Messaging</a:t>
            </a:r>
            <a:endParaRPr lang="en-US" dirty="0">
              <a:solidFill>
                <a:srgbClr val="000000"/>
              </a:solidFill>
              <a:latin typeface="Host Grotesk"/>
              <a:ea typeface="+mn-lt"/>
              <a:cs typeface="+mn-lt"/>
            </a:endParaRPr>
          </a:p>
          <a:p>
            <a:pPr lvl="2">
              <a:defRPr/>
            </a:pPr>
            <a:r>
              <a:rPr kumimoji="0" lang="en-US" sz="1200" b="1" u="none" strike="noStrike" kern="1200" cap="none" spc="-20" normalizeH="0" baseline="0" noProof="0" dirty="0">
                <a:ln>
                  <a:noFill/>
                </a:ln>
                <a:solidFill>
                  <a:srgbClr val="000000"/>
                </a:solidFill>
                <a:effectLst/>
                <a:uLnTx/>
                <a:uFillTx/>
                <a:latin typeface="Host Grotesk"/>
                <a:ea typeface="+mn-lt"/>
                <a:cs typeface="+mn-lt"/>
              </a:rPr>
              <a:t>Case Type:</a:t>
            </a:r>
            <a:r>
              <a:rPr kumimoji="0" lang="en-US" sz="1200" b="0" u="none" strike="noStrike" kern="1200" cap="none" spc="-20" normalizeH="0" baseline="0" noProof="0" dirty="0">
                <a:ln>
                  <a:noFill/>
                </a:ln>
                <a:solidFill>
                  <a:srgbClr val="000000"/>
                </a:solidFill>
                <a:effectLst/>
                <a:uLnTx/>
                <a:uFillTx/>
                <a:latin typeface="Host Grotesk"/>
                <a:ea typeface="+mn-lt"/>
                <a:cs typeface="+mn-lt"/>
              </a:rPr>
              <a:t> Number Porting Issue/Request – VOICE AND MESSAGING</a:t>
            </a:r>
          </a:p>
          <a:p>
            <a:pPr lvl="2">
              <a:defRPr/>
            </a:pPr>
            <a:r>
              <a:rPr lang="en-US" sz="1200" dirty="0">
                <a:solidFill>
                  <a:srgbClr val="000000"/>
                </a:solidFill>
                <a:latin typeface="Host Grotesk"/>
                <a:ea typeface="+mn-lt"/>
                <a:cs typeface="+mn-lt"/>
              </a:rPr>
              <a:t>NOTE: </a:t>
            </a:r>
            <a:r>
              <a:rPr lang="en-US" sz="1200" dirty="0">
                <a:solidFill>
                  <a:srgbClr val="000000"/>
                </a:solidFill>
                <a:ea typeface="+mn-lt"/>
                <a:cs typeface="+mn-lt"/>
              </a:rPr>
              <a:t>Be sure to tell us your Account ID, Project ID and SMS Service API you intend to use when the number ports.</a:t>
            </a:r>
            <a:endParaRPr kumimoji="0" lang="en-US" sz="1200" b="0" u="none" strike="noStrike" kern="1200" cap="none" spc="-20" normalizeH="0" baseline="0" noProof="0" dirty="0">
              <a:ln>
                <a:noFill/>
              </a:ln>
              <a:solidFill>
                <a:srgbClr val="000000"/>
              </a:solidFill>
              <a:effectLst/>
              <a:uLnTx/>
              <a:uFillTx/>
              <a:latin typeface="Host Grotesk"/>
              <a:ea typeface="+mn-lt"/>
              <a:cs typeface="+mn-lt"/>
            </a:endParaRPr>
          </a:p>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sz="1200" b="0" u="none" strike="noStrike" kern="1200" cap="none" spc="-20" normalizeH="0" baseline="0" noProof="0" dirty="0">
                <a:ln>
                  <a:noFill/>
                </a:ln>
                <a:solidFill>
                  <a:srgbClr val="000000"/>
                </a:solidFill>
                <a:effectLst/>
                <a:uLnTx/>
                <a:uFillTx/>
                <a:latin typeface="Host Grotesk"/>
                <a:ea typeface="+mn-lt"/>
                <a:cs typeface="+mn-lt"/>
              </a:rPr>
              <a:t>3</a:t>
            </a:r>
            <a:r>
              <a:rPr kumimoji="0" lang="en-US" sz="1200" b="0" u="none" strike="noStrike" kern="1200" cap="none" spc="-20" normalizeH="0" baseline="0" noProof="0" dirty="0">
                <a:ln>
                  <a:noFill/>
                </a:ln>
                <a:solidFill>
                  <a:srgbClr val="000000"/>
                </a:solidFill>
                <a:effectLst/>
                <a:uLnTx/>
                <a:uFillTx/>
                <a:latin typeface="Host Grotesk"/>
                <a:ea typeface="+mn-ea"/>
                <a:cs typeface="+mn-cs"/>
              </a:rPr>
              <a:t>. Your port request has been successfully submitted and the Sinch team will then provision this on your behalf</a:t>
            </a:r>
          </a:p>
        </p:txBody>
      </p:sp>
      <p:sp>
        <p:nvSpPr>
          <p:cNvPr id="17" name="Text Placeholder 16">
            <a:extLst>
              <a:ext uri="{FF2B5EF4-FFF2-40B4-BE49-F238E27FC236}">
                <a16:creationId xmlns:a16="http://schemas.microsoft.com/office/drawing/2014/main" id="{29EC183C-2D3C-8F6B-1E41-C0CA99351DC9}"/>
              </a:ext>
            </a:extLst>
          </p:cNvPr>
          <p:cNvSpPr>
            <a:spLocks noGrp="1"/>
          </p:cNvSpPr>
          <p:nvPr>
            <p:ph type="body" sz="quarter" idx="19"/>
          </p:nvPr>
        </p:nvSpPr>
        <p:spPr/>
        <p:txBody>
          <a:bodyPr/>
          <a:lstStyle/>
          <a:p>
            <a:r>
              <a:rPr lang="en-US" sz="5400">
                <a:ea typeface="+mj-lt"/>
                <a:cs typeface="+mj-lt"/>
              </a:rPr>
              <a:t>How to port a TFN</a:t>
            </a:r>
            <a:endParaRPr lang="en-US"/>
          </a:p>
        </p:txBody>
      </p:sp>
      <p:sp>
        <p:nvSpPr>
          <p:cNvPr id="15" name="Text Placeholder 14">
            <a:extLst>
              <a:ext uri="{FF2B5EF4-FFF2-40B4-BE49-F238E27FC236}">
                <a16:creationId xmlns:a16="http://schemas.microsoft.com/office/drawing/2014/main" id="{B01C80A2-D8F6-BA81-1282-C5AB2554D9D2}"/>
              </a:ext>
            </a:extLst>
          </p:cNvPr>
          <p:cNvSpPr>
            <a:spLocks noGrp="1"/>
          </p:cNvSpPr>
          <p:nvPr>
            <p:ph type="body" idx="13"/>
          </p:nvPr>
        </p:nvSpPr>
        <p:spPr>
          <a:xfrm>
            <a:off x="222250" y="1369414"/>
            <a:ext cx="9767887" cy="326821"/>
          </a:xfrm>
        </p:spPr>
        <p:txBody>
          <a:bodyPr/>
          <a:lstStyle/>
          <a:p>
            <a:r>
              <a:rPr lang="en-US">
                <a:ea typeface="+mn-lt"/>
                <a:cs typeface="+mn-lt"/>
              </a:rPr>
              <a:t>Moving both voice and messaging to Sinch? Here's how to port.</a:t>
            </a:r>
            <a:endParaRPr lang="en-US"/>
          </a:p>
        </p:txBody>
      </p:sp>
      <p:sp>
        <p:nvSpPr>
          <p:cNvPr id="5" name="Slide Number Placeholder 4">
            <a:extLst>
              <a:ext uri="{FF2B5EF4-FFF2-40B4-BE49-F238E27FC236}">
                <a16:creationId xmlns:a16="http://schemas.microsoft.com/office/drawing/2014/main" id="{663A22C2-50D2-BBB1-E506-533D86EB2D8E}"/>
              </a:ext>
            </a:extLst>
          </p:cNvPr>
          <p:cNvSpPr>
            <a:spLocks noGrp="1"/>
          </p:cNvSpPr>
          <p:nvPr>
            <p:ph type="sldNum" sz="quarter" idx="16"/>
          </p:nvPr>
        </p:nvSpPr>
        <p:spPr/>
        <p:txBody>
          <a:bodyPr/>
          <a:lstStyle/>
          <a:p>
            <a:fld id="{AE086683-F536-42AB-ABBC-F4803DFE8DBC}" type="slidenum">
              <a:rPr lang="en-US" smtClean="0"/>
              <a:pPr/>
              <a:t>18</a:t>
            </a:fld>
            <a:endParaRPr lang="en-US"/>
          </a:p>
        </p:txBody>
      </p:sp>
      <p:sp>
        <p:nvSpPr>
          <p:cNvPr id="9" name="Text Placeholder 8">
            <a:extLst>
              <a:ext uri="{FF2B5EF4-FFF2-40B4-BE49-F238E27FC236}">
                <a16:creationId xmlns:a16="http://schemas.microsoft.com/office/drawing/2014/main" id="{5E181176-3337-55C1-985E-33E09029CC30}"/>
              </a:ext>
            </a:extLst>
          </p:cNvPr>
          <p:cNvSpPr>
            <a:spLocks noGrp="1"/>
          </p:cNvSpPr>
          <p:nvPr>
            <p:ph type="body" sz="quarter" idx="30"/>
          </p:nvPr>
        </p:nvSpPr>
        <p:spPr>
          <a:solidFill>
            <a:schemeClr val="accent1"/>
          </a:solidFill>
        </p:spPr>
        <p:txBody>
          <a:bodyPr/>
          <a:lstStyle/>
          <a:p>
            <a:pPr marL="0" indent="0">
              <a:buNone/>
            </a:pPr>
            <a:r>
              <a:rPr lang="en-US"/>
              <a:t> </a:t>
            </a:r>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Host Grotes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Host Grotesk"/>
                <a:ea typeface="+mn-ea"/>
                <a:cs typeface="+mn-cs"/>
              </a:rPr>
              <a:t>Key links and resources:</a:t>
            </a:r>
          </a:p>
          <a:p>
            <a:pPr marL="0" indent="0">
              <a:buNone/>
              <a:defRPr/>
            </a:pPr>
            <a:r>
              <a:rPr lang="en-US" sz="1050">
                <a:solidFill>
                  <a:schemeClr val="bg2"/>
                </a:solidFill>
                <a:latin typeface="Host Grotesk"/>
                <a:ea typeface="+mn-lt"/>
                <a:cs typeface="+mn-lt"/>
                <a:hlinkClick r:id="rId3">
                  <a:extLst>
                    <a:ext uri="{A12FA001-AC4F-418D-AE19-62706E023703}">
                      <ahyp:hlinkClr xmlns:ahyp="http://schemas.microsoft.com/office/drawing/2018/hyperlinkcolor" val="tx"/>
                    </a:ext>
                  </a:extLst>
                </a:hlinkClick>
              </a:rPr>
              <a:t>Sinch Letter of Authorization for Toll-Free Number Porting (US)</a:t>
            </a:r>
            <a:r>
              <a:rPr lang="en-US" sz="1050">
                <a:solidFill>
                  <a:srgbClr val="000000"/>
                </a:solidFill>
                <a:latin typeface="Host Grotesk"/>
                <a:ea typeface="+mn-lt"/>
                <a:cs typeface="+mn-lt"/>
              </a:rPr>
              <a:t> Sinch Community</a:t>
            </a:r>
          </a:p>
          <a:p>
            <a:pPr marL="0" indent="0">
              <a:buNone/>
              <a:defRPr/>
            </a:pPr>
            <a:r>
              <a:rPr lang="en-US" sz="1050">
                <a:solidFill>
                  <a:schemeClr val="bg2"/>
                </a:solidFill>
                <a:latin typeface="Host Grotesk"/>
                <a:ea typeface="+mn-lt"/>
                <a:cs typeface="+mn-lt"/>
                <a:hlinkClick r:id="rId4">
                  <a:extLst>
                    <a:ext uri="{A12FA001-AC4F-418D-AE19-62706E023703}">
                      <ahyp:hlinkClr xmlns:ahyp="http://schemas.microsoft.com/office/drawing/2018/hyperlinkcolor" val="tx"/>
                    </a:ext>
                  </a:extLst>
                </a:hlinkClick>
              </a:rPr>
              <a:t>Sinch Support Portal</a:t>
            </a:r>
            <a:endParaRPr lang="en-US" sz="1050">
              <a:solidFill>
                <a:schemeClr val="bg2"/>
              </a:solidFill>
              <a:latin typeface="Host Grotesk"/>
              <a:ea typeface="+mn-lt"/>
              <a:cs typeface="+mn-lt"/>
            </a:endParaRPr>
          </a:p>
        </p:txBody>
      </p:sp>
      <p:pic>
        <p:nvPicPr>
          <p:cNvPr id="19" name="Picture Placeholder 18" descr="favourite, review, rating">
            <a:extLst>
              <a:ext uri="{FF2B5EF4-FFF2-40B4-BE49-F238E27FC236}">
                <a16:creationId xmlns:a16="http://schemas.microsoft.com/office/drawing/2014/main" id="{ED03F2F7-2D66-A146-7177-04945B831282}"/>
              </a:ext>
            </a:extLst>
          </p:cNvPr>
          <p:cNvPicPr>
            <a:picLocks noGrp="1" noChangeAspect="1"/>
          </p:cNvPicPr>
          <p:nvPr>
            <p:ph type="pic" sz="quarter" idx="31"/>
          </p:nvPr>
        </p:nvPicPr>
        <p:blipFill>
          <a:blip>
            <a:extLst>
              <a:ext uri="{96DAC541-7B7A-43D3-8B79-37D633B846F1}">
                <asvg:svgBlip xmlns:asvg="http://schemas.microsoft.com/office/drawing/2016/SVG/main" r:embed="rId5"/>
              </a:ext>
            </a:extLst>
          </a:blip>
          <a:srcRect t="6250" b="6250"/>
          <a:stretch>
            <a:fillRect/>
          </a:stretch>
        </p:blipFill>
        <p:spPr/>
      </p:pic>
      <p:pic>
        <p:nvPicPr>
          <p:cNvPr id="14" name="Picture Placeholder 13" descr="connectivity">
            <a:extLst>
              <a:ext uri="{FF2B5EF4-FFF2-40B4-BE49-F238E27FC236}">
                <a16:creationId xmlns:a16="http://schemas.microsoft.com/office/drawing/2014/main" id="{227D6D03-BA87-717C-BD7A-F4885FC2D138}"/>
              </a:ext>
            </a:extLst>
          </p:cNvPr>
          <p:cNvPicPr>
            <a:picLocks noGrp="1" noChangeAspect="1"/>
          </p:cNvPicPr>
          <p:nvPr>
            <p:ph type="pic" sz="quarter" idx="21"/>
          </p:nvPr>
        </p:nvPicPr>
        <p:blipFill>
          <a:blip>
            <a:extLst>
              <a:ext uri="{96DAC541-7B7A-43D3-8B79-37D633B846F1}">
                <asvg:svgBlip xmlns:asvg="http://schemas.microsoft.com/office/drawing/2016/SVG/main" r:embed="rId6"/>
              </a:ext>
            </a:extLst>
          </a:blip>
          <a:srcRect t="6250" b="6250"/>
          <a:stretch/>
        </p:blipFill>
        <p:spPr/>
      </p:pic>
      <p:pic>
        <p:nvPicPr>
          <p:cNvPr id="13" name="Picture 12" descr="A screenshot of a contact form&#10;&#10;AI-generated content may be incorrect.">
            <a:extLst>
              <a:ext uri="{FF2B5EF4-FFF2-40B4-BE49-F238E27FC236}">
                <a16:creationId xmlns:a16="http://schemas.microsoft.com/office/drawing/2014/main" id="{135D6421-2BB0-DC22-61B3-19FD7527E2A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919881" y="2908809"/>
            <a:ext cx="4284721" cy="2220829"/>
          </a:xfrm>
          <a:prstGeom prst="rect">
            <a:avLst/>
          </a:prstGeom>
          <a:ln>
            <a:solidFill>
              <a:schemeClr val="tx1"/>
            </a:solidFill>
          </a:ln>
        </p:spPr>
      </p:pic>
    </p:spTree>
    <p:extLst>
      <p:ext uri="{BB962C8B-B14F-4D97-AF65-F5344CB8AC3E}">
        <p14:creationId xmlns:p14="http://schemas.microsoft.com/office/powerpoint/2010/main" val="320799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redondeado 4">
            <a:extLst>
              <a:ext uri="{FF2B5EF4-FFF2-40B4-BE49-F238E27FC236}">
                <a16:creationId xmlns:a16="http://schemas.microsoft.com/office/drawing/2014/main" id="{ED68D062-7C5C-456D-0392-2F030B928664}"/>
              </a:ext>
            </a:extLst>
          </p:cNvPr>
          <p:cNvSpPr/>
          <p:nvPr/>
        </p:nvSpPr>
        <p:spPr>
          <a:xfrm>
            <a:off x="222250" y="4997301"/>
            <a:ext cx="11745509" cy="1559074"/>
          </a:xfrm>
          <a:prstGeom prst="roundRect">
            <a:avLst>
              <a:gd name="adj" fmla="val 1163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endParaRPr lang="x-none" sz="1400"/>
          </a:p>
        </p:txBody>
      </p:sp>
      <p:sp>
        <p:nvSpPr>
          <p:cNvPr id="2" name="Text Placeholder 1">
            <a:extLst>
              <a:ext uri="{FF2B5EF4-FFF2-40B4-BE49-F238E27FC236}">
                <a16:creationId xmlns:a16="http://schemas.microsoft.com/office/drawing/2014/main" id="{A134AFF9-362C-DA32-8F5F-295FB667D855}"/>
              </a:ext>
            </a:extLst>
          </p:cNvPr>
          <p:cNvSpPr>
            <a:spLocks noGrp="1"/>
          </p:cNvSpPr>
          <p:nvPr>
            <p:ph type="body" sz="quarter" idx="29"/>
          </p:nvPr>
        </p:nvSpPr>
        <p:spPr>
          <a:xfrm>
            <a:off x="222252" y="2291557"/>
            <a:ext cx="3833812" cy="2582007"/>
          </a:xfrm>
          <a:solidFill>
            <a:schemeClr val="accent1"/>
          </a:solidFill>
        </p:spPr>
        <p:txBody>
          <a:bodyPr/>
          <a:lstStyle/>
          <a:p>
            <a:pPr marL="0" indent="0">
              <a:buNone/>
            </a:pPr>
            <a:r>
              <a:rPr lang="en-US" sz="1600" b="1" dirty="0">
                <a:ea typeface="+mn-lt"/>
                <a:cs typeface="+mn-lt"/>
              </a:rPr>
              <a:t>Buy a number </a:t>
            </a:r>
          </a:p>
          <a:p>
            <a:pPr marL="175895" indent="-175895"/>
            <a:r>
              <a:rPr lang="en-US" dirty="0">
                <a:ea typeface="+mn-lt"/>
                <a:cs typeface="+mn-lt"/>
              </a:rPr>
              <a:t>Search available Toll-Free inventory and provision a number directly into your account via the Numbers API. </a:t>
            </a:r>
          </a:p>
          <a:p>
            <a:pPr marL="175895" indent="-175895"/>
            <a:r>
              <a:rPr lang="en-US" dirty="0">
                <a:ea typeface="+mn-lt"/>
                <a:cs typeface="+mn-lt"/>
              </a:rPr>
              <a:t>Developer Documentation: </a:t>
            </a:r>
            <a:br>
              <a:rPr lang="en-US" dirty="0">
                <a:ea typeface="+mn-lt"/>
                <a:cs typeface="+mn-lt"/>
              </a:rPr>
            </a:br>
            <a:r>
              <a:rPr lang="en-US" dirty="0">
                <a:ea typeface="+mn-lt"/>
                <a:cs typeface="+mn-lt"/>
                <a:hlinkClick r:id="rId3"/>
              </a:rPr>
              <a:t>Buy a Number</a:t>
            </a:r>
            <a:endParaRPr lang="en-US" dirty="0"/>
          </a:p>
        </p:txBody>
      </p:sp>
      <p:sp>
        <p:nvSpPr>
          <p:cNvPr id="3" name="Text Placeholder 2">
            <a:extLst>
              <a:ext uri="{FF2B5EF4-FFF2-40B4-BE49-F238E27FC236}">
                <a16:creationId xmlns:a16="http://schemas.microsoft.com/office/drawing/2014/main" id="{3BDD6A2E-F6A6-9028-8857-2EE7129D8F91}"/>
              </a:ext>
            </a:extLst>
          </p:cNvPr>
          <p:cNvSpPr>
            <a:spLocks noGrp="1"/>
          </p:cNvSpPr>
          <p:nvPr>
            <p:ph type="body" sz="quarter" idx="19"/>
          </p:nvPr>
        </p:nvSpPr>
        <p:spPr/>
        <p:txBody>
          <a:bodyPr/>
          <a:lstStyle/>
          <a:p>
            <a:r>
              <a:rPr lang="en-US">
                <a:ea typeface="+mj-lt"/>
                <a:cs typeface="+mj-lt"/>
              </a:rPr>
              <a:t>Using the Developer API</a:t>
            </a:r>
            <a:endParaRPr lang="en-US"/>
          </a:p>
        </p:txBody>
      </p:sp>
      <p:sp>
        <p:nvSpPr>
          <p:cNvPr id="4" name="Text Placeholder 3">
            <a:extLst>
              <a:ext uri="{FF2B5EF4-FFF2-40B4-BE49-F238E27FC236}">
                <a16:creationId xmlns:a16="http://schemas.microsoft.com/office/drawing/2014/main" id="{2A5A874A-2E73-A4E9-0347-086536F80958}"/>
              </a:ext>
            </a:extLst>
          </p:cNvPr>
          <p:cNvSpPr>
            <a:spLocks noGrp="1"/>
          </p:cNvSpPr>
          <p:nvPr>
            <p:ph type="body" idx="13"/>
          </p:nvPr>
        </p:nvSpPr>
        <p:spPr/>
        <p:txBody>
          <a:bodyPr/>
          <a:lstStyle/>
          <a:p>
            <a:r>
              <a:rPr lang="en-US">
                <a:ea typeface="+mn-lt"/>
                <a:cs typeface="+mn-lt"/>
              </a:rPr>
              <a:t>Buy, host, or port a TFN programmatically — no dashboard required.</a:t>
            </a:r>
            <a:endParaRPr lang="en-US"/>
          </a:p>
        </p:txBody>
      </p:sp>
      <p:sp>
        <p:nvSpPr>
          <p:cNvPr id="5" name="Slide Number Placeholder 4">
            <a:extLst>
              <a:ext uri="{FF2B5EF4-FFF2-40B4-BE49-F238E27FC236}">
                <a16:creationId xmlns:a16="http://schemas.microsoft.com/office/drawing/2014/main" id="{1375DBAE-6346-7DE9-EDF5-30C3F2325461}"/>
              </a:ext>
            </a:extLst>
          </p:cNvPr>
          <p:cNvSpPr>
            <a:spLocks noGrp="1"/>
          </p:cNvSpPr>
          <p:nvPr>
            <p:ph type="sldNum" sz="quarter" idx="16"/>
          </p:nvPr>
        </p:nvSpPr>
        <p:spPr/>
        <p:txBody>
          <a:bodyPr/>
          <a:lstStyle/>
          <a:p>
            <a:fld id="{AE086683-F536-42AB-ABBC-F4803DFE8DBC}" type="slidenum">
              <a:rPr lang="en-US" smtClean="0"/>
              <a:pPr/>
              <a:t>19</a:t>
            </a:fld>
            <a:endParaRPr lang="en-US"/>
          </a:p>
        </p:txBody>
      </p:sp>
      <p:sp>
        <p:nvSpPr>
          <p:cNvPr id="7" name="Text Placeholder 6">
            <a:extLst>
              <a:ext uri="{FF2B5EF4-FFF2-40B4-BE49-F238E27FC236}">
                <a16:creationId xmlns:a16="http://schemas.microsoft.com/office/drawing/2014/main" id="{7E6AEADE-4559-1EA0-8CB1-1682C4E5F67B}"/>
              </a:ext>
            </a:extLst>
          </p:cNvPr>
          <p:cNvSpPr>
            <a:spLocks noGrp="1"/>
          </p:cNvSpPr>
          <p:nvPr>
            <p:ph type="body" sz="quarter" idx="30"/>
          </p:nvPr>
        </p:nvSpPr>
        <p:spPr>
          <a:xfrm>
            <a:off x="4179094" y="2291557"/>
            <a:ext cx="3833812" cy="2582007"/>
          </a:xfrm>
          <a:solidFill>
            <a:schemeClr val="accent1"/>
          </a:solidFill>
        </p:spPr>
        <p:txBody>
          <a:bodyPr/>
          <a:lstStyle/>
          <a:p>
            <a:pPr marL="0" indent="0">
              <a:buNone/>
            </a:pPr>
            <a:r>
              <a:rPr lang="en-US" sz="1600" b="1" dirty="0">
                <a:ea typeface="+mn-lt"/>
                <a:cs typeface="+mn-lt"/>
              </a:rPr>
              <a:t>Host a number </a:t>
            </a:r>
          </a:p>
          <a:p>
            <a:pPr marL="175895" indent="-175895"/>
            <a:r>
              <a:rPr lang="en-US" dirty="0">
                <a:ea typeface="+mn-lt"/>
                <a:cs typeface="+mn-lt"/>
              </a:rPr>
              <a:t>Text-enable an existing TFN with Sinch — including ownership verification and LOA submission — without touching the dashboard.</a:t>
            </a:r>
          </a:p>
          <a:p>
            <a:pPr marL="175895" indent="-175895"/>
            <a:r>
              <a:rPr lang="en-US" dirty="0">
                <a:ea typeface="+mn-lt"/>
                <a:cs typeface="+mn-lt"/>
              </a:rPr>
              <a:t>Developer Documentation: </a:t>
            </a:r>
            <a:br>
              <a:rPr lang="en-US" dirty="0">
                <a:ea typeface="+mn-lt"/>
                <a:cs typeface="+mn-lt"/>
              </a:rPr>
            </a:br>
            <a:r>
              <a:rPr lang="en-US" dirty="0">
                <a:ea typeface="+mn-lt"/>
                <a:cs typeface="+mn-lt"/>
                <a:hlinkClick r:id="rId4"/>
              </a:rPr>
              <a:t>Host a Number</a:t>
            </a:r>
            <a:endParaRPr lang="en-US" dirty="0"/>
          </a:p>
        </p:txBody>
      </p:sp>
      <p:pic>
        <p:nvPicPr>
          <p:cNvPr id="13" name="Picture Placeholder 12">
            <a:extLst>
              <a:ext uri="{FF2B5EF4-FFF2-40B4-BE49-F238E27FC236}">
                <a16:creationId xmlns:a16="http://schemas.microsoft.com/office/drawing/2014/main" id="{FD6586C6-1EEE-D9CA-99C8-4AB8702C2027}"/>
              </a:ext>
            </a:extLst>
          </p:cNvPr>
          <p:cNvPicPr>
            <a:picLocks noGrp="1" noChangeAspect="1"/>
          </p:cNvPicPr>
          <p:nvPr>
            <p:ph type="pic" sz="quarter" idx="31"/>
          </p:nvPr>
        </p:nvPicPr>
        <p:blipFill>
          <a:blip>
            <a:extLst>
              <a:ext uri="{96DAC541-7B7A-43D3-8B79-37D633B846F1}">
                <asvg:svgBlip xmlns:asvg="http://schemas.microsoft.com/office/drawing/2016/SVG/main" r:embed="rId5"/>
              </a:ext>
            </a:extLst>
          </a:blip>
          <a:srcRect t="6250" b="6250"/>
          <a:stretch/>
        </p:blipFill>
        <p:spPr>
          <a:prstGeom prst="rect">
            <a:avLst/>
          </a:prstGeom>
        </p:spPr>
      </p:pic>
      <p:sp>
        <p:nvSpPr>
          <p:cNvPr id="9" name="Text Placeholder 8">
            <a:extLst>
              <a:ext uri="{FF2B5EF4-FFF2-40B4-BE49-F238E27FC236}">
                <a16:creationId xmlns:a16="http://schemas.microsoft.com/office/drawing/2014/main" id="{E7CC2C2B-400A-3965-0859-98F9D4E966A9}"/>
              </a:ext>
            </a:extLst>
          </p:cNvPr>
          <p:cNvSpPr>
            <a:spLocks noGrp="1"/>
          </p:cNvSpPr>
          <p:nvPr>
            <p:ph type="body" sz="quarter" idx="32"/>
          </p:nvPr>
        </p:nvSpPr>
        <p:spPr>
          <a:xfrm>
            <a:off x="8134349" y="2291557"/>
            <a:ext cx="3833812" cy="2582007"/>
          </a:xfrm>
          <a:solidFill>
            <a:schemeClr val="accent1"/>
          </a:solidFill>
        </p:spPr>
        <p:txBody>
          <a:bodyPr/>
          <a:lstStyle/>
          <a:p>
            <a:pPr marL="0" indent="0">
              <a:buNone/>
            </a:pPr>
            <a:r>
              <a:rPr lang="en-US" sz="1600" b="1" dirty="0">
                <a:ea typeface="+mn-lt"/>
                <a:cs typeface="+mn-lt"/>
              </a:rPr>
              <a:t>Port a number</a:t>
            </a:r>
            <a:endParaRPr lang="en-US" sz="1600" dirty="0"/>
          </a:p>
          <a:p>
            <a:pPr marL="175895" indent="-175895"/>
            <a:r>
              <a:rPr lang="en-US" dirty="0">
                <a:ea typeface="+mn-lt"/>
                <a:cs typeface="+mn-lt"/>
              </a:rPr>
              <a:t>Submit your port request, track its status, and get notified when it's live. All in code. </a:t>
            </a:r>
            <a:endParaRPr lang="en-US" dirty="0"/>
          </a:p>
          <a:p>
            <a:pPr marL="175895" indent="-175895"/>
            <a:r>
              <a:rPr lang="en-US" dirty="0">
                <a:ea typeface="+mn-lt"/>
                <a:cs typeface="+mn-lt"/>
              </a:rPr>
              <a:t>Developer Documentation: </a:t>
            </a:r>
            <a:br>
              <a:rPr lang="en-US" dirty="0">
                <a:ea typeface="+mn-lt"/>
                <a:cs typeface="+mn-lt"/>
              </a:rPr>
            </a:br>
            <a:r>
              <a:rPr lang="en-US" dirty="0">
                <a:ea typeface="+mn-lt"/>
                <a:cs typeface="+mn-lt"/>
                <a:hlinkClick r:id="rId6"/>
              </a:rPr>
              <a:t>Port a Number</a:t>
            </a:r>
            <a:endParaRPr lang="en-US" dirty="0"/>
          </a:p>
        </p:txBody>
      </p:sp>
      <p:pic>
        <p:nvPicPr>
          <p:cNvPr id="14" name="Picture Placeholder 13" descr="connectivity">
            <a:extLst>
              <a:ext uri="{FF2B5EF4-FFF2-40B4-BE49-F238E27FC236}">
                <a16:creationId xmlns:a16="http://schemas.microsoft.com/office/drawing/2014/main" id="{A0F095D9-1830-28BF-9A25-D7391D73CB2D}"/>
              </a:ext>
            </a:extLst>
          </p:cNvPr>
          <p:cNvPicPr>
            <a:picLocks noGrp="1" noChangeAspect="1"/>
          </p:cNvPicPr>
          <p:nvPr>
            <p:ph type="pic" sz="quarter" idx="33"/>
          </p:nvPr>
        </p:nvPicPr>
        <p:blipFill>
          <a:blip>
            <a:extLst>
              <a:ext uri="{96DAC541-7B7A-43D3-8B79-37D633B846F1}">
                <asvg:svgBlip xmlns:asvg="http://schemas.microsoft.com/office/drawing/2016/SVG/main" r:embed="rId7"/>
              </a:ext>
            </a:extLst>
          </a:blip>
          <a:srcRect t="6250" b="6250"/>
          <a:stretch/>
        </p:blipFill>
        <p:spPr>
          <a:prstGeom prst="rect">
            <a:avLst/>
          </a:prstGeom>
        </p:spPr>
      </p:pic>
      <p:pic>
        <p:nvPicPr>
          <p:cNvPr id="12" name="Picture Placeholder 11" descr="e-commerce">
            <a:extLst>
              <a:ext uri="{FF2B5EF4-FFF2-40B4-BE49-F238E27FC236}">
                <a16:creationId xmlns:a16="http://schemas.microsoft.com/office/drawing/2014/main" id="{271271D4-FDA5-2081-DC85-106B8FA57C4F}"/>
              </a:ext>
            </a:extLst>
          </p:cNvPr>
          <p:cNvPicPr>
            <a:picLocks noGrp="1" noChangeAspect="1"/>
          </p:cNvPicPr>
          <p:nvPr>
            <p:ph type="pic" sz="quarter" idx="21"/>
          </p:nvPr>
        </p:nvPicPr>
        <p:blipFill>
          <a:blip>
            <a:extLst>
              <a:ext uri="{96DAC541-7B7A-43D3-8B79-37D633B846F1}">
                <asvg:svgBlip xmlns:asvg="http://schemas.microsoft.com/office/drawing/2016/SVG/main" r:embed="rId8"/>
              </a:ext>
            </a:extLst>
          </a:blip>
          <a:srcRect t="6250" b="6250"/>
          <a:stretch/>
        </p:blipFill>
        <p:spPr>
          <a:prstGeom prst="rect">
            <a:avLst/>
          </a:prstGeom>
        </p:spPr>
      </p:pic>
      <p:sp>
        <p:nvSpPr>
          <p:cNvPr id="19" name="Text Placeholder 5">
            <a:extLst>
              <a:ext uri="{FF2B5EF4-FFF2-40B4-BE49-F238E27FC236}">
                <a16:creationId xmlns:a16="http://schemas.microsoft.com/office/drawing/2014/main" id="{8A27A64B-B5E2-AD89-2EC4-8AC7CF441D48}"/>
              </a:ext>
            </a:extLst>
          </p:cNvPr>
          <p:cNvSpPr>
            <a:spLocks noGrp="1"/>
          </p:cNvSpPr>
          <p:nvPr/>
        </p:nvSpPr>
        <p:spPr>
          <a:xfrm>
            <a:off x="222251" y="6239104"/>
            <a:ext cx="11739677" cy="163378"/>
          </a:xfrm>
          <a:prstGeom prst="rect">
            <a:avLst/>
          </a:prstGeom>
        </p:spPr>
        <p:txBody>
          <a:bodyPr vert="horz" wrap="square" lIns="180000" tIns="0" rIns="180000" bIns="0" rtlCol="0" anchor="t">
            <a:spAutoFit/>
          </a:bodyPr>
          <a:lstStyle>
            <a:lvl1pPr marL="0" indent="0" algn="l" defTabSz="914400" rtl="0" eaLnBrk="1" latinLnBrk="0" hangingPunct="1">
              <a:lnSpc>
                <a:spcPct val="110000"/>
              </a:lnSpc>
              <a:spcBef>
                <a:spcPts val="225"/>
              </a:spcBef>
              <a:spcAft>
                <a:spcPts val="225"/>
              </a:spcAft>
              <a:buFont typeface="Arial" panose="020B0604020202020204" pitchFamily="34" charset="0"/>
              <a:buNone/>
              <a:defRPr sz="10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r>
              <a:rPr lang="en-US" dirty="0">
                <a:ea typeface="+mn-lt"/>
                <a:cs typeface="+mn-lt"/>
              </a:rPr>
              <a:t>All three flows require an active Sinch account and a valid API key. Not set up yet? Start at </a:t>
            </a:r>
            <a:r>
              <a:rPr lang="en-US" dirty="0">
                <a:ea typeface="+mn-lt"/>
                <a:cs typeface="+mn-lt"/>
                <a:hlinkClick r:id="rId9"/>
              </a:rPr>
              <a:t>www.dashboard.sinch.com</a:t>
            </a:r>
            <a:r>
              <a:rPr lang="en-US" dirty="0">
                <a:ea typeface="+mn-lt"/>
                <a:cs typeface="+mn-lt"/>
              </a:rPr>
              <a:t>.</a:t>
            </a:r>
          </a:p>
        </p:txBody>
      </p:sp>
      <p:sp>
        <p:nvSpPr>
          <p:cNvPr id="21" name="Text Placeholder 16">
            <a:extLst>
              <a:ext uri="{FF2B5EF4-FFF2-40B4-BE49-F238E27FC236}">
                <a16:creationId xmlns:a16="http://schemas.microsoft.com/office/drawing/2014/main" id="{A4E6A87D-F459-184E-BBA6-B173E522619C}"/>
              </a:ext>
            </a:extLst>
          </p:cNvPr>
          <p:cNvSpPr txBox="1">
            <a:spLocks/>
          </p:cNvSpPr>
          <p:nvPr/>
        </p:nvSpPr>
        <p:spPr>
          <a:xfrm>
            <a:off x="372494" y="5197775"/>
            <a:ext cx="11444875" cy="999281"/>
          </a:xfrm>
          <a:prstGeom prst="rect">
            <a:avLst/>
          </a:prstGeom>
          <a:noFill/>
        </p:spPr>
        <p:txBody>
          <a:bodyPr vert="horz" lIns="0" tIns="165600" rIns="0" bIns="45720" rtlCol="0" anchor="ctr">
            <a:noAutofit/>
          </a:bodyPr>
          <a:lstStyle>
            <a:defPPr>
              <a:defRPr lang="sv-SE"/>
            </a:defPPr>
            <a:lvl1pPr marL="0" indent="0" algn="l" defTabSz="914400" rtl="0" eaLnBrk="1" latinLnBrk="0" hangingPunct="1">
              <a:lnSpc>
                <a:spcPct val="100000"/>
              </a:lnSpc>
              <a:spcBef>
                <a:spcPts val="400"/>
              </a:spcBef>
              <a:spcAft>
                <a:spcPts val="200"/>
              </a:spcAft>
              <a:buFont typeface="Arial" panose="020B0604020202020204" pitchFamily="34" charset="0"/>
              <a:buNone/>
              <a:defRPr sz="1250" b="0" i="0" kern="1200" spc="-20" baseline="0">
                <a:solidFill>
                  <a:schemeClr val="tx1"/>
                </a:solidFill>
                <a:latin typeface="DM Sans 36pt 36pt" pitchFamily="2" charset="77"/>
                <a:ea typeface="Red Hat Text" panose="02010303040201060303" pitchFamily="2" charset="0"/>
                <a:cs typeface="Red Hat Text" panose="02010303040201060303" pitchFamily="2" charset="0"/>
              </a:defRPr>
            </a:lvl1pPr>
            <a:lvl2pPr marL="0" indent="0" algn="l" defTabSz="914400" rtl="0" eaLnBrk="1" latinLnBrk="0" hangingPunct="1">
              <a:lnSpc>
                <a:spcPct val="90000"/>
              </a:lnSpc>
              <a:spcBef>
                <a:spcPts val="0"/>
              </a:spcBef>
              <a:spcAft>
                <a:spcPts val="300"/>
              </a:spcAft>
              <a:buFont typeface="Arial" panose="020B0604020202020204" pitchFamily="34" charset="0"/>
              <a:buNone/>
              <a:tabLst/>
              <a:defRPr sz="1000" b="0" i="0" kern="1200" spc="-10" baseline="0">
                <a:solidFill>
                  <a:srgbClr val="595959"/>
                </a:solidFill>
                <a:latin typeface="DM Sans 36pt 36pt" pitchFamily="2" charset="77"/>
                <a:ea typeface="Red Hat Text" panose="02010303040201060303" pitchFamily="2" charset="0"/>
                <a:cs typeface="Red Hat Text" panose="02010303040201060303" pitchFamily="2" charset="0"/>
              </a:defRPr>
            </a:lvl2pPr>
            <a:lvl3pPr marL="180975" indent="-171450" algn="l" defTabSz="914400" rtl="0" eaLnBrk="1" latinLnBrk="0" hangingPunct="1">
              <a:lnSpc>
                <a:spcPct val="100000"/>
              </a:lnSpc>
              <a:spcBef>
                <a:spcPts val="200"/>
              </a:spcBef>
              <a:spcAft>
                <a:spcPts val="100"/>
              </a:spcAft>
              <a:buSzPct val="75000"/>
              <a:buFont typeface="Arial" panose="020B0604020202020204" pitchFamily="34" charset="0"/>
              <a:buChar char="•"/>
              <a:tabLst/>
              <a:defRPr sz="1250" b="0" i="0" kern="1200" spc="0" baseline="0">
                <a:solidFill>
                  <a:schemeClr val="tx1"/>
                </a:solidFill>
                <a:latin typeface="DM Sans 36pt 36pt" pitchFamily="2" charset="77"/>
                <a:ea typeface="Red Hat Text" panose="02010303040201060303" pitchFamily="2" charset="0"/>
                <a:cs typeface="Red Hat Text" panose="02010303040201060303" pitchFamily="2" charset="0"/>
              </a:defRPr>
            </a:lvl3pPr>
            <a:lvl4pPr marL="187325" indent="-177800" algn="l" defTabSz="914400" rtl="0" eaLnBrk="1" latinLnBrk="0" hangingPunct="1">
              <a:lnSpc>
                <a:spcPct val="90000"/>
              </a:lnSpc>
              <a:spcBef>
                <a:spcPts val="0"/>
              </a:spcBef>
              <a:spcAft>
                <a:spcPts val="200"/>
              </a:spcAft>
              <a:buFont typeface="Arial" panose="020B0604020202020204" pitchFamily="34" charset="0"/>
              <a:buChar char="•"/>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4pPr>
            <a:lvl5pPr marL="187325" indent="0" algn="l" defTabSz="914400" rtl="0" eaLnBrk="1" latinLnBrk="0" hangingPunct="1">
              <a:lnSpc>
                <a:spcPct val="90000"/>
              </a:lnSpc>
              <a:spcBef>
                <a:spcPts val="0"/>
              </a:spcBef>
              <a:spcAft>
                <a:spcPts val="1200"/>
              </a:spcAft>
              <a:buFont typeface="Arial" panose="020B0604020202020204" pitchFamily="34" charset="0"/>
              <a:buNone/>
              <a:tabLst/>
              <a:defRPr sz="1000" b="0" i="0" kern="1200" spc="0" baseline="0">
                <a:solidFill>
                  <a:srgbClr val="595959"/>
                </a:solidFill>
                <a:latin typeface="DM Sans 36pt 36pt" pitchFamily="2" charset="77"/>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dirty="0">
                <a:latin typeface="Host Grotesk"/>
              </a:rPr>
              <a:t>Key things to know:</a:t>
            </a:r>
            <a:endParaRPr lang="en-US" dirty="0"/>
          </a:p>
          <a:p>
            <a:pPr marL="171450" indent="-171450">
              <a:buChar char="•"/>
            </a:pPr>
            <a:r>
              <a:rPr lang="en-US" sz="1200" dirty="0">
                <a:latin typeface="Host Grotesk"/>
              </a:rPr>
              <a:t>All three flows require an active Sinch account, a valid API key, and enough funds in your account to complete a purchase for the API process to function correctly.</a:t>
            </a:r>
            <a:endParaRPr lang="en-US" dirty="0"/>
          </a:p>
          <a:p>
            <a:pPr marL="171450" indent="-171450">
              <a:buChar char="•"/>
            </a:pPr>
            <a:r>
              <a:rPr lang="en-US" sz="1200" dirty="0">
                <a:latin typeface="Host Grotesk"/>
              </a:rPr>
              <a:t>Reminder: you must have your TFN verified by completing verification either in-dash, bulk file or via the </a:t>
            </a:r>
            <a:r>
              <a:rPr lang="en-US" sz="1200" b="1" dirty="0">
                <a:latin typeface="Host Grotesk"/>
                <a:hlinkClick r:id="rId10"/>
              </a:rPr>
              <a:t>Verification API</a:t>
            </a:r>
            <a:r>
              <a:rPr lang="en-US" sz="1200" dirty="0">
                <a:latin typeface="Host Grotesk"/>
              </a:rPr>
              <a:t> to send messages via your TFN. </a:t>
            </a:r>
            <a:r>
              <a:rPr lang="en-US" sz="1200" b="1" i="1" dirty="0">
                <a:latin typeface="Host Grotesk"/>
              </a:rPr>
              <a:t>See Slide 16</a:t>
            </a:r>
          </a:p>
          <a:p>
            <a:pPr marL="171450" indent="-171450">
              <a:buFont typeface="Arial,Sans-Serif" panose="020B0604020202020204" pitchFamily="34" charset="0"/>
              <a:buChar char="•"/>
            </a:pPr>
            <a:r>
              <a:rPr lang="en-US" sz="1200" dirty="0">
                <a:latin typeface="Host Grotesk"/>
              </a:rPr>
              <a:t>Not set up yet? Start at </a:t>
            </a:r>
            <a:r>
              <a:rPr lang="en-US" sz="1200" dirty="0">
                <a:latin typeface="Host Grotesk"/>
                <a:hlinkClick r:id="rId11"/>
              </a:rPr>
              <a:t>www.dashboard.sinch.com</a:t>
            </a:r>
            <a:r>
              <a:rPr lang="en-US" sz="1200" dirty="0">
                <a:latin typeface="Host Grotesk"/>
              </a:rPr>
              <a:t> </a:t>
            </a:r>
          </a:p>
          <a:p>
            <a:pPr marL="171450" indent="-171450">
              <a:buChar char="•"/>
            </a:pPr>
            <a:endParaRPr lang="en-US" sz="1200" dirty="0">
              <a:latin typeface="Host Grotesk"/>
            </a:endParaRPr>
          </a:p>
        </p:txBody>
      </p:sp>
    </p:spTree>
    <p:extLst>
      <p:ext uri="{BB962C8B-B14F-4D97-AF65-F5344CB8AC3E}">
        <p14:creationId xmlns:p14="http://schemas.microsoft.com/office/powerpoint/2010/main" val="555122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A93D-838B-F85D-C4A7-FD64AE453DD5}"/>
              </a:ext>
            </a:extLst>
          </p:cNvPr>
          <p:cNvSpPr>
            <a:spLocks noGrp="1"/>
          </p:cNvSpPr>
          <p:nvPr>
            <p:ph type="ctrTitle"/>
          </p:nvPr>
        </p:nvSpPr>
        <p:spPr>
          <a:xfrm>
            <a:off x="222250" y="2136201"/>
            <a:ext cx="6332553" cy="1454724"/>
          </a:xfrm>
        </p:spPr>
        <p:txBody>
          <a:bodyPr/>
          <a:lstStyle/>
          <a:p>
            <a:r>
              <a:rPr lang="en-US" sz="5400">
                <a:latin typeface="Host Grotesk SemiBold"/>
                <a:ea typeface="+mj-lt"/>
                <a:cs typeface="+mj-lt"/>
              </a:rPr>
              <a:t>Voice: setup and best practices</a:t>
            </a:r>
          </a:p>
        </p:txBody>
      </p:sp>
      <p:sp>
        <p:nvSpPr>
          <p:cNvPr id="3" name="Subtitle 2">
            <a:extLst>
              <a:ext uri="{FF2B5EF4-FFF2-40B4-BE49-F238E27FC236}">
                <a16:creationId xmlns:a16="http://schemas.microsoft.com/office/drawing/2014/main" id="{5DDE129F-D50B-93FA-2C0B-F85D2A9216FD}"/>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6D8AA0A6-9B7F-2339-D1C3-118A59207F9C}"/>
              </a:ext>
            </a:extLst>
          </p:cNvPr>
          <p:cNvSpPr>
            <a:spLocks noGrp="1"/>
          </p:cNvSpPr>
          <p:nvPr>
            <p:ph type="sldNum" sz="quarter" idx="12"/>
          </p:nvPr>
        </p:nvSpPr>
        <p:spPr/>
        <p:txBody>
          <a:bodyPr/>
          <a:lstStyle/>
          <a:p>
            <a:fld id="{AE086683-F536-42AB-ABBC-F4803DFE8DBC}" type="slidenum">
              <a:rPr lang="en-US" smtClean="0"/>
              <a:t>20</a:t>
            </a:fld>
            <a:endParaRPr lang="en-US"/>
          </a:p>
        </p:txBody>
      </p:sp>
      <p:pic>
        <p:nvPicPr>
          <p:cNvPr id="7" name="Picture Placeholder 6" descr="Portrait of happy senior man talking on mobile phone and smiling while standing against the wall">
            <a:extLst>
              <a:ext uri="{FF2B5EF4-FFF2-40B4-BE49-F238E27FC236}">
                <a16:creationId xmlns:a16="http://schemas.microsoft.com/office/drawing/2014/main" id="{54CE9CB1-5FCA-40BC-E692-4F811844073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118D04EF-0F75-5177-53F1-590567F8D5EA}"/>
              </a:ext>
            </a:extLst>
          </p:cNvPr>
          <p:cNvSpPr>
            <a:spLocks noGrp="1"/>
          </p:cNvSpPr>
          <p:nvPr>
            <p:ph type="body" sz="quarter" idx="14"/>
          </p:nvPr>
        </p:nvSpPr>
        <p:spPr>
          <a:xfrm>
            <a:off x="222251" y="1816894"/>
            <a:ext cx="1314738" cy="169277"/>
          </a:xfrm>
        </p:spPr>
        <p:txBody>
          <a:bodyPr/>
          <a:lstStyle/>
          <a:p>
            <a:r>
              <a:rPr lang="en-US"/>
              <a:t>Chapter 4</a:t>
            </a:r>
          </a:p>
        </p:txBody>
      </p:sp>
    </p:spTree>
    <p:extLst>
      <p:ext uri="{BB962C8B-B14F-4D97-AF65-F5344CB8AC3E}">
        <p14:creationId xmlns:p14="http://schemas.microsoft.com/office/powerpoint/2010/main" val="2646352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378B99-B8B9-3E9C-3337-2234CA586004}"/>
              </a:ext>
            </a:extLst>
          </p:cNvPr>
          <p:cNvSpPr>
            <a:spLocks noGrp="1"/>
          </p:cNvSpPr>
          <p:nvPr>
            <p:ph type="body" sz="quarter" idx="29"/>
          </p:nvPr>
        </p:nvSpPr>
        <p:spPr>
          <a:solidFill>
            <a:schemeClr val="accent1"/>
          </a:solidFill>
        </p:spPr>
        <p:txBody>
          <a:bodyPr/>
          <a:lstStyle/>
          <a:p>
            <a:pPr marL="0" indent="0">
              <a:buNone/>
            </a:pPr>
            <a:r>
              <a:rPr lang="en-US" b="1" dirty="0"/>
              <a:t>Buying:</a:t>
            </a:r>
            <a:r>
              <a:rPr lang="en-US" dirty="0"/>
              <a:t> Enabling voice when purchasing a TFN from Sinch</a:t>
            </a:r>
          </a:p>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endParaRPr kumimoji="0" lang="en-US" sz="1200" b="1" i="0" u="none" strike="noStrike" kern="1200" cap="none" spc="-20" normalizeH="0" baseline="0" noProof="0" dirty="0">
              <a:ln>
                <a:noFill/>
              </a:ln>
              <a:solidFill>
                <a:srgbClr val="000000"/>
              </a:solidFill>
              <a:effectLst/>
              <a:uLnTx/>
              <a:uFillTx/>
              <a:latin typeface="Host Grotesk"/>
              <a:ea typeface="+mn-lt"/>
              <a:cs typeface="+mn-lt"/>
            </a:endParaRPr>
          </a:p>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kumimoji="0" lang="en-US" b="1" i="0" u="none" strike="noStrike" kern="1200" cap="none" spc="-20" normalizeH="0" baseline="0" noProof="0" dirty="0">
                <a:ln>
                  <a:noFill/>
                </a:ln>
                <a:solidFill>
                  <a:srgbClr val="000000"/>
                </a:solidFill>
                <a:effectLst/>
                <a:uLnTx/>
                <a:uFillTx/>
                <a:latin typeface="Host Grotesk"/>
                <a:ea typeface="+mn-lt"/>
                <a:cs typeface="+mn-lt"/>
              </a:rPr>
              <a:t>Log into the Sinch Dashboard → Numbers → Get virtual numbers</a:t>
            </a:r>
            <a:endParaRPr kumimoji="0" lang="en-US" b="0" i="0" u="none" strike="noStrike" kern="1200" cap="none" spc="-20" normalizeH="0" baseline="0" noProof="0" dirty="0">
              <a:ln>
                <a:noFill/>
              </a:ln>
              <a:solidFill>
                <a:srgbClr val="000000"/>
              </a:solidFill>
              <a:effectLst/>
              <a:uLnTx/>
              <a:uFillTx/>
              <a:latin typeface="Host Grotesk"/>
              <a:ea typeface="+mn-lt"/>
              <a:cs typeface="+mn-lt"/>
            </a:endParaRPr>
          </a:p>
          <a:p>
            <a:pPr>
              <a:defRPr/>
            </a:pPr>
            <a:r>
              <a:rPr kumimoji="0" lang="en-US" sz="1200" b="0" i="0" u="none" strike="noStrike" kern="1200" cap="none" spc="-20" normalizeH="0" baseline="0" noProof="0" dirty="0">
                <a:ln>
                  <a:noFill/>
                </a:ln>
                <a:solidFill>
                  <a:srgbClr val="000000"/>
                </a:solidFill>
                <a:effectLst/>
                <a:uLnTx/>
                <a:uFillTx/>
                <a:latin typeface="Host Grotesk"/>
                <a:ea typeface="+mn-ea"/>
                <a:cs typeface="+mn-cs"/>
              </a:rPr>
              <a:t>Select "United States" as your country</a:t>
            </a:r>
            <a:endParaRPr kumimoji="0" lang="en-US" sz="1200" b="0" i="1" u="none" strike="noStrike" kern="1200" cap="none" spc="-20" normalizeH="0" baseline="0" noProof="0" dirty="0">
              <a:ln>
                <a:noFill/>
              </a:ln>
              <a:solidFill>
                <a:srgbClr val="000000"/>
              </a:solidFill>
              <a:effectLst/>
              <a:uLnTx/>
              <a:uFillTx/>
              <a:latin typeface="Host Grotesk"/>
              <a:ea typeface="+mn-lt"/>
              <a:cs typeface="+mn-lt"/>
            </a:endParaRPr>
          </a:p>
          <a:p>
            <a:pPr>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Select </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a:t>
            </a:r>
            <a:r>
              <a:rPr kumimoji="0" lang="en-US" sz="1200" b="1" i="0" u="none" strike="noStrike" kern="1200" cap="none" spc="-20" normalizeH="0" baseline="0" noProof="0" dirty="0">
                <a:ln>
                  <a:noFill/>
                </a:ln>
                <a:solidFill>
                  <a:srgbClr val="000000"/>
                </a:solidFill>
                <a:effectLst/>
                <a:uLnTx/>
                <a:uFillTx/>
                <a:latin typeface="Host Grotesk"/>
                <a:ea typeface="+mn-ea"/>
                <a:cs typeface="+mn-cs"/>
              </a:rPr>
              <a:t>Toll-Free</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 under "</a:t>
            </a:r>
            <a:r>
              <a:rPr kumimoji="0" lang="en-US" sz="1200" b="1" i="0" u="none" strike="noStrike" kern="1200" cap="none" spc="-20" normalizeH="0" baseline="0" noProof="0" dirty="0">
                <a:ln>
                  <a:noFill/>
                </a:ln>
                <a:solidFill>
                  <a:srgbClr val="000000"/>
                </a:solidFill>
                <a:effectLst/>
                <a:uLnTx/>
                <a:uFillTx/>
                <a:latin typeface="Host Grotesk"/>
                <a:ea typeface="+mn-ea"/>
                <a:cs typeface="+mn-cs"/>
              </a:rPr>
              <a:t>Type</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a:t>
            </a:r>
            <a:endParaRPr kumimoji="0" lang="en-US" sz="1400" b="0" i="0" u="none" strike="noStrike" kern="1200" cap="none" spc="-20" normalizeH="0" baseline="0" noProof="0" dirty="0">
              <a:ln>
                <a:noFill/>
              </a:ln>
              <a:solidFill>
                <a:srgbClr val="000000"/>
              </a:solidFill>
              <a:effectLst/>
              <a:uLnTx/>
              <a:uFillTx/>
              <a:latin typeface="Host Grotesk"/>
              <a:ea typeface="+mn-ea"/>
              <a:cs typeface="+mn-cs"/>
            </a:endParaRPr>
          </a:p>
          <a:p>
            <a:pPr>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Choose your Toll-Free Number and click </a:t>
            </a:r>
            <a:r>
              <a:rPr kumimoji="0" lang="en-US" sz="1200" b="1" i="0" u="none" strike="noStrike" kern="1200" cap="none" spc="-20" normalizeH="0" baseline="0" noProof="0" dirty="0">
                <a:ln>
                  <a:noFill/>
                </a:ln>
                <a:solidFill>
                  <a:srgbClr val="000000"/>
                </a:solidFill>
                <a:effectLst/>
                <a:uLnTx/>
                <a:uFillTx/>
                <a:latin typeface="Host Grotesk"/>
                <a:ea typeface="+mn-lt"/>
                <a:cs typeface="+mn-lt"/>
              </a:rPr>
              <a:t>’Buy' </a:t>
            </a:r>
            <a:r>
              <a:rPr kumimoji="0" lang="en-US" sz="1200" b="0" i="0" u="none" strike="noStrike" kern="1200" cap="none" spc="-20" normalizeH="0" baseline="0" noProof="0" dirty="0">
                <a:ln>
                  <a:noFill/>
                </a:ln>
                <a:solidFill>
                  <a:srgbClr val="000000"/>
                </a:solidFill>
                <a:effectLst/>
                <a:uLnTx/>
                <a:uFillTx/>
                <a:latin typeface="Host Grotesk"/>
                <a:ea typeface="+mn-lt"/>
                <a:cs typeface="+mn-lt"/>
              </a:rPr>
              <a:t>on the right-hand side</a:t>
            </a:r>
          </a:p>
          <a:p>
            <a:pPr>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Click ‘</a:t>
            </a:r>
            <a:r>
              <a:rPr kumimoji="0" lang="en-US" sz="1200" b="1" i="0" u="none" strike="noStrike" kern="1200" cap="none" spc="-20" normalizeH="0" baseline="0" noProof="0" dirty="0">
                <a:ln>
                  <a:noFill/>
                </a:ln>
                <a:solidFill>
                  <a:srgbClr val="000000"/>
                </a:solidFill>
                <a:effectLst/>
                <a:uLnTx/>
                <a:uFillTx/>
                <a:latin typeface="Host Grotesk"/>
                <a:ea typeface="+mn-lt"/>
                <a:cs typeface="+mn-lt"/>
              </a:rPr>
              <a:t>Show Configuration’</a:t>
            </a:r>
            <a:r>
              <a:rPr kumimoji="0" lang="en-US" sz="1200" b="0" i="0" u="none" strike="noStrike" kern="1200" cap="none" spc="-20" normalizeH="0" baseline="0" noProof="0" dirty="0">
                <a:ln>
                  <a:noFill/>
                </a:ln>
                <a:solidFill>
                  <a:srgbClr val="000000"/>
                </a:solidFill>
                <a:effectLst/>
                <a:uLnTx/>
                <a:uFillTx/>
                <a:latin typeface="Host Grotesk"/>
                <a:ea typeface="+mn-lt"/>
                <a:cs typeface="+mn-lt"/>
              </a:rPr>
              <a:t> in the pop-up</a:t>
            </a:r>
            <a:endParaRPr lang="en-US" dirty="0">
              <a:solidFill>
                <a:srgbClr val="000000"/>
              </a:solidFill>
              <a:latin typeface="Host Grotesk"/>
            </a:endParaRPr>
          </a:p>
          <a:p>
            <a:pPr>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Choose your voice application</a:t>
            </a:r>
          </a:p>
          <a:p>
            <a:pPr>
              <a:defRPr/>
            </a:pPr>
            <a:r>
              <a:rPr kumimoji="0" lang="en-US" sz="1200" b="0" i="0" u="none" strike="noStrike" kern="1200" cap="none" spc="-20" normalizeH="0" baseline="0" noProof="0" dirty="0">
                <a:ln>
                  <a:noFill/>
                </a:ln>
                <a:solidFill>
                  <a:srgbClr val="000000"/>
                </a:solidFill>
                <a:effectLst/>
                <a:uLnTx/>
                <a:uFillTx/>
                <a:latin typeface="Host Grotesk"/>
                <a:ea typeface="+mn-ea"/>
                <a:cs typeface="+mn-cs"/>
              </a:rPr>
              <a:t>Select the right configuration for your chosen option</a:t>
            </a:r>
          </a:p>
          <a:p>
            <a:pPr>
              <a:defRPr/>
            </a:pPr>
            <a:r>
              <a:rPr kumimoji="0" lang="en-US" sz="1200" b="0" i="0" u="none" strike="noStrike" kern="1200" cap="none" spc="-20" normalizeH="0" baseline="0" noProof="0" dirty="0">
                <a:ln>
                  <a:noFill/>
                </a:ln>
                <a:solidFill>
                  <a:srgbClr val="000000"/>
                </a:solidFill>
                <a:effectLst/>
                <a:uLnTx/>
                <a:uFillTx/>
                <a:latin typeface="Host Grotesk"/>
                <a:ea typeface="+mn-ea"/>
                <a:cs typeface="+mn-cs"/>
              </a:rPr>
              <a:t>Click </a:t>
            </a:r>
            <a:r>
              <a:rPr kumimoji="0" lang="en-US" sz="1200" b="1" i="0" u="none" strike="noStrike" kern="1200" cap="none" spc="-20" normalizeH="0" baseline="0" noProof="0" dirty="0">
                <a:ln>
                  <a:noFill/>
                </a:ln>
                <a:solidFill>
                  <a:srgbClr val="000000"/>
                </a:solidFill>
                <a:effectLst/>
                <a:uLnTx/>
                <a:uFillTx/>
                <a:latin typeface="Host Grotesk"/>
                <a:ea typeface="+mn-ea"/>
                <a:cs typeface="+mn-cs"/>
              </a:rPr>
              <a:t>'Get Number</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a:t>
            </a:r>
          </a:p>
          <a:p>
            <a:pPr>
              <a:defRPr/>
            </a:pPr>
            <a:r>
              <a:rPr kumimoji="0" lang="en-US" sz="1200" b="0" i="0" u="none" strike="noStrike" kern="1200" cap="none" spc="-20" normalizeH="0" baseline="0" noProof="0" dirty="0">
                <a:ln>
                  <a:noFill/>
                </a:ln>
                <a:solidFill>
                  <a:srgbClr val="000000"/>
                </a:solidFill>
                <a:effectLst/>
                <a:uLnTx/>
                <a:uFillTx/>
                <a:latin typeface="Host Grotesk"/>
                <a:ea typeface="+mn-ea"/>
                <a:cs typeface="+mn-cs"/>
              </a:rPr>
              <a:t>Done — your TFN is purchased and activated for voice</a:t>
            </a:r>
            <a:endParaRPr lang="en-US" dirty="0"/>
          </a:p>
          <a:p>
            <a:pPr marL="0" indent="0">
              <a:buNone/>
            </a:pPr>
            <a:endParaRPr lang="en-US" dirty="0"/>
          </a:p>
        </p:txBody>
      </p:sp>
      <p:sp>
        <p:nvSpPr>
          <p:cNvPr id="3" name="Text Placeholder 2">
            <a:extLst>
              <a:ext uri="{FF2B5EF4-FFF2-40B4-BE49-F238E27FC236}">
                <a16:creationId xmlns:a16="http://schemas.microsoft.com/office/drawing/2014/main" id="{DB1AE04E-2FBD-DC31-6A6A-8BE468712FA7}"/>
              </a:ext>
            </a:extLst>
          </p:cNvPr>
          <p:cNvSpPr>
            <a:spLocks noGrp="1"/>
          </p:cNvSpPr>
          <p:nvPr>
            <p:ph type="body" sz="quarter" idx="19"/>
          </p:nvPr>
        </p:nvSpPr>
        <p:spPr/>
        <p:txBody>
          <a:bodyPr/>
          <a:lstStyle/>
          <a:p>
            <a:r>
              <a:rPr lang="en-US" sz="5400" dirty="0">
                <a:ea typeface="+mj-lt"/>
                <a:cs typeface="+mj-lt"/>
              </a:rPr>
              <a:t>Reminder: The ways to enable Voice</a:t>
            </a:r>
            <a:endParaRPr lang="en-US" sz="1800" dirty="0"/>
          </a:p>
        </p:txBody>
      </p:sp>
      <p:sp>
        <p:nvSpPr>
          <p:cNvPr id="4" name="Text Placeholder 3">
            <a:extLst>
              <a:ext uri="{FF2B5EF4-FFF2-40B4-BE49-F238E27FC236}">
                <a16:creationId xmlns:a16="http://schemas.microsoft.com/office/drawing/2014/main" id="{6F53E378-526F-601F-5EB2-441BF178AF16}"/>
              </a:ext>
            </a:extLst>
          </p:cNvPr>
          <p:cNvSpPr>
            <a:spLocks noGrp="1"/>
          </p:cNvSpPr>
          <p:nvPr>
            <p:ph type="body" idx="13"/>
          </p:nvPr>
        </p:nvSpPr>
        <p:spPr>
          <a:xfrm>
            <a:off x="222250" y="1369414"/>
            <a:ext cx="9767887" cy="326821"/>
          </a:xfrm>
        </p:spPr>
        <p:txBody>
          <a:bodyPr/>
          <a:lstStyle/>
          <a:p>
            <a:r>
              <a:rPr lang="en-US" dirty="0">
                <a:ea typeface="+mn-lt"/>
                <a:cs typeface="+mn-lt"/>
              </a:rPr>
              <a:t>A refresh on how to activate your TFN for voice- with or without messaging</a:t>
            </a:r>
          </a:p>
        </p:txBody>
      </p:sp>
      <p:sp>
        <p:nvSpPr>
          <p:cNvPr id="5" name="Slide Number Placeholder 4">
            <a:extLst>
              <a:ext uri="{FF2B5EF4-FFF2-40B4-BE49-F238E27FC236}">
                <a16:creationId xmlns:a16="http://schemas.microsoft.com/office/drawing/2014/main" id="{F94B466E-B2A1-DF24-71BF-CCDDA3B7A819}"/>
              </a:ext>
            </a:extLst>
          </p:cNvPr>
          <p:cNvSpPr>
            <a:spLocks noGrp="1"/>
          </p:cNvSpPr>
          <p:nvPr>
            <p:ph type="sldNum" sz="quarter" idx="16"/>
          </p:nvPr>
        </p:nvSpPr>
        <p:spPr/>
        <p:txBody>
          <a:bodyPr/>
          <a:lstStyle/>
          <a:p>
            <a:fld id="{AE086683-F536-42AB-ABBC-F4803DFE8DBC}" type="slidenum">
              <a:rPr lang="en-US" smtClean="0"/>
              <a:pPr/>
              <a:t>21</a:t>
            </a:fld>
            <a:endParaRPr lang="en-US"/>
          </a:p>
        </p:txBody>
      </p:sp>
      <p:sp>
        <p:nvSpPr>
          <p:cNvPr id="6" name="Text Placeholder 5">
            <a:extLst>
              <a:ext uri="{FF2B5EF4-FFF2-40B4-BE49-F238E27FC236}">
                <a16:creationId xmlns:a16="http://schemas.microsoft.com/office/drawing/2014/main" id="{A7D5058B-42D0-2415-98D7-47F16AA29A30}"/>
              </a:ext>
            </a:extLst>
          </p:cNvPr>
          <p:cNvSpPr>
            <a:spLocks noGrp="1"/>
          </p:cNvSpPr>
          <p:nvPr>
            <p:ph type="body" sz="quarter" idx="18"/>
          </p:nvPr>
        </p:nvSpPr>
        <p:spPr>
          <a:xfrm>
            <a:off x="222251" y="6391410"/>
            <a:ext cx="11745910" cy="383951"/>
          </a:xfrm>
        </p:spPr>
        <p:txBody>
          <a:bodyPr/>
          <a:lstStyle/>
          <a:p>
            <a:r>
              <a:rPr lang="en-US" dirty="0">
                <a:solidFill>
                  <a:srgbClr val="000000"/>
                </a:solidFill>
              </a:rPr>
              <a:t>*NOTE: </a:t>
            </a:r>
            <a:r>
              <a:rPr lang="en-US" dirty="0">
                <a:solidFill>
                  <a:srgbClr val="000000"/>
                </a:solidFill>
                <a:ea typeface="+mn-lt"/>
                <a:cs typeface="+mn-lt"/>
              </a:rPr>
              <a:t>To see in depth steps, review Chapter 3 “</a:t>
            </a:r>
            <a:r>
              <a:rPr lang="en-US" dirty="0">
                <a:ea typeface="+mj-lt"/>
                <a:cs typeface="+mj-lt"/>
              </a:rPr>
              <a:t>Getting your Toll-Free Number"</a:t>
            </a:r>
            <a:endParaRPr lang="en-US" dirty="0">
              <a:solidFill>
                <a:srgbClr val="000000"/>
              </a:solidFill>
            </a:endParaRPr>
          </a:p>
          <a:p>
            <a:endParaRPr lang="en-US" dirty="0"/>
          </a:p>
        </p:txBody>
      </p:sp>
      <p:sp>
        <p:nvSpPr>
          <p:cNvPr id="7" name="Text Placeholder 6">
            <a:extLst>
              <a:ext uri="{FF2B5EF4-FFF2-40B4-BE49-F238E27FC236}">
                <a16:creationId xmlns:a16="http://schemas.microsoft.com/office/drawing/2014/main" id="{C7571578-B8CC-540E-1C4B-DC0C67DEB18B}"/>
              </a:ext>
            </a:extLst>
          </p:cNvPr>
          <p:cNvSpPr>
            <a:spLocks noGrp="1"/>
          </p:cNvSpPr>
          <p:nvPr>
            <p:ph type="body" sz="quarter" idx="30"/>
          </p:nvPr>
        </p:nvSpPr>
        <p:spPr>
          <a:solidFill>
            <a:schemeClr val="accent1"/>
          </a:solidFill>
        </p:spPr>
        <p:txBody>
          <a:bodyPr/>
          <a:lstStyle/>
          <a:p>
            <a:pPr marL="0" indent="0">
              <a:buNone/>
            </a:pPr>
            <a:r>
              <a:rPr lang="en-US" b="1" dirty="0"/>
              <a:t>Porting: </a:t>
            </a:r>
            <a:r>
              <a:rPr lang="en-US" dirty="0"/>
              <a:t>Moving voice </a:t>
            </a:r>
            <a:r>
              <a:rPr lang="en-US" u="sng" dirty="0"/>
              <a:t>and</a:t>
            </a:r>
            <a:r>
              <a:rPr lang="en-US" dirty="0"/>
              <a:t> messaging from one provider to Sinch</a:t>
            </a:r>
          </a:p>
          <a:p>
            <a:pPr marL="0" indent="0">
              <a:buNone/>
            </a:pPr>
            <a:endParaRPr lang="en-US" dirty="0"/>
          </a:p>
          <a:p>
            <a:pPr>
              <a:defRPr/>
            </a:pPr>
            <a:r>
              <a:rPr kumimoji="0" lang="en-US" sz="1200" b="0" i="0" u="none" strike="noStrike" kern="1200" cap="none" spc="-20" normalizeH="0" baseline="0" noProof="0" dirty="0">
                <a:ln>
                  <a:noFill/>
                </a:ln>
                <a:solidFill>
                  <a:srgbClr val="000000"/>
                </a:solidFill>
                <a:effectLst/>
                <a:uLnTx/>
                <a:uFillTx/>
                <a:latin typeface="Host Grotesk"/>
                <a:ea typeface="+mn-lt"/>
                <a:cs typeface="+mn-lt"/>
              </a:rPr>
              <a:t>Fill out </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this </a:t>
            </a:r>
            <a:r>
              <a:rPr kumimoji="0" lang="en-US" sz="1200" b="0" i="0" u="none" strike="noStrike" kern="1200" cap="none" spc="-20" normalizeH="0" baseline="0" noProof="0" dirty="0">
                <a:ln>
                  <a:noFill/>
                </a:ln>
                <a:solidFill>
                  <a:srgbClr val="000000"/>
                </a:solidFill>
                <a:effectLst/>
                <a:uLnTx/>
                <a:uFillTx/>
                <a:latin typeface="Host Grotesk"/>
                <a:ea typeface="+mn-ea"/>
                <a:cs typeface="+mn-cs"/>
                <a:hlinkClick r:id="rId2"/>
              </a:rPr>
              <a:t>Letter of Authorization (LOA)</a:t>
            </a:r>
            <a:r>
              <a:rPr kumimoji="0" lang="en-US" sz="1200" b="0" i="0" u="none" strike="noStrike" kern="1200" cap="none" spc="-20" normalizeH="0" baseline="0" noProof="0" dirty="0">
                <a:ln>
                  <a:noFill/>
                </a:ln>
                <a:solidFill>
                  <a:srgbClr val="000000"/>
                </a:solidFill>
                <a:effectLst/>
                <a:uLnTx/>
                <a:uFillTx/>
                <a:latin typeface="Host Grotesk"/>
                <a:ea typeface="+mn-ea"/>
                <a:cs typeface="+mn-cs"/>
              </a:rPr>
              <a:t> completely and accurately — every detail must exactly match what your current carrier has on file</a:t>
            </a:r>
            <a:endParaRPr kumimoji="0" lang="en-US" sz="1400" b="0" i="0" u="none" strike="noStrike" kern="1200" cap="none" spc="-20" normalizeH="0" baseline="0" noProof="0" dirty="0">
              <a:ln>
                <a:noFill/>
              </a:ln>
              <a:solidFill>
                <a:srgbClr val="000000"/>
              </a:solidFill>
              <a:effectLst/>
              <a:uLnTx/>
              <a:uFillTx/>
              <a:latin typeface="Host Grotesk"/>
              <a:ea typeface="+mn-ea"/>
              <a:cs typeface="+mn-cs"/>
            </a:endParaRPr>
          </a:p>
          <a:p>
            <a:pPr>
              <a:defRPr/>
            </a:pPr>
            <a:r>
              <a:rPr kumimoji="0" lang="en-US" sz="1200" b="1" i="0" u="none" strike="noStrike" kern="1200" cap="none" spc="-20" normalizeH="0" baseline="0" noProof="0" dirty="0">
                <a:ln>
                  <a:noFill/>
                </a:ln>
                <a:solidFill>
                  <a:srgbClr val="000000"/>
                </a:solidFill>
                <a:effectLst/>
                <a:uLnTx/>
                <a:uFillTx/>
                <a:latin typeface="Host Grotesk"/>
                <a:ea typeface="+mn-ea"/>
                <a:cs typeface="+mn-cs"/>
              </a:rPr>
              <a:t>Log into the </a:t>
            </a:r>
            <a:r>
              <a:rPr kumimoji="0" lang="en-US" sz="1200" b="1" i="0" u="none" strike="noStrike" kern="1200" cap="none" spc="-20" normalizeH="0" baseline="0" noProof="0" dirty="0">
                <a:ln>
                  <a:noFill/>
                </a:ln>
                <a:solidFill>
                  <a:srgbClr val="000000"/>
                </a:solidFill>
                <a:effectLst/>
                <a:uLnTx/>
                <a:uFillTx/>
                <a:latin typeface="Host Grotesk"/>
                <a:ea typeface="+mn-ea"/>
                <a:cs typeface="+mn-cs"/>
                <a:hlinkClick r:id="rId3"/>
              </a:rPr>
              <a:t>Sinch Support Portal</a:t>
            </a:r>
            <a:r>
              <a:rPr kumimoji="0" lang="en-US" sz="1200" b="1" i="0" u="none" strike="noStrike" kern="1200" cap="none" spc="-20" normalizeH="0" baseline="0" noProof="0" dirty="0">
                <a:ln>
                  <a:noFill/>
                </a:ln>
                <a:solidFill>
                  <a:srgbClr val="000000"/>
                </a:solidFill>
                <a:effectLst/>
                <a:uLnTx/>
                <a:uFillTx/>
                <a:latin typeface="Host Grotesk"/>
                <a:ea typeface="+mn-ea"/>
                <a:cs typeface="+mn-cs"/>
              </a:rPr>
              <a:t> → Submit a request and select:</a:t>
            </a:r>
            <a:endParaRPr lang="en-US" sz="1050" dirty="0">
              <a:solidFill>
                <a:srgbClr val="000000"/>
              </a:solidFill>
              <a:ea typeface="+mn-lt"/>
              <a:cs typeface="+mn-lt"/>
            </a:endParaRPr>
          </a:p>
          <a:p>
            <a:pPr lvl="4">
              <a:buFont typeface="Arial" panose="020B0604020202020204" pitchFamily="34" charset="0"/>
              <a:buChar char="•"/>
              <a:defRPr/>
            </a:pPr>
            <a:r>
              <a:rPr kumimoji="0" lang="en-US" sz="1050" b="1" i="0" u="none" strike="noStrike" kern="1200" cap="none" spc="-20" normalizeH="0" baseline="0" noProof="0" dirty="0">
                <a:ln>
                  <a:noFill/>
                </a:ln>
                <a:solidFill>
                  <a:srgbClr val="000000"/>
                </a:solidFill>
                <a:effectLst/>
                <a:uLnTx/>
                <a:uFillTx/>
                <a:latin typeface="Host Grotesk"/>
                <a:ea typeface="+mn-lt"/>
                <a:cs typeface="+mn-lt"/>
              </a:rPr>
              <a:t>Region:</a:t>
            </a:r>
            <a:r>
              <a:rPr kumimoji="0" lang="en-US" sz="1050" b="0" i="0" u="none" strike="noStrike" kern="1200" cap="none" spc="-20" normalizeH="0" baseline="0" noProof="0" dirty="0">
                <a:ln>
                  <a:noFill/>
                </a:ln>
                <a:solidFill>
                  <a:srgbClr val="000000"/>
                </a:solidFill>
                <a:effectLst/>
                <a:uLnTx/>
                <a:uFillTx/>
                <a:latin typeface="Host Grotesk"/>
                <a:ea typeface="+mn-lt"/>
                <a:cs typeface="+mn-lt"/>
              </a:rPr>
              <a:t> US/Canada</a:t>
            </a:r>
          </a:p>
          <a:p>
            <a:pPr lvl="4">
              <a:buFont typeface="Arial" panose="020B0604020202020204" pitchFamily="34" charset="0"/>
              <a:buChar char="•"/>
              <a:defRPr/>
            </a:pPr>
            <a:r>
              <a:rPr kumimoji="0" lang="en-US" sz="1050" b="1" i="0" u="none" strike="noStrike" kern="1200" cap="none" spc="-20" normalizeH="0" baseline="0" noProof="0" dirty="0">
                <a:ln>
                  <a:noFill/>
                </a:ln>
                <a:solidFill>
                  <a:srgbClr val="000000"/>
                </a:solidFill>
                <a:effectLst/>
                <a:uLnTx/>
                <a:uFillTx/>
                <a:latin typeface="Host Grotesk"/>
                <a:ea typeface="+mn-lt"/>
                <a:cs typeface="+mn-lt"/>
              </a:rPr>
              <a:t>Product information:</a:t>
            </a:r>
            <a:r>
              <a:rPr kumimoji="0" lang="en-US" sz="1050" b="0" i="0" u="none" strike="noStrike" kern="1200" cap="none" spc="-20" normalizeH="0" baseline="0" noProof="0" dirty="0">
                <a:ln>
                  <a:noFill/>
                </a:ln>
                <a:solidFill>
                  <a:srgbClr val="000000"/>
                </a:solidFill>
                <a:effectLst/>
                <a:uLnTx/>
                <a:uFillTx/>
                <a:latin typeface="Host Grotesk"/>
                <a:ea typeface="+mn-lt"/>
                <a:cs typeface="+mn-lt"/>
              </a:rPr>
              <a:t> Numbers &amp; Connectivity</a:t>
            </a:r>
          </a:p>
          <a:p>
            <a:pPr lvl="4">
              <a:buFont typeface="Arial" panose="020B0604020202020204" pitchFamily="34" charset="0"/>
              <a:buChar char="•"/>
              <a:defRPr/>
            </a:pPr>
            <a:r>
              <a:rPr kumimoji="0" lang="en-US" sz="1050" b="1" i="0" u="none" strike="noStrike" kern="1200" cap="none" spc="-20" normalizeH="0" baseline="0" noProof="0" dirty="0">
                <a:ln>
                  <a:noFill/>
                </a:ln>
                <a:solidFill>
                  <a:srgbClr val="000000"/>
                </a:solidFill>
                <a:effectLst/>
                <a:uLnTx/>
                <a:uFillTx/>
                <a:latin typeface="Host Grotesk"/>
                <a:ea typeface="+mn-lt"/>
                <a:cs typeface="+mn-lt"/>
              </a:rPr>
              <a:t>Numbers:</a:t>
            </a:r>
            <a:r>
              <a:rPr kumimoji="0" lang="en-US" sz="1050" b="0" i="0" u="none" strike="noStrike" kern="1200" cap="none" spc="-20" normalizeH="0" baseline="0" noProof="0" dirty="0">
                <a:ln>
                  <a:noFill/>
                </a:ln>
                <a:solidFill>
                  <a:srgbClr val="000000"/>
                </a:solidFill>
                <a:effectLst/>
                <a:uLnTx/>
                <a:uFillTx/>
                <a:latin typeface="Host Grotesk"/>
                <a:ea typeface="+mn-lt"/>
                <a:cs typeface="+mn-lt"/>
              </a:rPr>
              <a:t> Toll-Free – Voice + Messaging</a:t>
            </a:r>
            <a:endParaRPr lang="en-US" sz="1100" noProof="0" dirty="0">
              <a:solidFill>
                <a:srgbClr val="000000"/>
              </a:solidFill>
              <a:latin typeface="Host Grotesk"/>
              <a:ea typeface="+mn-lt"/>
              <a:cs typeface="+mn-lt"/>
            </a:endParaRPr>
          </a:p>
          <a:p>
            <a:pPr lvl="4">
              <a:buFont typeface="Arial" panose="020B0604020202020204" pitchFamily="34" charset="0"/>
              <a:buChar char="•"/>
              <a:defRPr/>
            </a:pPr>
            <a:r>
              <a:rPr kumimoji="0" lang="en-US" sz="1050" b="1" i="0" u="none" strike="noStrike" kern="1200" cap="none" spc="-20" normalizeH="0" baseline="0" noProof="0" dirty="0">
                <a:ln>
                  <a:noFill/>
                </a:ln>
                <a:solidFill>
                  <a:srgbClr val="000000"/>
                </a:solidFill>
                <a:effectLst/>
                <a:uLnTx/>
                <a:uFillTx/>
                <a:latin typeface="Host Grotesk"/>
                <a:ea typeface="+mn-lt"/>
                <a:cs typeface="+mn-lt"/>
              </a:rPr>
              <a:t>Case Type:</a:t>
            </a:r>
            <a:r>
              <a:rPr kumimoji="0" lang="en-US" sz="1050" b="0" i="0" u="none" strike="noStrike" kern="1200" cap="none" spc="-20" normalizeH="0" baseline="0" noProof="0" dirty="0">
                <a:ln>
                  <a:noFill/>
                </a:ln>
                <a:solidFill>
                  <a:srgbClr val="000000"/>
                </a:solidFill>
                <a:effectLst/>
                <a:uLnTx/>
                <a:uFillTx/>
                <a:latin typeface="Host Grotesk"/>
                <a:ea typeface="+mn-lt"/>
                <a:cs typeface="+mn-lt"/>
              </a:rPr>
              <a:t> Number Porting Issue/Request – VOICE AND MESSAGING</a:t>
            </a:r>
          </a:p>
          <a:p>
            <a:pPr lvl="4">
              <a:buFont typeface="Arial" panose="020B0604020202020204" pitchFamily="34" charset="0"/>
              <a:buChar char="•"/>
              <a:defRPr/>
            </a:pPr>
            <a:r>
              <a:rPr lang="en-US" sz="1100" dirty="0">
                <a:solidFill>
                  <a:srgbClr val="000000"/>
                </a:solidFill>
                <a:ea typeface="+mn-lt"/>
                <a:cs typeface="+mn-lt"/>
              </a:rPr>
              <a:t>NOTE: Be sure to tell us your Account ID, Project ID and SMS Service API you intend to use when the number ports.</a:t>
            </a:r>
            <a:endParaRPr kumimoji="0" lang="en-US" sz="1100" b="0" u="none" strike="noStrike" kern="1200" cap="none" spc="-20" normalizeH="0" baseline="0" noProof="0" dirty="0">
              <a:ln>
                <a:noFill/>
              </a:ln>
              <a:solidFill>
                <a:srgbClr val="000000"/>
              </a:solidFill>
              <a:effectLst/>
              <a:uLnTx/>
              <a:uFillTx/>
              <a:latin typeface="Host Grotesk"/>
              <a:ea typeface="+mn-lt"/>
              <a:cs typeface="+mn-lt"/>
            </a:endParaRPr>
          </a:p>
          <a:p>
            <a:pPr>
              <a:defRPr/>
            </a:pPr>
            <a:r>
              <a:rPr kumimoji="0" lang="en-US" sz="1200" b="0" i="0" u="none" strike="noStrike" kern="1200" cap="none" spc="-20" normalizeH="0" baseline="0" noProof="0" dirty="0">
                <a:ln>
                  <a:noFill/>
                </a:ln>
                <a:solidFill>
                  <a:srgbClr val="000000"/>
                </a:solidFill>
                <a:effectLst/>
                <a:uLnTx/>
                <a:uFillTx/>
                <a:latin typeface="Host Grotesk"/>
                <a:ea typeface="+mn-ea"/>
                <a:cs typeface="+mn-cs"/>
              </a:rPr>
              <a:t>Your port request has been successfully submitted and the Sinch team will then provision this on your behalf</a:t>
            </a:r>
          </a:p>
        </p:txBody>
      </p:sp>
      <p:pic>
        <p:nvPicPr>
          <p:cNvPr id="14" name="Picture Placeholder 13" descr="connectivity">
            <a:extLst>
              <a:ext uri="{FF2B5EF4-FFF2-40B4-BE49-F238E27FC236}">
                <a16:creationId xmlns:a16="http://schemas.microsoft.com/office/drawing/2014/main" id="{921ACD7C-93A6-E777-1F17-587F74F4C3EC}"/>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p:pic>
      <p:pic>
        <p:nvPicPr>
          <p:cNvPr id="13" name="Picture Placeholder 12" descr="e-commerce">
            <a:extLst>
              <a:ext uri="{FF2B5EF4-FFF2-40B4-BE49-F238E27FC236}">
                <a16:creationId xmlns:a16="http://schemas.microsoft.com/office/drawing/2014/main" id="{0465F629-5AFB-89C7-6873-DA513E6A0132}"/>
              </a:ext>
            </a:extLst>
          </p:cNvPr>
          <p:cNvPicPr>
            <a:picLocks noGrp="1" noChangeAspect="1"/>
          </p:cNvPicPr>
          <p:nvPr>
            <p:ph type="pic" sz="quarter" idx="21"/>
          </p:nvPr>
        </p:nvPicPr>
        <p:blipFill>
          <a:blip>
            <a:extLst>
              <a:ext uri="{96DAC541-7B7A-43D3-8B79-37D633B846F1}">
                <asvg:svgBlip xmlns:asvg="http://schemas.microsoft.com/office/drawing/2016/SVG/main" r:embed="rId5"/>
              </a:ext>
            </a:extLst>
          </a:blip>
          <a:srcRect t="6250" b="6250"/>
          <a:stretch>
            <a:fillRect/>
          </a:stretch>
        </p:blipFill>
        <p:spPr/>
      </p:pic>
    </p:spTree>
    <p:extLst>
      <p:ext uri="{BB962C8B-B14F-4D97-AF65-F5344CB8AC3E}">
        <p14:creationId xmlns:p14="http://schemas.microsoft.com/office/powerpoint/2010/main" val="740188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146E03-9346-8BE9-F5A9-5B41E2D59E2F}"/>
              </a:ext>
            </a:extLst>
          </p:cNvPr>
          <p:cNvSpPr>
            <a:spLocks noGrp="1"/>
          </p:cNvSpPr>
          <p:nvPr>
            <p:ph type="body" sz="quarter" idx="29"/>
          </p:nvPr>
        </p:nvSpPr>
        <p:spPr>
          <a:xfrm>
            <a:off x="222251" y="2291557"/>
            <a:ext cx="5811837" cy="4263231"/>
          </a:xfrm>
          <a:solidFill>
            <a:schemeClr val="accent1"/>
          </a:solidFill>
        </p:spPr>
        <p:txBody>
          <a:bodyPr/>
          <a:lstStyle/>
          <a:p>
            <a:pPr marL="0" indent="0">
              <a:buNone/>
            </a:pPr>
            <a:r>
              <a:rPr lang="en-US" sz="1800" b="1" dirty="0"/>
              <a:t>Inbound</a:t>
            </a:r>
          </a:p>
          <a:p>
            <a:pPr marL="0" indent="0">
              <a:buNone/>
            </a:pPr>
            <a:r>
              <a:rPr lang="en-US" dirty="0">
                <a:ea typeface="+mn-lt"/>
                <a:cs typeface="+mn-lt"/>
              </a:rPr>
              <a:t>This is when a customer calls you using your Toll-Free Number. </a:t>
            </a:r>
            <a:br>
              <a:rPr lang="en-US" dirty="0">
                <a:ea typeface="+mn-lt"/>
                <a:cs typeface="+mn-lt"/>
              </a:rPr>
            </a:br>
            <a:r>
              <a:rPr lang="en-US" dirty="0">
                <a:ea typeface="+mn-lt"/>
                <a:cs typeface="+mn-lt"/>
              </a:rPr>
              <a:t>It's free for them — which encourages communication, builds satisfaction, and signals that you're a customer-first business.</a:t>
            </a:r>
          </a:p>
          <a:p>
            <a:r>
              <a:rPr lang="en-US" dirty="0">
                <a:ea typeface="+mn-lt"/>
                <a:cs typeface="+mn-lt"/>
              </a:rPr>
              <a:t>Customer </a:t>
            </a:r>
            <a:r>
              <a:rPr lang="en-US" b="1" dirty="0">
                <a:solidFill>
                  <a:srgbClr val="000000"/>
                </a:solidFill>
                <a:ea typeface="+mn-lt"/>
                <a:cs typeface="+mn-lt"/>
              </a:rPr>
              <a:t>→ Business</a:t>
            </a:r>
            <a:endParaRPr lang="en-US" dirty="0">
              <a:ea typeface="+mn-lt"/>
              <a:cs typeface="+mn-lt"/>
            </a:endParaRPr>
          </a:p>
          <a:p>
            <a:pPr marL="0" indent="0">
              <a:buNone/>
            </a:pPr>
            <a:endParaRPr lang="en-US" dirty="0"/>
          </a:p>
          <a:p>
            <a:pPr marL="175895" indent="-175895">
              <a:buNone/>
            </a:pPr>
            <a:r>
              <a:rPr lang="en-US" dirty="0">
                <a:latin typeface="+mj-lt"/>
                <a:ea typeface="+mn-lt"/>
                <a:cs typeface="+mn-lt"/>
              </a:rPr>
              <a:t>Best for:</a:t>
            </a:r>
          </a:p>
          <a:p>
            <a:pPr marL="175895" indent="-175895"/>
            <a:r>
              <a:rPr lang="en-US" sz="1200" b="0" dirty="0">
                <a:ea typeface="+mn-lt"/>
                <a:cs typeface="+mn-lt"/>
              </a:rPr>
              <a:t>Customer service </a:t>
            </a:r>
            <a:r>
              <a:rPr lang="en-US" sz="1200" dirty="0">
                <a:ea typeface="+mn-lt"/>
                <a:cs typeface="+mn-lt"/>
              </a:rPr>
              <a:t>and </a:t>
            </a:r>
            <a:r>
              <a:rPr lang="en-US" sz="1200" b="0" dirty="0">
                <a:ea typeface="+mn-lt"/>
                <a:cs typeface="+mn-lt"/>
              </a:rPr>
              <a:t>support hotlines</a:t>
            </a:r>
          </a:p>
          <a:p>
            <a:pPr marL="175895" indent="-175895"/>
            <a:r>
              <a:rPr lang="en-US" sz="1200" b="0" dirty="0">
                <a:ea typeface="+mn-lt"/>
                <a:cs typeface="+mn-lt"/>
              </a:rPr>
              <a:t>Sales inquiry lines</a:t>
            </a:r>
            <a:endParaRPr lang="en-US" dirty="0">
              <a:ea typeface="+mn-lt"/>
              <a:cs typeface="+mn-lt"/>
            </a:endParaRPr>
          </a:p>
          <a:p>
            <a:pPr marL="175895" indent="-175895"/>
            <a:r>
              <a:rPr lang="en-US" sz="1200" b="0" dirty="0">
                <a:ea typeface="+mn-lt"/>
                <a:cs typeface="+mn-lt"/>
              </a:rPr>
              <a:t>Order placement </a:t>
            </a:r>
            <a:r>
              <a:rPr lang="en-US" sz="1200" dirty="0">
                <a:ea typeface="+mn-lt"/>
                <a:cs typeface="+mn-lt"/>
              </a:rPr>
              <a:t>and</a:t>
            </a:r>
            <a:r>
              <a:rPr lang="en-US" sz="1200" b="0" dirty="0">
                <a:ea typeface="+mn-lt"/>
                <a:cs typeface="+mn-lt"/>
              </a:rPr>
              <a:t> tracking</a:t>
            </a:r>
            <a:endParaRPr lang="en-US" dirty="0">
              <a:ea typeface="+mn-lt"/>
              <a:cs typeface="+mn-lt"/>
            </a:endParaRPr>
          </a:p>
          <a:p>
            <a:pPr marL="175895" indent="-175895"/>
            <a:r>
              <a:rPr lang="en-US" sz="1200" b="0" dirty="0">
                <a:ea typeface="+mn-lt"/>
                <a:cs typeface="+mn-lt"/>
              </a:rPr>
              <a:t>Technical support</a:t>
            </a:r>
            <a:endParaRPr lang="en-US" dirty="0">
              <a:ea typeface="+mn-lt"/>
              <a:cs typeface="+mn-lt"/>
            </a:endParaRPr>
          </a:p>
        </p:txBody>
      </p:sp>
      <p:sp>
        <p:nvSpPr>
          <p:cNvPr id="3" name="Text Placeholder 2">
            <a:extLst>
              <a:ext uri="{FF2B5EF4-FFF2-40B4-BE49-F238E27FC236}">
                <a16:creationId xmlns:a16="http://schemas.microsoft.com/office/drawing/2014/main" id="{714B83AD-E9F3-6831-EA46-4068CA28572C}"/>
              </a:ext>
            </a:extLst>
          </p:cNvPr>
          <p:cNvSpPr>
            <a:spLocks noGrp="1"/>
          </p:cNvSpPr>
          <p:nvPr>
            <p:ph type="body" sz="quarter" idx="19"/>
          </p:nvPr>
        </p:nvSpPr>
        <p:spPr/>
        <p:txBody>
          <a:bodyPr/>
          <a:lstStyle/>
          <a:p>
            <a:r>
              <a:rPr lang="en-US" sz="4400" dirty="0">
                <a:latin typeface="Host Grotesk SemiBold"/>
                <a:ea typeface="+mj-lt"/>
                <a:cs typeface="+mj-lt"/>
              </a:rPr>
              <a:t>Inbound vs. Outbound calling</a:t>
            </a:r>
            <a:endParaRPr lang="en-US" dirty="0">
              <a:latin typeface="Host Grotesk SemiBold"/>
            </a:endParaRPr>
          </a:p>
        </p:txBody>
      </p:sp>
      <p:sp>
        <p:nvSpPr>
          <p:cNvPr id="4" name="Text Placeholder 3">
            <a:extLst>
              <a:ext uri="{FF2B5EF4-FFF2-40B4-BE49-F238E27FC236}">
                <a16:creationId xmlns:a16="http://schemas.microsoft.com/office/drawing/2014/main" id="{BFF90F4F-623A-1C67-2858-332FECFF18B4}"/>
              </a:ext>
            </a:extLst>
          </p:cNvPr>
          <p:cNvSpPr>
            <a:spLocks noGrp="1"/>
          </p:cNvSpPr>
          <p:nvPr>
            <p:ph type="body" idx="13"/>
          </p:nvPr>
        </p:nvSpPr>
        <p:spPr>
          <a:xfrm>
            <a:off x="222250" y="1369414"/>
            <a:ext cx="11745911" cy="326821"/>
          </a:xfrm>
        </p:spPr>
        <p:txBody>
          <a:bodyPr/>
          <a:lstStyle/>
          <a:p>
            <a:r>
              <a:rPr lang="en-US">
                <a:ea typeface="+mn-lt"/>
                <a:cs typeface="+mn-lt"/>
              </a:rPr>
              <a:t>Know your use case before you dial in.</a:t>
            </a:r>
          </a:p>
        </p:txBody>
      </p:sp>
      <p:sp>
        <p:nvSpPr>
          <p:cNvPr id="5" name="Slide Number Placeholder 4">
            <a:extLst>
              <a:ext uri="{FF2B5EF4-FFF2-40B4-BE49-F238E27FC236}">
                <a16:creationId xmlns:a16="http://schemas.microsoft.com/office/drawing/2014/main" id="{E35796E4-53DC-6002-FA77-E10525B5F1BE}"/>
              </a:ext>
            </a:extLst>
          </p:cNvPr>
          <p:cNvSpPr>
            <a:spLocks noGrp="1"/>
          </p:cNvSpPr>
          <p:nvPr>
            <p:ph type="sldNum" sz="quarter" idx="16"/>
          </p:nvPr>
        </p:nvSpPr>
        <p:spPr/>
        <p:txBody>
          <a:bodyPr/>
          <a:lstStyle/>
          <a:p>
            <a:fld id="{AE086683-F536-42AB-ABBC-F4803DFE8DBC}" type="slidenum">
              <a:rPr lang="en-US" smtClean="0"/>
              <a:pPr/>
              <a:t>22</a:t>
            </a:fld>
            <a:endParaRPr lang="en-US"/>
          </a:p>
        </p:txBody>
      </p:sp>
      <p:sp>
        <p:nvSpPr>
          <p:cNvPr id="7" name="Text Placeholder 6">
            <a:extLst>
              <a:ext uri="{FF2B5EF4-FFF2-40B4-BE49-F238E27FC236}">
                <a16:creationId xmlns:a16="http://schemas.microsoft.com/office/drawing/2014/main" id="{7A013152-A43D-3C94-170C-1BD44E713059}"/>
              </a:ext>
            </a:extLst>
          </p:cNvPr>
          <p:cNvSpPr>
            <a:spLocks noGrp="1"/>
          </p:cNvSpPr>
          <p:nvPr>
            <p:ph type="body" sz="quarter" idx="30"/>
          </p:nvPr>
        </p:nvSpPr>
        <p:spPr>
          <a:xfrm>
            <a:off x="6156324" y="2291557"/>
            <a:ext cx="5811837" cy="4263231"/>
          </a:xfrm>
          <a:solidFill>
            <a:schemeClr val="accent1"/>
          </a:solidFill>
        </p:spPr>
        <p:txBody>
          <a:bodyPr/>
          <a:lstStyle/>
          <a:p>
            <a:pPr marL="0" indent="0">
              <a:buNone/>
            </a:pPr>
            <a:r>
              <a:rPr lang="en-US" sz="1800" b="1" dirty="0"/>
              <a:t>Outbound</a:t>
            </a:r>
          </a:p>
          <a:p>
            <a:pPr marL="0" indent="0">
              <a:buNone/>
            </a:pPr>
            <a:r>
              <a:rPr lang="en-US" dirty="0">
                <a:ea typeface="+mn-lt"/>
                <a:cs typeface="+mn-lt"/>
              </a:rPr>
              <a:t>This is when your business calls out and uses your TFN as the </a:t>
            </a:r>
            <a:br>
              <a:rPr lang="en-US" dirty="0">
                <a:ea typeface="+mn-lt"/>
                <a:cs typeface="+mn-lt"/>
              </a:rPr>
            </a:br>
            <a:r>
              <a:rPr lang="en-US" dirty="0">
                <a:ea typeface="+mn-lt"/>
                <a:cs typeface="+mn-lt"/>
              </a:rPr>
              <a:t>caller ID. A familiar, trusted number boosts the chances customers will actually pick up the call.</a:t>
            </a:r>
            <a:endParaRPr lang="en-US" dirty="0"/>
          </a:p>
          <a:p>
            <a:r>
              <a:rPr lang="en-US" dirty="0">
                <a:solidFill>
                  <a:srgbClr val="000000"/>
                </a:solidFill>
                <a:ea typeface="+mn-lt"/>
                <a:cs typeface="+mn-lt"/>
              </a:rPr>
              <a:t>Business</a:t>
            </a:r>
            <a:r>
              <a:rPr lang="en-US" dirty="0">
                <a:ea typeface="+mn-lt"/>
                <a:cs typeface="+mn-lt"/>
              </a:rPr>
              <a:t> </a:t>
            </a:r>
            <a:r>
              <a:rPr lang="en-US" b="1" dirty="0">
                <a:solidFill>
                  <a:srgbClr val="000000"/>
                </a:solidFill>
                <a:ea typeface="+mn-lt"/>
                <a:cs typeface="+mn-lt"/>
              </a:rPr>
              <a:t>→ </a:t>
            </a:r>
            <a:r>
              <a:rPr lang="en-US" b="1" dirty="0">
                <a:ea typeface="+mn-lt"/>
                <a:cs typeface="+mn-lt"/>
              </a:rPr>
              <a:t>Customer</a:t>
            </a:r>
            <a:endParaRPr lang="en-US" b="1" dirty="0"/>
          </a:p>
          <a:p>
            <a:pPr marL="0" indent="0">
              <a:buNone/>
            </a:pPr>
            <a:endParaRPr lang="en-US" dirty="0"/>
          </a:p>
          <a:p>
            <a:pPr marL="175895" indent="-175895">
              <a:buNone/>
            </a:pPr>
            <a:r>
              <a:rPr lang="en-US" dirty="0">
                <a:latin typeface="+mj-lt"/>
                <a:ea typeface="+mn-lt"/>
                <a:cs typeface="+mn-lt"/>
              </a:rPr>
              <a:t>Best for:</a:t>
            </a:r>
          </a:p>
          <a:p>
            <a:pPr marL="175895" indent="-175895"/>
            <a:r>
              <a:rPr lang="en-US" sz="1200" dirty="0">
                <a:ea typeface="+mn-lt"/>
                <a:cs typeface="+mn-lt"/>
              </a:rPr>
              <a:t>Appointment reminders</a:t>
            </a:r>
          </a:p>
          <a:p>
            <a:pPr marL="175895" indent="-175895"/>
            <a:r>
              <a:rPr lang="en-US" sz="1200" dirty="0">
                <a:ea typeface="+mn-lt"/>
                <a:cs typeface="+mn-lt"/>
              </a:rPr>
              <a:t>Service and delivery notifications</a:t>
            </a:r>
            <a:endParaRPr lang="en-US" dirty="0">
              <a:ea typeface="+mn-lt"/>
              <a:cs typeface="+mn-lt"/>
            </a:endParaRPr>
          </a:p>
          <a:p>
            <a:pPr marL="175895" indent="-175895"/>
            <a:r>
              <a:rPr lang="en-US" sz="1200" dirty="0">
                <a:ea typeface="+mn-lt"/>
                <a:cs typeface="+mn-lt"/>
              </a:rPr>
              <a:t>Customer support follow-ups</a:t>
            </a:r>
            <a:endParaRPr lang="en-US" dirty="0">
              <a:ea typeface="+mn-lt"/>
              <a:cs typeface="+mn-lt"/>
            </a:endParaRPr>
          </a:p>
          <a:p>
            <a:pPr marL="175895" indent="-175895"/>
            <a:r>
              <a:rPr lang="en-US" sz="1200" dirty="0">
                <a:ea typeface="+mn-lt"/>
                <a:cs typeface="+mn-lt"/>
              </a:rPr>
              <a:t>Security verifications</a:t>
            </a:r>
            <a:endParaRPr lang="en-US" dirty="0">
              <a:ea typeface="+mn-lt"/>
              <a:cs typeface="+mn-lt"/>
            </a:endParaRPr>
          </a:p>
        </p:txBody>
      </p:sp>
      <p:pic>
        <p:nvPicPr>
          <p:cNvPr id="11" name="Picture Placeholder 10" descr="support, help">
            <a:extLst>
              <a:ext uri="{FF2B5EF4-FFF2-40B4-BE49-F238E27FC236}">
                <a16:creationId xmlns:a16="http://schemas.microsoft.com/office/drawing/2014/main" id="{765A13FC-1345-308B-4D04-BAAF2FAF3785}"/>
              </a:ext>
            </a:extLst>
          </p:cNvPr>
          <p:cNvPicPr>
            <a:picLocks noGrp="1" noChangeAspect="1"/>
          </p:cNvPicPr>
          <p:nvPr>
            <p:ph type="pic" sz="quarter" idx="31"/>
          </p:nvPr>
        </p:nvPicPr>
        <p:blipFill>
          <a:blip>
            <a:extLst>
              <a:ext uri="{96DAC541-7B7A-43D3-8B79-37D633B846F1}">
                <asvg:svgBlip xmlns:asvg="http://schemas.microsoft.com/office/drawing/2016/SVG/main" r:embed="rId2"/>
              </a:ext>
            </a:extLst>
          </a:blip>
          <a:srcRect t="6250" b="6250"/>
          <a:stretch>
            <a:fillRect/>
          </a:stretch>
        </p:blipFill>
        <p:spPr/>
      </p:pic>
      <p:pic>
        <p:nvPicPr>
          <p:cNvPr id="10" name="Picture Placeholder 9">
            <a:extLst>
              <a:ext uri="{FF2B5EF4-FFF2-40B4-BE49-F238E27FC236}">
                <a16:creationId xmlns:a16="http://schemas.microsoft.com/office/drawing/2014/main" id="{6B1647B4-1D3C-DCAF-A304-D26D45DE7FD5}"/>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p:pic>
    </p:spTree>
    <p:extLst>
      <p:ext uri="{BB962C8B-B14F-4D97-AF65-F5344CB8AC3E}">
        <p14:creationId xmlns:p14="http://schemas.microsoft.com/office/powerpoint/2010/main" val="4050802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F48B1-1F48-4852-EF46-15A0C393413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FA5ADA-221F-EFDC-3A7D-B9A842452B88}"/>
              </a:ext>
            </a:extLst>
          </p:cNvPr>
          <p:cNvSpPr>
            <a:spLocks noGrp="1"/>
          </p:cNvSpPr>
          <p:nvPr>
            <p:ph type="body" sz="quarter" idx="29"/>
          </p:nvPr>
        </p:nvSpPr>
        <p:spPr>
          <a:xfrm>
            <a:off x="222251" y="2005683"/>
            <a:ext cx="7789862" cy="4263230"/>
          </a:xfrm>
          <a:solidFill>
            <a:schemeClr val="accent1"/>
          </a:solidFill>
        </p:spPr>
        <p:txBody>
          <a:bodyPr/>
          <a:lstStyle/>
          <a:p>
            <a:pPr marL="0" indent="0">
              <a:buNone/>
              <a:defRPr/>
            </a:pPr>
            <a:r>
              <a:rPr kumimoji="0" lang="en-US" sz="1400" b="0" i="0" u="none" strike="noStrike" kern="1200" cap="none" spc="-20" normalizeH="0" baseline="0" noProof="0" dirty="0">
                <a:ln>
                  <a:noFill/>
                </a:ln>
                <a:solidFill>
                  <a:srgbClr val="000000"/>
                </a:solidFill>
                <a:effectLst/>
                <a:uLnTx/>
                <a:uFillTx/>
                <a:ea typeface="+mn-lt"/>
                <a:cs typeface="+mn-lt"/>
              </a:rPr>
              <a:t>By default, you can receive calls from the </a:t>
            </a:r>
            <a:r>
              <a:rPr lang="en-US" dirty="0">
                <a:solidFill>
                  <a:srgbClr val="000000"/>
                </a:solidFill>
                <a:ea typeface="+mn-lt"/>
                <a:cs typeface="+mn-lt"/>
              </a:rPr>
              <a:t>US, Canada and all locations within the North American Numbering Plan (NANP), but you</a:t>
            </a:r>
            <a:r>
              <a:rPr kumimoji="0" lang="en-US" sz="1400" b="0" i="0" u="none" strike="noStrike" kern="1200" cap="none" spc="-20" normalizeH="0" baseline="0" noProof="0" dirty="0">
                <a:ln>
                  <a:noFill/>
                </a:ln>
                <a:solidFill>
                  <a:srgbClr val="000000"/>
                </a:solidFill>
                <a:effectLst/>
                <a:uLnTx/>
                <a:uFillTx/>
                <a:ea typeface="+mn-lt"/>
                <a:cs typeface="+mn-lt"/>
              </a:rPr>
              <a:t> </a:t>
            </a:r>
            <a:r>
              <a:rPr lang="en-US" dirty="0">
                <a:solidFill>
                  <a:srgbClr val="000000"/>
                </a:solidFill>
                <a:ea typeface="+mn-lt"/>
                <a:cs typeface="+mn-lt"/>
              </a:rPr>
              <a:t>can </a:t>
            </a:r>
            <a:r>
              <a:rPr kumimoji="0" lang="en-US" sz="1400" b="0" i="0" u="none" strike="noStrike" kern="1200" cap="none" spc="-20" normalizeH="0" baseline="0" noProof="0" dirty="0">
                <a:ln>
                  <a:noFill/>
                </a:ln>
                <a:solidFill>
                  <a:srgbClr val="000000"/>
                </a:solidFill>
                <a:effectLst/>
                <a:uLnTx/>
                <a:uFillTx/>
                <a:ea typeface="+mn-lt"/>
                <a:cs typeface="+mn-lt"/>
              </a:rPr>
              <a:t>block </a:t>
            </a:r>
            <a:r>
              <a:rPr lang="en-US" dirty="0">
                <a:solidFill>
                  <a:srgbClr val="000000"/>
                </a:solidFill>
                <a:ea typeface="+mn-lt"/>
                <a:cs typeface="+mn-lt"/>
              </a:rPr>
              <a:t>specific </a:t>
            </a:r>
            <a:r>
              <a:rPr kumimoji="0" lang="en-US" sz="1400" b="0" i="0" u="none" strike="noStrike" kern="1200" cap="none" spc="-20" normalizeH="0" baseline="0" noProof="0" dirty="0">
                <a:ln>
                  <a:noFill/>
                </a:ln>
                <a:solidFill>
                  <a:srgbClr val="000000"/>
                </a:solidFill>
                <a:effectLst/>
                <a:uLnTx/>
                <a:uFillTx/>
                <a:ea typeface="+mn-lt"/>
                <a:cs typeface="+mn-lt"/>
              </a:rPr>
              <a:t>countries or territories within the NANP</a:t>
            </a:r>
            <a:r>
              <a:rPr lang="en-US" dirty="0">
                <a:solidFill>
                  <a:srgbClr val="000000"/>
                </a:solidFill>
                <a:ea typeface="+mn-lt"/>
                <a:cs typeface="+mn-lt"/>
              </a:rPr>
              <a:t> when it makes sense for your business.</a:t>
            </a:r>
            <a:endParaRPr lang="en-US" dirty="0"/>
          </a:p>
          <a:p>
            <a:pPr marL="0" marR="0" lvl="0" indent="0" algn="l" defTabSz="914400">
              <a:lnSpc>
                <a:spcPct val="110000"/>
              </a:lnSpc>
              <a:spcBef>
                <a:spcPts val="225"/>
              </a:spcBef>
              <a:spcAft>
                <a:spcPts val="225"/>
              </a:spcAft>
              <a:buClrTx/>
              <a:buSzTx/>
              <a:buFont typeface="Arial" panose="020B0604020202020204" pitchFamily="34" charset="0"/>
              <a:buNone/>
              <a:tabLst/>
              <a:defRPr/>
            </a:pPr>
            <a:endParaRPr lang="en-US" sz="1400" b="0" i="0" u="none" strike="noStrike" kern="1200" cap="none" spc="-20" normalizeH="0" baseline="0" noProof="0" dirty="0">
              <a:ln>
                <a:noFill/>
              </a:ln>
              <a:solidFill>
                <a:srgbClr val="000000"/>
              </a:solidFill>
              <a:effectLst/>
              <a:uLnTx/>
              <a:uFillTx/>
              <a:latin typeface="Host Grotesk"/>
            </a:endParaRPr>
          </a:p>
          <a:p>
            <a:pPr marL="0" indent="0">
              <a:buNone/>
            </a:pPr>
            <a:r>
              <a:rPr lang="en-US" dirty="0"/>
              <a:t>Common reasons to restrict inbound calls:</a:t>
            </a:r>
          </a:p>
          <a:p>
            <a:pPr marL="175895" indent="-175895"/>
            <a:r>
              <a:rPr lang="en-US" b="1" dirty="0">
                <a:ea typeface="+mn-lt"/>
                <a:cs typeface="+mn-lt"/>
              </a:rPr>
              <a:t>Cost control:</a:t>
            </a:r>
            <a:r>
              <a:rPr lang="en-US" dirty="0">
                <a:ea typeface="+mn-lt"/>
                <a:cs typeface="+mn-lt"/>
              </a:rPr>
              <a:t> Block regions where you don't operate to avoid unwanted charges</a:t>
            </a:r>
          </a:p>
          <a:p>
            <a:pPr marL="175895" indent="-175895"/>
            <a:r>
              <a:rPr lang="en-US" b="1" dirty="0">
                <a:ea typeface="+mn-lt"/>
                <a:cs typeface="+mn-lt"/>
              </a:rPr>
              <a:t>Targeted service:</a:t>
            </a:r>
            <a:r>
              <a:rPr lang="en-US" dirty="0">
                <a:ea typeface="+mn-lt"/>
                <a:cs typeface="+mn-lt"/>
              </a:rPr>
              <a:t> Match your call reach to your actual service footprint</a:t>
            </a:r>
          </a:p>
          <a:p>
            <a:pPr marL="175895" indent="-175895"/>
            <a:r>
              <a:rPr lang="en-US" b="1" dirty="0">
                <a:ea typeface="+mn-lt"/>
                <a:cs typeface="+mn-lt"/>
              </a:rPr>
              <a:t>Fraud prevention:</a:t>
            </a:r>
            <a:r>
              <a:rPr lang="en-US" dirty="0">
                <a:ea typeface="+mn-lt"/>
                <a:cs typeface="+mn-lt"/>
              </a:rPr>
              <a:t> Block regions with known high levels of spam or fraud</a:t>
            </a:r>
          </a:p>
          <a:p>
            <a:endParaRPr lang="en-US" sz="1200" dirty="0"/>
          </a:p>
          <a:p>
            <a:pPr marL="175895" indent="-175895">
              <a:buNone/>
            </a:pPr>
            <a:r>
              <a:rPr lang="en-US" sz="1050" dirty="0">
                <a:ea typeface="+mn-lt"/>
                <a:cs typeface="+mn-lt"/>
              </a:rPr>
              <a:t>To configure your inbound calling restrictions l</a:t>
            </a:r>
            <a:r>
              <a:rPr lang="en-US" sz="1050" b="1" dirty="0">
                <a:ea typeface="+mn-lt"/>
                <a:cs typeface="+mn-lt"/>
              </a:rPr>
              <a:t>og into the </a:t>
            </a:r>
            <a:r>
              <a:rPr lang="en-US" sz="1050" b="1" dirty="0">
                <a:ea typeface="+mn-lt"/>
                <a:cs typeface="+mn-lt"/>
                <a:hlinkClick r:id="rId3"/>
              </a:rPr>
              <a:t>Sinch Support Portal</a:t>
            </a:r>
            <a:r>
              <a:rPr lang="en-US" sz="1050" b="1" dirty="0">
                <a:ea typeface="+mn-lt"/>
                <a:cs typeface="+mn-lt"/>
              </a:rPr>
              <a:t> → Submit a request and select:</a:t>
            </a:r>
            <a:endParaRPr lang="en-US" sz="1050" dirty="0">
              <a:ea typeface="+mn-lt"/>
              <a:cs typeface="+mn-lt"/>
            </a:endParaRPr>
          </a:p>
          <a:p>
            <a:r>
              <a:rPr lang="en-US" sz="1100" b="1" dirty="0">
                <a:ea typeface="+mn-lt"/>
                <a:cs typeface="+mn-lt"/>
              </a:rPr>
              <a:t>Region:</a:t>
            </a:r>
            <a:r>
              <a:rPr lang="en-US" sz="1100" dirty="0">
                <a:ea typeface="+mn-lt"/>
                <a:cs typeface="+mn-lt"/>
              </a:rPr>
              <a:t> US/Canada</a:t>
            </a:r>
          </a:p>
          <a:p>
            <a:r>
              <a:rPr lang="en-US" sz="1100" b="1" dirty="0">
                <a:ea typeface="+mn-lt"/>
                <a:cs typeface="+mn-lt"/>
              </a:rPr>
              <a:t>Product information:</a:t>
            </a:r>
            <a:r>
              <a:rPr lang="en-US" sz="1100" dirty="0">
                <a:ea typeface="+mn-lt"/>
                <a:cs typeface="+mn-lt"/>
              </a:rPr>
              <a:t> Numbers &amp; Connectivity</a:t>
            </a:r>
          </a:p>
          <a:p>
            <a:r>
              <a:rPr lang="en-US" sz="1100" b="1" dirty="0">
                <a:ea typeface="+mn-lt"/>
                <a:cs typeface="+mn-lt"/>
              </a:rPr>
              <a:t>Numbers:</a:t>
            </a:r>
            <a:r>
              <a:rPr lang="en-US" sz="1100" dirty="0">
                <a:ea typeface="+mn-lt"/>
                <a:cs typeface="+mn-lt"/>
              </a:rPr>
              <a:t> Toll-Free – Voice</a:t>
            </a:r>
          </a:p>
          <a:p>
            <a:r>
              <a:rPr lang="en-US" sz="1100" b="1" dirty="0">
                <a:ea typeface="+mn-lt"/>
                <a:cs typeface="+mn-lt"/>
              </a:rPr>
              <a:t>Case Type:</a:t>
            </a:r>
            <a:r>
              <a:rPr lang="en-US" sz="1100" dirty="0">
                <a:ea typeface="+mn-lt"/>
                <a:cs typeface="+mn-lt"/>
              </a:rPr>
              <a:t> Feature Request</a:t>
            </a:r>
            <a:endParaRPr lang="en-US" dirty="0"/>
          </a:p>
          <a:p>
            <a:pPr marL="175895" indent="-175895">
              <a:buNone/>
            </a:pPr>
            <a:endParaRPr lang="en-US" i="1" dirty="0">
              <a:ea typeface="+mn-lt"/>
              <a:cs typeface="+mn-lt"/>
            </a:endParaRPr>
          </a:p>
        </p:txBody>
      </p:sp>
      <p:sp>
        <p:nvSpPr>
          <p:cNvPr id="3" name="Text Placeholder 2">
            <a:extLst>
              <a:ext uri="{FF2B5EF4-FFF2-40B4-BE49-F238E27FC236}">
                <a16:creationId xmlns:a16="http://schemas.microsoft.com/office/drawing/2014/main" id="{6A79EE2C-6295-3B0A-84C0-5FFFF24F7186}"/>
              </a:ext>
            </a:extLst>
          </p:cNvPr>
          <p:cNvSpPr>
            <a:spLocks noGrp="1"/>
          </p:cNvSpPr>
          <p:nvPr>
            <p:ph type="body" sz="quarter" idx="19"/>
          </p:nvPr>
        </p:nvSpPr>
        <p:spPr/>
        <p:txBody>
          <a:bodyPr/>
          <a:lstStyle/>
          <a:p>
            <a:r>
              <a:rPr lang="en-US" sz="4400" dirty="0"/>
              <a:t>Key: Controlling </a:t>
            </a:r>
            <a:r>
              <a:rPr lang="en-US" sz="4400" dirty="0">
                <a:solidFill>
                  <a:schemeClr val="bg2"/>
                </a:solidFill>
              </a:rPr>
              <a:t>inbound</a:t>
            </a:r>
            <a:r>
              <a:rPr lang="en-US" sz="4400" dirty="0"/>
              <a:t> calls</a:t>
            </a:r>
            <a:endParaRPr lang="en-US" sz="1400" dirty="0">
              <a:latin typeface="Host Grotesk"/>
            </a:endParaRPr>
          </a:p>
        </p:txBody>
      </p:sp>
      <p:sp>
        <p:nvSpPr>
          <p:cNvPr id="4" name="Text Placeholder 3">
            <a:extLst>
              <a:ext uri="{FF2B5EF4-FFF2-40B4-BE49-F238E27FC236}">
                <a16:creationId xmlns:a16="http://schemas.microsoft.com/office/drawing/2014/main" id="{D25E1218-7D87-0F10-88E9-69A90938A698}"/>
              </a:ext>
            </a:extLst>
          </p:cNvPr>
          <p:cNvSpPr>
            <a:spLocks noGrp="1"/>
          </p:cNvSpPr>
          <p:nvPr>
            <p:ph type="body" idx="13"/>
          </p:nvPr>
        </p:nvSpPr>
        <p:spPr>
          <a:xfrm>
            <a:off x="222250" y="1369414"/>
            <a:ext cx="11744080" cy="326821"/>
          </a:xfrm>
        </p:spPr>
        <p:txBody>
          <a:bodyPr/>
          <a:lstStyle/>
          <a:p>
            <a:r>
              <a:rPr lang="en-US">
                <a:ea typeface="+mn-lt"/>
                <a:cs typeface="+mn-lt"/>
              </a:rPr>
              <a:t>Your TFN is built for reach — but you're in control of where calls come from.</a:t>
            </a:r>
          </a:p>
        </p:txBody>
      </p:sp>
      <p:sp>
        <p:nvSpPr>
          <p:cNvPr id="5" name="Slide Number Placeholder 4">
            <a:extLst>
              <a:ext uri="{FF2B5EF4-FFF2-40B4-BE49-F238E27FC236}">
                <a16:creationId xmlns:a16="http://schemas.microsoft.com/office/drawing/2014/main" id="{CC4493D0-9FED-4EC9-3114-D9C4073AEE6A}"/>
              </a:ext>
            </a:extLst>
          </p:cNvPr>
          <p:cNvSpPr>
            <a:spLocks noGrp="1"/>
          </p:cNvSpPr>
          <p:nvPr>
            <p:ph type="sldNum" sz="quarter" idx="16"/>
          </p:nvPr>
        </p:nvSpPr>
        <p:spPr/>
        <p:txBody>
          <a:bodyPr/>
          <a:lstStyle/>
          <a:p>
            <a:fld id="{AE086683-F536-42AB-ABBC-F4803DFE8DBC}" type="slidenum">
              <a:rPr lang="en-US" smtClean="0"/>
              <a:pPr/>
              <a:t>23</a:t>
            </a:fld>
            <a:endParaRPr lang="en-US"/>
          </a:p>
        </p:txBody>
      </p:sp>
      <p:pic>
        <p:nvPicPr>
          <p:cNvPr id="15" name="Picture Placeholder 14" descr="world, usa, latam, america">
            <a:extLst>
              <a:ext uri="{FF2B5EF4-FFF2-40B4-BE49-F238E27FC236}">
                <a16:creationId xmlns:a16="http://schemas.microsoft.com/office/drawing/2014/main" id="{54A16DB2-E1D3-5256-7BD6-BC8AB686AD7B}"/>
              </a:ext>
            </a:extLst>
          </p:cNvPr>
          <p:cNvPicPr>
            <a:picLocks noGrp="1" noChangeAspect="1"/>
          </p:cNvPicPr>
          <p:nvPr>
            <p:ph type="pic" sz="quarter" idx="21"/>
          </p:nvPr>
        </p:nvPicPr>
        <p:blipFill>
          <a:blip>
            <a:extLst>
              <a:ext uri="{96DAC541-7B7A-43D3-8B79-37D633B846F1}">
                <asvg:svgBlip xmlns:asvg="http://schemas.microsoft.com/office/drawing/2016/SVG/main" r:embed="rId4"/>
              </a:ext>
            </a:extLst>
          </a:blip>
          <a:srcRect t="6250" b="6250"/>
          <a:stretch>
            <a:fillRect/>
          </a:stretch>
        </p:blipFill>
        <p:spPr>
          <a:xfrm>
            <a:off x="381000" y="2142999"/>
            <a:ext cx="368300" cy="322262"/>
          </a:xfrm>
        </p:spPr>
      </p:pic>
      <p:pic>
        <p:nvPicPr>
          <p:cNvPr id="24" name="Picture Placeholder 8">
            <a:extLst>
              <a:ext uri="{FF2B5EF4-FFF2-40B4-BE49-F238E27FC236}">
                <a16:creationId xmlns:a16="http://schemas.microsoft.com/office/drawing/2014/main" id="{14403DE8-0767-A87A-4E4B-8B8B59B0BBB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151335" y="2005683"/>
            <a:ext cx="3816826" cy="1779085"/>
          </a:xfrm>
          <a:prstGeom prst="roundRect">
            <a:avLst>
              <a:gd name="adj" fmla="val 7603"/>
            </a:avLst>
          </a:prstGeom>
          <a:solidFill>
            <a:srgbClr val="EBE6E1"/>
          </a:solidFill>
          <a:ln>
            <a:noFill/>
          </a:ln>
        </p:spPr>
      </p:pic>
      <p:sp>
        <p:nvSpPr>
          <p:cNvPr id="25" name="Text Placeholder 3">
            <a:extLst>
              <a:ext uri="{FF2B5EF4-FFF2-40B4-BE49-F238E27FC236}">
                <a16:creationId xmlns:a16="http://schemas.microsoft.com/office/drawing/2014/main" id="{A638D0CD-52D7-26EC-D5C0-15C8CC98C33E}"/>
              </a:ext>
            </a:extLst>
          </p:cNvPr>
          <p:cNvSpPr txBox="1">
            <a:spLocks/>
          </p:cNvSpPr>
          <p:nvPr/>
        </p:nvSpPr>
        <p:spPr>
          <a:xfrm>
            <a:off x="8151335" y="3871795"/>
            <a:ext cx="2844326" cy="2631113"/>
          </a:xfrm>
          <a:prstGeom prst="rect">
            <a:avLst/>
          </a:prstGeom>
        </p:spPr>
        <p:txBody>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Font typeface="Arial" panose="020B0604020202020204" pitchFamily="34" charset="0"/>
              <a:buNone/>
            </a:pPr>
            <a:r>
              <a:rPr lang="en-US" sz="1200" dirty="0">
                <a:latin typeface="+mj-lt"/>
              </a:rPr>
              <a:t>Countries and Territories in the NANP: </a:t>
            </a:r>
          </a:p>
          <a:p>
            <a:pPr marL="0" indent="0">
              <a:buFont typeface="Arial" panose="020B0604020202020204" pitchFamily="34" charset="0"/>
              <a:buNone/>
            </a:pPr>
            <a:endParaRPr lang="en-US" sz="1200" dirty="0"/>
          </a:p>
        </p:txBody>
      </p:sp>
      <p:sp>
        <p:nvSpPr>
          <p:cNvPr id="26" name="Content Placeholder 5">
            <a:extLst>
              <a:ext uri="{FF2B5EF4-FFF2-40B4-BE49-F238E27FC236}">
                <a16:creationId xmlns:a16="http://schemas.microsoft.com/office/drawing/2014/main" id="{125D3E81-2CD1-E600-ECB0-4A3C739A5780}"/>
              </a:ext>
            </a:extLst>
          </p:cNvPr>
          <p:cNvSpPr txBox="1">
            <a:spLocks/>
          </p:cNvSpPr>
          <p:nvPr/>
        </p:nvSpPr>
        <p:spPr>
          <a:xfrm>
            <a:off x="8151335" y="4186151"/>
            <a:ext cx="1869832" cy="1982081"/>
          </a:xfrm>
          <a:prstGeom prst="rect">
            <a:avLst/>
          </a:prstGeom>
        </p:spPr>
        <p:txBody>
          <a:bodyPr vert="horz" wrap="square" lIns="180000" tIns="0" rIns="180000" bIns="0" rtlCol="0" anchor="t">
            <a:spAutoFit/>
          </a:bodyPr>
          <a:lstStyle>
            <a:lvl1pPr marL="0" indent="0" algn="l" defTabSz="914400" rtl="0" eaLnBrk="1" latinLnBrk="0" hangingPunct="1">
              <a:lnSpc>
                <a:spcPct val="110000"/>
              </a:lnSpc>
              <a:spcBef>
                <a:spcPts val="225"/>
              </a:spcBef>
              <a:spcAft>
                <a:spcPts val="225"/>
              </a:spcAft>
              <a:buFont typeface="Arial" panose="020B0604020202020204" pitchFamily="34" charset="0"/>
              <a:buNone/>
              <a:defRPr sz="10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171450" indent="-171450">
              <a:buChar char="•"/>
            </a:pPr>
            <a:r>
              <a:rPr lang="en-US" sz="700" dirty="0">
                <a:ea typeface="+mn-lt"/>
                <a:cs typeface="+mn-lt"/>
              </a:rPr>
              <a:t>United States </a:t>
            </a:r>
            <a:endParaRPr lang="en-US" sz="700" dirty="0"/>
          </a:p>
          <a:p>
            <a:pPr marL="171450" indent="-171450">
              <a:buChar char="•"/>
            </a:pPr>
            <a:r>
              <a:rPr lang="en-US" sz="700" dirty="0">
                <a:ea typeface="+mn-lt"/>
                <a:cs typeface="+mn-lt"/>
              </a:rPr>
              <a:t>Canada </a:t>
            </a:r>
            <a:endParaRPr lang="en-US" sz="700" dirty="0"/>
          </a:p>
          <a:p>
            <a:pPr marL="171450" indent="-171450">
              <a:buChar char="•"/>
            </a:pPr>
            <a:r>
              <a:rPr lang="en-US" sz="700" dirty="0">
                <a:ea typeface="+mn-lt"/>
                <a:cs typeface="+mn-lt"/>
              </a:rPr>
              <a:t>American Samoa </a:t>
            </a:r>
            <a:endParaRPr lang="en-US" sz="700" dirty="0"/>
          </a:p>
          <a:p>
            <a:pPr marL="171450" indent="-171450">
              <a:buChar char="•"/>
            </a:pPr>
            <a:r>
              <a:rPr lang="en-US" sz="700" dirty="0">
                <a:ea typeface="+mn-lt"/>
                <a:cs typeface="+mn-lt"/>
              </a:rPr>
              <a:t>Anguilla </a:t>
            </a:r>
            <a:endParaRPr lang="en-US" sz="700" dirty="0"/>
          </a:p>
          <a:p>
            <a:pPr marL="171450" indent="-171450">
              <a:buChar char="•"/>
            </a:pPr>
            <a:r>
              <a:rPr lang="en-US" sz="700" dirty="0">
                <a:ea typeface="+mn-lt"/>
                <a:cs typeface="+mn-lt"/>
              </a:rPr>
              <a:t>Antigua and Barbuda </a:t>
            </a:r>
            <a:endParaRPr lang="en-US" sz="700" dirty="0"/>
          </a:p>
          <a:p>
            <a:pPr marL="171450" indent="-171450">
              <a:buChar char="•"/>
            </a:pPr>
            <a:r>
              <a:rPr lang="en-US" sz="700" dirty="0">
                <a:ea typeface="+mn-lt"/>
                <a:cs typeface="+mn-lt"/>
              </a:rPr>
              <a:t>Bahamas </a:t>
            </a:r>
            <a:endParaRPr lang="en-US" sz="700" dirty="0"/>
          </a:p>
          <a:p>
            <a:pPr marL="171450" indent="-171450">
              <a:buChar char="•"/>
            </a:pPr>
            <a:r>
              <a:rPr lang="en-US" sz="700" dirty="0">
                <a:ea typeface="+mn-lt"/>
                <a:cs typeface="+mn-lt"/>
              </a:rPr>
              <a:t>Barbados </a:t>
            </a:r>
            <a:endParaRPr lang="en-US" sz="700" dirty="0"/>
          </a:p>
          <a:p>
            <a:pPr marL="171450" indent="-171450">
              <a:buChar char="•"/>
            </a:pPr>
            <a:r>
              <a:rPr lang="en-US" sz="700" dirty="0">
                <a:ea typeface="+mn-lt"/>
                <a:cs typeface="+mn-lt"/>
              </a:rPr>
              <a:t>Bermuda</a:t>
            </a:r>
          </a:p>
          <a:p>
            <a:pPr marL="171450" indent="-171450">
              <a:buChar char="•"/>
            </a:pPr>
            <a:r>
              <a:rPr lang="en-US" sz="700" dirty="0"/>
              <a:t>British Virgin Islands </a:t>
            </a:r>
          </a:p>
          <a:p>
            <a:pPr marL="171450" indent="-171450">
              <a:buChar char="•"/>
            </a:pPr>
            <a:r>
              <a:rPr lang="en-US" sz="700" dirty="0"/>
              <a:t>Cayman Islands </a:t>
            </a:r>
          </a:p>
          <a:p>
            <a:pPr marL="171450" indent="-171450">
              <a:buChar char="•"/>
            </a:pPr>
            <a:r>
              <a:rPr lang="en-US" sz="700" dirty="0"/>
              <a:t>Dominica </a:t>
            </a:r>
          </a:p>
          <a:p>
            <a:pPr marL="171450" indent="-171450">
              <a:buChar char="•"/>
            </a:pPr>
            <a:r>
              <a:rPr lang="en-US" sz="700" dirty="0"/>
              <a:t>Dominican Republic </a:t>
            </a:r>
          </a:p>
        </p:txBody>
      </p:sp>
      <p:sp>
        <p:nvSpPr>
          <p:cNvPr id="27" name="Content Placeholder 5">
            <a:extLst>
              <a:ext uri="{FF2B5EF4-FFF2-40B4-BE49-F238E27FC236}">
                <a16:creationId xmlns:a16="http://schemas.microsoft.com/office/drawing/2014/main" id="{155D6801-3133-F36B-EA18-95906D625601}"/>
              </a:ext>
            </a:extLst>
          </p:cNvPr>
          <p:cNvSpPr txBox="1">
            <a:spLocks/>
          </p:cNvSpPr>
          <p:nvPr/>
        </p:nvSpPr>
        <p:spPr>
          <a:xfrm>
            <a:off x="9942097" y="4182248"/>
            <a:ext cx="2026064" cy="1982081"/>
          </a:xfrm>
          <a:prstGeom prst="rect">
            <a:avLst/>
          </a:prstGeom>
        </p:spPr>
        <p:txBody>
          <a:bodyPr vert="horz" wrap="square" lIns="180000" tIns="0" rIns="180000" bIns="0" rtlCol="0" anchor="t">
            <a:spAutoFit/>
          </a:bodyPr>
          <a:lstStyle>
            <a:lvl1pPr marL="0" indent="0" algn="l" defTabSz="914400" rtl="0" eaLnBrk="1" latinLnBrk="0" hangingPunct="1">
              <a:lnSpc>
                <a:spcPct val="110000"/>
              </a:lnSpc>
              <a:spcBef>
                <a:spcPts val="225"/>
              </a:spcBef>
              <a:spcAft>
                <a:spcPts val="225"/>
              </a:spcAft>
              <a:buFont typeface="Arial" panose="020B0604020202020204" pitchFamily="34" charset="0"/>
              <a:buNone/>
              <a:defRPr sz="10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171450" indent="-171450">
              <a:buChar char="•"/>
            </a:pPr>
            <a:r>
              <a:rPr lang="en-US" sz="700" dirty="0">
                <a:ea typeface="+mn-lt"/>
                <a:cs typeface="+mn-lt"/>
              </a:rPr>
              <a:t>Grenada </a:t>
            </a:r>
            <a:endParaRPr lang="en-US" sz="700" dirty="0"/>
          </a:p>
          <a:p>
            <a:pPr marL="171450" indent="-171450">
              <a:buChar char="•"/>
            </a:pPr>
            <a:r>
              <a:rPr lang="en-US" sz="700" dirty="0">
                <a:ea typeface="+mn-lt"/>
                <a:cs typeface="+mn-lt"/>
              </a:rPr>
              <a:t>Guam</a:t>
            </a:r>
            <a:endParaRPr lang="en-US" sz="700" dirty="0"/>
          </a:p>
          <a:p>
            <a:pPr marL="171450" indent="-171450">
              <a:buChar char="•"/>
            </a:pPr>
            <a:r>
              <a:rPr lang="en-US" sz="700" dirty="0">
                <a:ea typeface="+mn-lt"/>
                <a:cs typeface="+mn-lt"/>
              </a:rPr>
              <a:t>Jamaica </a:t>
            </a:r>
            <a:endParaRPr lang="en-US" sz="700" dirty="0"/>
          </a:p>
          <a:p>
            <a:pPr marL="171450" indent="-171450">
              <a:buChar char="•"/>
            </a:pPr>
            <a:r>
              <a:rPr lang="en-US" sz="700" dirty="0">
                <a:ea typeface="+mn-lt"/>
                <a:cs typeface="+mn-lt"/>
              </a:rPr>
              <a:t>Montserrat</a:t>
            </a:r>
          </a:p>
          <a:p>
            <a:pPr marL="171450" indent="-171450">
              <a:buChar char="•"/>
            </a:pPr>
            <a:r>
              <a:rPr lang="en-US" sz="700" dirty="0"/>
              <a:t>Northern Mariana Islands </a:t>
            </a:r>
          </a:p>
          <a:p>
            <a:pPr marL="171450" indent="-171450">
              <a:buChar char="•"/>
            </a:pPr>
            <a:r>
              <a:rPr lang="en-US" sz="700" dirty="0"/>
              <a:t>Puerto Rico </a:t>
            </a:r>
          </a:p>
          <a:p>
            <a:pPr marL="171450" indent="-171450">
              <a:buChar char="•"/>
            </a:pPr>
            <a:r>
              <a:rPr lang="en-US" sz="700" dirty="0"/>
              <a:t>Sain Kitts and Nevis </a:t>
            </a:r>
          </a:p>
          <a:p>
            <a:pPr marL="171450" indent="-171450">
              <a:buChar char="•"/>
            </a:pPr>
            <a:r>
              <a:rPr lang="en-US" sz="700" dirty="0"/>
              <a:t>Saint Lucia </a:t>
            </a:r>
          </a:p>
          <a:p>
            <a:pPr marL="171450" indent="-171450">
              <a:buChar char="•"/>
            </a:pPr>
            <a:r>
              <a:rPr lang="en-US" sz="700" dirty="0"/>
              <a:t>Saint Vincent and the Grenadines </a:t>
            </a:r>
          </a:p>
          <a:p>
            <a:pPr marL="171450" indent="-171450">
              <a:buChar char="•"/>
            </a:pPr>
            <a:r>
              <a:rPr lang="en-US" sz="700" dirty="0"/>
              <a:t>Trinidad and Tobago </a:t>
            </a:r>
          </a:p>
          <a:p>
            <a:pPr marL="171450" indent="-171450">
              <a:buChar char="•"/>
            </a:pPr>
            <a:r>
              <a:rPr lang="en-US" sz="700" dirty="0"/>
              <a:t>Turks and Caicos Islands </a:t>
            </a:r>
          </a:p>
          <a:p>
            <a:pPr marL="171450" indent="-171450">
              <a:buChar char="•"/>
            </a:pPr>
            <a:r>
              <a:rPr lang="en-US" sz="700" dirty="0"/>
              <a:t>U.S. Virgin Islands </a:t>
            </a:r>
          </a:p>
        </p:txBody>
      </p:sp>
    </p:spTree>
    <p:extLst>
      <p:ext uri="{BB962C8B-B14F-4D97-AF65-F5344CB8AC3E}">
        <p14:creationId xmlns:p14="http://schemas.microsoft.com/office/powerpoint/2010/main" val="2091998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FF43FB-E0B1-63B6-EE35-D9EF0729C5AD}"/>
              </a:ext>
            </a:extLst>
          </p:cNvPr>
          <p:cNvSpPr>
            <a:spLocks noGrp="1"/>
          </p:cNvSpPr>
          <p:nvPr>
            <p:ph type="body" sz="quarter" idx="29"/>
          </p:nvPr>
        </p:nvSpPr>
        <p:spPr>
          <a:solidFill>
            <a:schemeClr val="accent1"/>
          </a:solidFill>
        </p:spPr>
        <p:txBody>
          <a:bodyPr/>
          <a:lstStyle/>
          <a:p>
            <a:pPr marL="0" indent="0">
              <a:buNone/>
            </a:pPr>
            <a:r>
              <a:rPr lang="en-US" b="1" dirty="0"/>
              <a:t>Why it matters:</a:t>
            </a:r>
            <a:endParaRPr lang="en-US" dirty="0"/>
          </a:p>
          <a:p>
            <a:pPr marL="175895" indent="-175895"/>
            <a:r>
              <a:rPr lang="en-US" sz="1200" b="1" dirty="0"/>
              <a:t>Better answer rates:</a:t>
            </a:r>
            <a:r>
              <a:rPr lang="en-US" sz="1200" dirty="0"/>
              <a:t> Customers trust verified numbers</a:t>
            </a:r>
          </a:p>
          <a:p>
            <a:pPr marL="175895" indent="-175895"/>
            <a:r>
              <a:rPr lang="en-US" sz="1200" b="1" dirty="0"/>
              <a:t>Brand protection:</a:t>
            </a:r>
            <a:r>
              <a:rPr lang="en-US" sz="1200" dirty="0"/>
              <a:t> Stop your number from being tied to fraudulent activity</a:t>
            </a:r>
          </a:p>
          <a:p>
            <a:pPr marL="175895" indent="-175895"/>
            <a:r>
              <a:rPr lang="en-US" sz="1200" b="1" dirty="0"/>
              <a:t>Avoid call blocking:</a:t>
            </a:r>
            <a:r>
              <a:rPr lang="en-US" sz="1200" dirty="0"/>
              <a:t> High-volume unregistered numbers often get blocked automatically</a:t>
            </a:r>
          </a:p>
          <a:p>
            <a:pPr marL="0" indent="0">
              <a:buNone/>
            </a:pPr>
            <a:endParaRPr lang="en-US" sz="1200" dirty="0"/>
          </a:p>
          <a:p>
            <a:pPr marL="0" indent="0">
              <a:buNone/>
            </a:pPr>
            <a:r>
              <a:rPr lang="en-US" sz="1200" dirty="0"/>
              <a:t>NOTE: If your actual calling behavior doesn't match your registered use case, your TFN can be re-marked as spam. </a:t>
            </a:r>
          </a:p>
          <a:p>
            <a:pPr marL="0" indent="0">
              <a:buNone/>
            </a:pPr>
            <a:endParaRPr lang="en-US" sz="1200" dirty="0"/>
          </a:p>
          <a:p>
            <a:pPr marL="0" indent="0">
              <a:buNone/>
            </a:pPr>
            <a:endParaRPr lang="en-US" sz="1200" dirty="0"/>
          </a:p>
          <a:p>
            <a:pPr marL="175895" indent="-175895"/>
            <a:endParaRPr lang="en-US" dirty="0"/>
          </a:p>
        </p:txBody>
      </p:sp>
      <p:sp>
        <p:nvSpPr>
          <p:cNvPr id="8" name="Text Placeholder 7">
            <a:extLst>
              <a:ext uri="{FF2B5EF4-FFF2-40B4-BE49-F238E27FC236}">
                <a16:creationId xmlns:a16="http://schemas.microsoft.com/office/drawing/2014/main" id="{14EF4CC1-ADBB-E61A-3A50-899F5E5762B4}"/>
              </a:ext>
            </a:extLst>
          </p:cNvPr>
          <p:cNvSpPr>
            <a:spLocks noGrp="1"/>
          </p:cNvSpPr>
          <p:nvPr>
            <p:ph type="body" sz="quarter" idx="19"/>
          </p:nvPr>
        </p:nvSpPr>
        <p:spPr/>
        <p:txBody>
          <a:bodyPr/>
          <a:lstStyle/>
          <a:p>
            <a:r>
              <a:rPr lang="en-US" sz="4400" dirty="0"/>
              <a:t>Key: </a:t>
            </a:r>
            <a:r>
              <a:rPr lang="en-US" sz="4400" dirty="0">
                <a:solidFill>
                  <a:schemeClr val="bg2"/>
                </a:solidFill>
              </a:rPr>
              <a:t>Register</a:t>
            </a:r>
            <a:r>
              <a:rPr lang="en-US" sz="4400" dirty="0"/>
              <a:t> your TFN for outbound calling</a:t>
            </a:r>
          </a:p>
        </p:txBody>
      </p:sp>
      <p:sp>
        <p:nvSpPr>
          <p:cNvPr id="3" name="Text Placeholder 2">
            <a:extLst>
              <a:ext uri="{FF2B5EF4-FFF2-40B4-BE49-F238E27FC236}">
                <a16:creationId xmlns:a16="http://schemas.microsoft.com/office/drawing/2014/main" id="{E9791371-49D4-9C67-5F65-28872CD13987}"/>
              </a:ext>
            </a:extLst>
          </p:cNvPr>
          <p:cNvSpPr>
            <a:spLocks noGrp="1"/>
          </p:cNvSpPr>
          <p:nvPr>
            <p:ph type="body" idx="13"/>
          </p:nvPr>
        </p:nvSpPr>
        <p:spPr>
          <a:xfrm>
            <a:off x="222251" y="1369414"/>
            <a:ext cx="11342220" cy="632096"/>
          </a:xfrm>
        </p:spPr>
        <p:txBody>
          <a:bodyPr/>
          <a:lstStyle/>
          <a:p>
            <a:r>
              <a:rPr lang="en-US" sz="1900" dirty="0"/>
              <a:t>Registration verifies your ownership and calling practices with major US carriers, and some Canadian carriers. </a:t>
            </a:r>
            <a:r>
              <a:rPr lang="en-US" sz="1900" dirty="0">
                <a:ea typeface="+mn-lt"/>
                <a:cs typeface="+mn-lt"/>
              </a:rPr>
              <a:t>Dramatically reduce the chances of your calls being flagged as 'Spam' or 'Scam Likely'</a:t>
            </a:r>
          </a:p>
        </p:txBody>
      </p:sp>
      <p:sp>
        <p:nvSpPr>
          <p:cNvPr id="4" name="Slide Number Placeholder 3">
            <a:extLst>
              <a:ext uri="{FF2B5EF4-FFF2-40B4-BE49-F238E27FC236}">
                <a16:creationId xmlns:a16="http://schemas.microsoft.com/office/drawing/2014/main" id="{440246E5-C34B-D952-E4D7-F65AF536E223}"/>
              </a:ext>
            </a:extLst>
          </p:cNvPr>
          <p:cNvSpPr>
            <a:spLocks noGrp="1"/>
          </p:cNvSpPr>
          <p:nvPr>
            <p:ph type="sldNum" sz="quarter" idx="16"/>
          </p:nvPr>
        </p:nvSpPr>
        <p:spPr/>
        <p:txBody>
          <a:bodyPr/>
          <a:lstStyle/>
          <a:p>
            <a:fld id="{AE086683-F536-42AB-ABBC-F4803DFE8DBC}" type="slidenum">
              <a:rPr lang="en-US" smtClean="0"/>
              <a:pPr/>
              <a:t>24</a:t>
            </a:fld>
            <a:endParaRPr lang="en-US"/>
          </a:p>
        </p:txBody>
      </p:sp>
      <p:sp>
        <p:nvSpPr>
          <p:cNvPr id="7" name="Text Placeholder 6">
            <a:extLst>
              <a:ext uri="{FF2B5EF4-FFF2-40B4-BE49-F238E27FC236}">
                <a16:creationId xmlns:a16="http://schemas.microsoft.com/office/drawing/2014/main" id="{9E9091B1-88DB-EE0D-86F8-9963BC69644F}"/>
              </a:ext>
            </a:extLst>
          </p:cNvPr>
          <p:cNvSpPr>
            <a:spLocks noGrp="1"/>
          </p:cNvSpPr>
          <p:nvPr>
            <p:ph type="body" sz="quarter" idx="18"/>
          </p:nvPr>
        </p:nvSpPr>
        <p:spPr>
          <a:xfrm>
            <a:off x="222251" y="6391410"/>
            <a:ext cx="7962563" cy="163378"/>
          </a:xfrm>
        </p:spPr>
        <p:txBody>
          <a:bodyPr/>
          <a:lstStyle/>
          <a:p>
            <a:r>
              <a:rPr lang="en-US" dirty="0"/>
              <a:t>For an advanced walkthrough on Spam Mislabeling visit the </a:t>
            </a:r>
            <a:r>
              <a:rPr lang="en-US" dirty="0">
                <a:ea typeface="+mn-lt"/>
                <a:cs typeface="+mn-lt"/>
                <a:hlinkClick r:id="rId2"/>
              </a:rPr>
              <a:t>Sinch Community Article step-by-step guide</a:t>
            </a:r>
            <a:endParaRPr lang="en-US" dirty="0">
              <a:hlinkClick r:id="rId2"/>
            </a:endParaRPr>
          </a:p>
        </p:txBody>
      </p:sp>
      <p:sp>
        <p:nvSpPr>
          <p:cNvPr id="5" name="Content Placeholder 4">
            <a:extLst>
              <a:ext uri="{FF2B5EF4-FFF2-40B4-BE49-F238E27FC236}">
                <a16:creationId xmlns:a16="http://schemas.microsoft.com/office/drawing/2014/main" id="{AD373356-20C5-5C27-26EF-A457CFA16E53}"/>
              </a:ext>
            </a:extLst>
          </p:cNvPr>
          <p:cNvSpPr>
            <a:spLocks noGrp="1"/>
          </p:cNvSpPr>
          <p:nvPr>
            <p:ph type="body" sz="quarter" idx="30"/>
          </p:nvPr>
        </p:nvSpPr>
        <p:spPr>
          <a:solidFill>
            <a:schemeClr val="accent1"/>
          </a:solidFill>
        </p:spPr>
        <p:txBody>
          <a:bodyPr/>
          <a:lstStyle/>
          <a:p>
            <a:pPr marL="0" indent="0">
              <a:buNone/>
            </a:pPr>
            <a:r>
              <a:rPr lang="en-US" b="1"/>
              <a:t>Step 1: Register for CNAM:</a:t>
            </a:r>
          </a:p>
          <a:p>
            <a:pPr marL="175895" indent="-175895">
              <a:buFont typeface="Arial,Sans-Serif" panose="020B0604020202020204" pitchFamily="34" charset="0"/>
            </a:pPr>
            <a:r>
              <a:rPr lang="en-US" sz="1200"/>
              <a:t>Go to the </a:t>
            </a:r>
            <a:r>
              <a:rPr lang="en-US" sz="1200" b="1">
                <a:hlinkClick r:id="rId3"/>
              </a:rPr>
              <a:t>Sinch Support Portal</a:t>
            </a:r>
            <a:r>
              <a:rPr lang="en-US" sz="1200"/>
              <a:t> → </a:t>
            </a:r>
            <a:r>
              <a:rPr lang="en-US" sz="1200" b="1"/>
              <a:t>Submit a request</a:t>
            </a:r>
          </a:p>
          <a:p>
            <a:pPr lvl="4">
              <a:buFont typeface="Arial" panose="020B0604020202020204" pitchFamily="34" charset="0"/>
              <a:buChar char="•"/>
              <a:defRPr/>
            </a:pPr>
            <a:r>
              <a:rPr lang="en-US" sz="1050" b="1">
                <a:solidFill>
                  <a:srgbClr val="000000"/>
                </a:solidFill>
                <a:ea typeface="+mn-lt"/>
                <a:cs typeface="+mn-lt"/>
              </a:rPr>
              <a:t>Region:</a:t>
            </a:r>
            <a:r>
              <a:rPr lang="en-US" sz="1050">
                <a:solidFill>
                  <a:srgbClr val="000000"/>
                </a:solidFill>
                <a:ea typeface="+mn-lt"/>
                <a:cs typeface="+mn-lt"/>
              </a:rPr>
              <a:t> US/Canada</a:t>
            </a:r>
          </a:p>
          <a:p>
            <a:pPr lvl="4">
              <a:buFont typeface="Arial" panose="020B0604020202020204" pitchFamily="34" charset="0"/>
              <a:buChar char="•"/>
              <a:defRPr/>
            </a:pPr>
            <a:r>
              <a:rPr lang="en-US" sz="1050" b="1">
                <a:solidFill>
                  <a:srgbClr val="000000"/>
                </a:solidFill>
                <a:ea typeface="+mn-lt"/>
                <a:cs typeface="+mn-lt"/>
              </a:rPr>
              <a:t>Product information:</a:t>
            </a:r>
            <a:r>
              <a:rPr lang="en-US" sz="1050">
                <a:solidFill>
                  <a:srgbClr val="000000"/>
                </a:solidFill>
                <a:ea typeface="+mn-lt"/>
                <a:cs typeface="+mn-lt"/>
              </a:rPr>
              <a:t> Numbers &amp; Connectivity</a:t>
            </a:r>
          </a:p>
          <a:p>
            <a:pPr lvl="4">
              <a:buFont typeface="Arial" panose="020B0604020202020204" pitchFamily="34" charset="0"/>
              <a:buChar char="•"/>
              <a:defRPr/>
            </a:pPr>
            <a:r>
              <a:rPr lang="en-US" sz="1050" b="1">
                <a:solidFill>
                  <a:srgbClr val="000000"/>
                </a:solidFill>
                <a:ea typeface="+mn-lt"/>
                <a:cs typeface="+mn-lt"/>
              </a:rPr>
              <a:t>Numbers:</a:t>
            </a:r>
            <a:r>
              <a:rPr lang="en-US" sz="1050">
                <a:solidFill>
                  <a:srgbClr val="000000"/>
                </a:solidFill>
                <a:ea typeface="+mn-lt"/>
                <a:cs typeface="+mn-lt"/>
              </a:rPr>
              <a:t> </a:t>
            </a:r>
            <a:r>
              <a:rPr lang="en-US" sz="1050"/>
              <a:t>Number feature (MACD)</a:t>
            </a:r>
            <a:endParaRPr lang="en-US" sz="1100">
              <a:solidFill>
                <a:srgbClr val="000000"/>
              </a:solidFill>
              <a:ea typeface="+mn-lt"/>
              <a:cs typeface="+mn-lt"/>
            </a:endParaRPr>
          </a:p>
          <a:p>
            <a:pPr lvl="4">
              <a:buFont typeface="Arial" panose="020B0604020202020204" pitchFamily="34" charset="0"/>
              <a:buChar char="•"/>
              <a:defRPr/>
            </a:pPr>
            <a:r>
              <a:rPr lang="en-US" sz="1050" b="1">
                <a:solidFill>
                  <a:srgbClr val="000000"/>
                </a:solidFill>
                <a:ea typeface="+mn-lt"/>
                <a:cs typeface="+mn-lt"/>
              </a:rPr>
              <a:t>Case Type:</a:t>
            </a:r>
            <a:r>
              <a:rPr lang="en-US" sz="1050">
                <a:solidFill>
                  <a:srgbClr val="000000"/>
                </a:solidFill>
                <a:ea typeface="+mn-lt"/>
                <a:cs typeface="+mn-lt"/>
              </a:rPr>
              <a:t> </a:t>
            </a:r>
            <a:r>
              <a:rPr lang="en-US" sz="1050"/>
              <a:t>CNAM/Caller Name Presentation</a:t>
            </a:r>
            <a:endParaRPr lang="en-US" sz="1200"/>
          </a:p>
          <a:p>
            <a:pPr marL="175895" indent="-175895">
              <a:buFont typeface="Arial,Sans-Serif" panose="020B0604020202020204" pitchFamily="34" charset="0"/>
            </a:pPr>
            <a:r>
              <a:rPr lang="en-US" sz="1200"/>
              <a:t>Review for accuracy and click </a:t>
            </a:r>
            <a:r>
              <a:rPr lang="en-US" sz="1200" b="1"/>
              <a:t>Submit</a:t>
            </a:r>
            <a:endParaRPr lang="en-US" sz="1200"/>
          </a:p>
          <a:p>
            <a:pPr marL="175895" indent="-175895">
              <a:buFont typeface="Arial,Sans-Serif" panose="020B0604020202020204" pitchFamily="34" charset="0"/>
            </a:pPr>
            <a:r>
              <a:rPr lang="en-US" sz="1200"/>
              <a:t>Our team submits your info to the national database and notifies you when it's done</a:t>
            </a:r>
            <a:endParaRPr lang="en-US"/>
          </a:p>
        </p:txBody>
      </p:sp>
      <p:pic>
        <p:nvPicPr>
          <p:cNvPr id="14" name="Picture Placeholder 13">
            <a:extLst>
              <a:ext uri="{FF2B5EF4-FFF2-40B4-BE49-F238E27FC236}">
                <a16:creationId xmlns:a16="http://schemas.microsoft.com/office/drawing/2014/main" id="{BD013F95-A954-F792-A067-84FD4AD83CE0}"/>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p:blipFill>
        <p:spPr>
          <a:prstGeom prst="rect">
            <a:avLst/>
          </a:prstGeom>
        </p:spPr>
      </p:pic>
      <p:sp>
        <p:nvSpPr>
          <p:cNvPr id="6" name="Content Placeholder 5">
            <a:extLst>
              <a:ext uri="{FF2B5EF4-FFF2-40B4-BE49-F238E27FC236}">
                <a16:creationId xmlns:a16="http://schemas.microsoft.com/office/drawing/2014/main" id="{AE9C0035-51B3-6F55-B6A9-DA096B51D62C}"/>
              </a:ext>
            </a:extLst>
          </p:cNvPr>
          <p:cNvSpPr>
            <a:spLocks noGrp="1"/>
          </p:cNvSpPr>
          <p:nvPr>
            <p:ph type="body" sz="quarter" idx="32"/>
          </p:nvPr>
        </p:nvSpPr>
        <p:spPr>
          <a:solidFill>
            <a:schemeClr val="accent1"/>
          </a:solidFill>
        </p:spPr>
        <p:txBody>
          <a:bodyPr/>
          <a:lstStyle/>
          <a:p>
            <a:pPr marL="0" indent="0">
              <a:buNone/>
            </a:pPr>
            <a:r>
              <a:rPr lang="en-US" b="1" dirty="0"/>
              <a:t>Step 2: Register with analytics providers:</a:t>
            </a:r>
            <a:endParaRPr lang="en-US" dirty="0"/>
          </a:p>
          <a:p>
            <a:pPr marL="175895" indent="-175895"/>
            <a:r>
              <a:rPr lang="en-US" sz="1200" dirty="0"/>
              <a:t>Use the </a:t>
            </a:r>
            <a:r>
              <a:rPr lang="en-US" sz="1200" dirty="0">
                <a:solidFill>
                  <a:srgbClr val="1860F0"/>
                </a:solidFill>
                <a:hlinkClick r:id="rId5">
                  <a:extLst>
                    <a:ext uri="{A12FA001-AC4F-418D-AE19-62706E023703}">
                      <ahyp:hlinkClr xmlns:ahyp="http://schemas.microsoft.com/office/drawing/2018/hyperlinkcolor" val="tx"/>
                    </a:ext>
                  </a:extLst>
                </a:hlinkClick>
              </a:rPr>
              <a:t>Free Caller Registry</a:t>
            </a:r>
            <a:r>
              <a:rPr lang="en-US" sz="1200" dirty="0"/>
              <a:t> website to register your numbers with major analytics providers (First Orion, Hiya, TNS) and confirm your calls are legitimate. It’s recommended you also register directly through the carriers with these links:</a:t>
            </a:r>
          </a:p>
          <a:p>
            <a:pPr marL="175895" indent="-175895"/>
            <a:r>
              <a:rPr lang="en-US" sz="1200" dirty="0">
                <a:hlinkClick r:id="rId6"/>
              </a:rPr>
              <a:t>First Orion</a:t>
            </a:r>
            <a:r>
              <a:rPr lang="en-US" sz="1200" dirty="0"/>
              <a:t>,</a:t>
            </a:r>
            <a:r>
              <a:rPr lang="en-US" sz="1200" dirty="0">
                <a:hlinkClick r:id="rId6"/>
              </a:rPr>
              <a:t> HIYA</a:t>
            </a:r>
            <a:r>
              <a:rPr lang="en-US" sz="1200" dirty="0"/>
              <a:t>*, </a:t>
            </a:r>
            <a:r>
              <a:rPr lang="en-US" sz="1200" dirty="0">
                <a:hlinkClick r:id="rId7"/>
              </a:rPr>
              <a:t>TNS</a:t>
            </a:r>
            <a:r>
              <a:rPr lang="en-US" sz="1200" dirty="0"/>
              <a:t>*, and </a:t>
            </a:r>
            <a:r>
              <a:rPr lang="en-US" sz="1200" dirty="0">
                <a:hlinkClick r:id="rId8"/>
              </a:rPr>
              <a:t>Neustar</a:t>
            </a:r>
            <a:endParaRPr lang="en-US" sz="1200" dirty="0"/>
          </a:p>
          <a:p>
            <a:pPr marL="267970" lvl="4" indent="0">
              <a:buNone/>
            </a:pPr>
            <a:endParaRPr lang="en-US" sz="1200" b="0" dirty="0"/>
          </a:p>
          <a:p>
            <a:pPr marL="58420" lvl="3" indent="0">
              <a:buNone/>
            </a:pPr>
            <a:r>
              <a:rPr lang="en-US" sz="1000" dirty="0"/>
              <a:t>*Currently the Free Caller Registry and First Orion is only available for TFNs registered in the United States. TFNs registered with a Canadian business address should register with HIYA and TNS directly. </a:t>
            </a:r>
          </a:p>
        </p:txBody>
      </p:sp>
      <p:pic>
        <p:nvPicPr>
          <p:cNvPr id="15" name="Picture Placeholder 14" descr="strategy">
            <a:extLst>
              <a:ext uri="{FF2B5EF4-FFF2-40B4-BE49-F238E27FC236}">
                <a16:creationId xmlns:a16="http://schemas.microsoft.com/office/drawing/2014/main" id="{886F04ED-3459-2BA7-9360-E978D4EA9DFF}"/>
              </a:ext>
            </a:extLst>
          </p:cNvPr>
          <p:cNvPicPr>
            <a:picLocks noGrp="1" noChangeAspect="1"/>
          </p:cNvPicPr>
          <p:nvPr>
            <p:ph type="pic" sz="quarter" idx="33"/>
          </p:nvPr>
        </p:nvPicPr>
        <p:blipFill>
          <a:blip>
            <a:extLst>
              <a:ext uri="{96DAC541-7B7A-43D3-8B79-37D633B846F1}">
                <asvg:svgBlip xmlns:asvg="http://schemas.microsoft.com/office/drawing/2016/SVG/main" r:embed="rId9"/>
              </a:ext>
            </a:extLst>
          </a:blip>
          <a:srcRect t="6250" b="6250"/>
          <a:stretch/>
        </p:blipFill>
        <p:spPr>
          <a:prstGeom prst="rect">
            <a:avLst/>
          </a:prstGeom>
        </p:spPr>
      </p:pic>
      <p:pic>
        <p:nvPicPr>
          <p:cNvPr id="12" name="Picture Placeholder 11" descr="favourite, review, rating">
            <a:extLst>
              <a:ext uri="{FF2B5EF4-FFF2-40B4-BE49-F238E27FC236}">
                <a16:creationId xmlns:a16="http://schemas.microsoft.com/office/drawing/2014/main" id="{0C5FE55C-BF78-63A1-E247-E2A1B9BB0A12}"/>
              </a:ext>
            </a:extLst>
          </p:cNvPr>
          <p:cNvPicPr>
            <a:picLocks noGrp="1" noChangeAspect="1"/>
          </p:cNvPicPr>
          <p:nvPr>
            <p:ph type="pic" sz="quarter" idx="21"/>
          </p:nvPr>
        </p:nvPicPr>
        <p:blipFill>
          <a:blip>
            <a:extLst>
              <a:ext uri="{96DAC541-7B7A-43D3-8B79-37D633B846F1}">
                <asvg:svgBlip xmlns:asvg="http://schemas.microsoft.com/office/drawing/2016/SVG/main" r:embed="rId10"/>
              </a:ext>
            </a:extLst>
          </a:blip>
          <a:srcRect t="6250" b="6250"/>
          <a:stretch/>
        </p:blipFill>
        <p:spPr>
          <a:prstGeom prst="rect">
            <a:avLst/>
          </a:prstGeom>
        </p:spPr>
      </p:pic>
    </p:spTree>
    <p:extLst>
      <p:ext uri="{BB962C8B-B14F-4D97-AF65-F5344CB8AC3E}">
        <p14:creationId xmlns:p14="http://schemas.microsoft.com/office/powerpoint/2010/main" val="2906462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9FC1D5-78A2-E945-6BC8-A68DD8E8535F}"/>
              </a:ext>
            </a:extLst>
          </p:cNvPr>
          <p:cNvSpPr>
            <a:spLocks noGrp="1"/>
          </p:cNvSpPr>
          <p:nvPr>
            <p:ph type="body" sz="quarter" idx="29"/>
          </p:nvPr>
        </p:nvSpPr>
        <p:spPr>
          <a:xfrm>
            <a:off x="222252" y="2459338"/>
            <a:ext cx="3831336" cy="2697061"/>
          </a:xfrm>
          <a:solidFill>
            <a:schemeClr val="accent1"/>
          </a:solidFill>
        </p:spPr>
        <p:txBody>
          <a:bodyPr/>
          <a:lstStyle/>
          <a:p>
            <a:pPr marL="0" indent="0">
              <a:buNone/>
            </a:pPr>
            <a:r>
              <a:rPr lang="en-US" sz="1600" b="1" dirty="0"/>
              <a:t>Aggressive calling behavior:</a:t>
            </a:r>
          </a:p>
          <a:p>
            <a:pPr marL="175895" indent="-175895"/>
            <a:r>
              <a:rPr lang="en-US" dirty="0">
                <a:ea typeface="+mn-lt"/>
                <a:cs typeface="+mn-lt"/>
              </a:rPr>
              <a:t>A high volume of calls in a short window can look like robocalling — even when it's not. The network watches call patterns closely.</a:t>
            </a:r>
          </a:p>
        </p:txBody>
      </p:sp>
      <p:sp>
        <p:nvSpPr>
          <p:cNvPr id="3" name="Text Placeholder 2">
            <a:extLst>
              <a:ext uri="{FF2B5EF4-FFF2-40B4-BE49-F238E27FC236}">
                <a16:creationId xmlns:a16="http://schemas.microsoft.com/office/drawing/2014/main" id="{83C8EC85-245F-E436-794C-C40E75B954E2}"/>
              </a:ext>
            </a:extLst>
          </p:cNvPr>
          <p:cNvSpPr>
            <a:spLocks noGrp="1"/>
          </p:cNvSpPr>
          <p:nvPr>
            <p:ph type="body" sz="quarter" idx="19"/>
          </p:nvPr>
        </p:nvSpPr>
        <p:spPr/>
        <p:txBody>
          <a:bodyPr/>
          <a:lstStyle/>
          <a:p>
            <a:r>
              <a:rPr lang="en-US" sz="4800" dirty="0"/>
              <a:t>Key: </a:t>
            </a:r>
            <a:r>
              <a:rPr lang="en-US" sz="4800" dirty="0">
                <a:solidFill>
                  <a:schemeClr val="bg2"/>
                </a:solidFill>
              </a:rPr>
              <a:t>Post-registration</a:t>
            </a:r>
            <a:r>
              <a:rPr lang="en-US" sz="4800" dirty="0"/>
              <a:t> spam risks</a:t>
            </a:r>
          </a:p>
        </p:txBody>
      </p:sp>
      <p:sp>
        <p:nvSpPr>
          <p:cNvPr id="4" name="Text Placeholder 3">
            <a:extLst>
              <a:ext uri="{FF2B5EF4-FFF2-40B4-BE49-F238E27FC236}">
                <a16:creationId xmlns:a16="http://schemas.microsoft.com/office/drawing/2014/main" id="{1494BE49-EA28-1FD0-3A6A-8BC7EED473B6}"/>
              </a:ext>
            </a:extLst>
          </p:cNvPr>
          <p:cNvSpPr>
            <a:spLocks noGrp="1"/>
          </p:cNvSpPr>
          <p:nvPr>
            <p:ph type="body" idx="13"/>
          </p:nvPr>
        </p:nvSpPr>
        <p:spPr>
          <a:xfrm>
            <a:off x="222251" y="1369414"/>
            <a:ext cx="10709910" cy="665375"/>
          </a:xfrm>
        </p:spPr>
        <p:txBody>
          <a:bodyPr/>
          <a:lstStyle/>
          <a:p>
            <a:r>
              <a:rPr lang="en-US" dirty="0">
                <a:ea typeface="+mn-lt"/>
                <a:cs typeface="+mn-lt"/>
              </a:rPr>
              <a:t>Registration is the first step — but keep your calling behavior clean. Even a registered number can get flagged as "spam" or "spam likely". Here's what to watch out for:</a:t>
            </a:r>
            <a:endParaRPr lang="en-US" dirty="0"/>
          </a:p>
        </p:txBody>
      </p:sp>
      <p:sp>
        <p:nvSpPr>
          <p:cNvPr id="5" name="Slide Number Placeholder 4">
            <a:extLst>
              <a:ext uri="{FF2B5EF4-FFF2-40B4-BE49-F238E27FC236}">
                <a16:creationId xmlns:a16="http://schemas.microsoft.com/office/drawing/2014/main" id="{C4087A8D-9D5D-5F0B-6581-D6B3A04C94FA}"/>
              </a:ext>
            </a:extLst>
          </p:cNvPr>
          <p:cNvSpPr>
            <a:spLocks noGrp="1"/>
          </p:cNvSpPr>
          <p:nvPr>
            <p:ph type="sldNum" sz="quarter" idx="16"/>
          </p:nvPr>
        </p:nvSpPr>
        <p:spPr/>
        <p:txBody>
          <a:bodyPr/>
          <a:lstStyle/>
          <a:p>
            <a:fld id="{AE086683-F536-42AB-ABBC-F4803DFE8DBC}" type="slidenum">
              <a:rPr lang="en-US" smtClean="0"/>
              <a:pPr/>
              <a:t>25</a:t>
            </a:fld>
            <a:endParaRPr lang="en-US"/>
          </a:p>
        </p:txBody>
      </p:sp>
      <p:sp>
        <p:nvSpPr>
          <p:cNvPr id="7" name="Text Placeholder 6">
            <a:extLst>
              <a:ext uri="{FF2B5EF4-FFF2-40B4-BE49-F238E27FC236}">
                <a16:creationId xmlns:a16="http://schemas.microsoft.com/office/drawing/2014/main" id="{01C997C1-8F5A-9B6C-BC8A-6EE31DD20631}"/>
              </a:ext>
            </a:extLst>
          </p:cNvPr>
          <p:cNvSpPr>
            <a:spLocks noGrp="1"/>
          </p:cNvSpPr>
          <p:nvPr>
            <p:ph type="body" sz="quarter" idx="30"/>
          </p:nvPr>
        </p:nvSpPr>
        <p:spPr>
          <a:xfrm>
            <a:off x="4179094" y="2459338"/>
            <a:ext cx="3831336" cy="2697061"/>
          </a:xfrm>
          <a:solidFill>
            <a:schemeClr val="accent1"/>
          </a:solidFill>
        </p:spPr>
        <p:txBody>
          <a:bodyPr/>
          <a:lstStyle/>
          <a:p>
            <a:pPr marL="0" indent="0">
              <a:buNone/>
            </a:pPr>
            <a:r>
              <a:rPr lang="en-US" sz="1600" b="1"/>
              <a:t>Use case drift:</a:t>
            </a:r>
          </a:p>
          <a:p>
            <a:pPr marL="175895" indent="-175895"/>
            <a:r>
              <a:rPr lang="en-US">
                <a:ea typeface="+mn-lt"/>
                <a:cs typeface="+mn-lt"/>
              </a:rPr>
              <a:t>Registered for "customer support callbacks" but sending marketing promotions? Analytics providers will catch the mismatch and put your number in the penalty box.</a:t>
            </a:r>
          </a:p>
        </p:txBody>
      </p:sp>
      <p:pic>
        <p:nvPicPr>
          <p:cNvPr id="15" name="Picture Placeholder 14">
            <a:extLst>
              <a:ext uri="{FF2B5EF4-FFF2-40B4-BE49-F238E27FC236}">
                <a16:creationId xmlns:a16="http://schemas.microsoft.com/office/drawing/2014/main" id="{7882826C-5E80-291F-B3AC-68A653C15D2F}"/>
              </a:ext>
            </a:extLst>
          </p:cNvPr>
          <p:cNvPicPr>
            <a:picLocks noGrp="1" noChangeAspect="1"/>
          </p:cNvPicPr>
          <p:nvPr>
            <p:ph type="pic" sz="quarter" idx="31"/>
          </p:nvPr>
        </p:nvPicPr>
        <p:blipFill>
          <a:blip>
            <a:extLst>
              <a:ext uri="{96DAC541-7B7A-43D3-8B79-37D633B846F1}">
                <asvg:svgBlip xmlns:asvg="http://schemas.microsoft.com/office/drawing/2016/SVG/main" r:embed="rId2"/>
              </a:ext>
            </a:extLst>
          </a:blip>
          <a:srcRect t="6250" b="6250"/>
          <a:stretch>
            <a:fillRect/>
          </a:stretch>
        </p:blipFill>
        <p:spPr>
          <a:xfrm>
            <a:off x="4332288" y="2596655"/>
            <a:ext cx="368300" cy="322262"/>
          </a:xfrm>
        </p:spPr>
      </p:pic>
      <p:sp>
        <p:nvSpPr>
          <p:cNvPr id="9" name="Text Placeholder 8">
            <a:extLst>
              <a:ext uri="{FF2B5EF4-FFF2-40B4-BE49-F238E27FC236}">
                <a16:creationId xmlns:a16="http://schemas.microsoft.com/office/drawing/2014/main" id="{D6C0B2EB-F970-65AB-7A44-A065CED33FC6}"/>
              </a:ext>
            </a:extLst>
          </p:cNvPr>
          <p:cNvSpPr>
            <a:spLocks noGrp="1"/>
          </p:cNvSpPr>
          <p:nvPr>
            <p:ph type="body" sz="quarter" idx="32"/>
          </p:nvPr>
        </p:nvSpPr>
        <p:spPr>
          <a:xfrm>
            <a:off x="8134349" y="2459338"/>
            <a:ext cx="3831336" cy="2697061"/>
          </a:xfrm>
          <a:solidFill>
            <a:schemeClr val="accent1"/>
          </a:solidFill>
        </p:spPr>
        <p:txBody>
          <a:bodyPr/>
          <a:lstStyle/>
          <a:p>
            <a:pPr marL="0" indent="0">
              <a:buNone/>
            </a:pPr>
            <a:r>
              <a:rPr lang="en-US" sz="1600" b="1"/>
              <a:t>Individual handset blocking:</a:t>
            </a:r>
          </a:p>
          <a:p>
            <a:pPr marL="175895" indent="-175895"/>
            <a:r>
              <a:rPr lang="en-US">
                <a:ea typeface="+mn-lt"/>
                <a:cs typeface="+mn-lt"/>
              </a:rPr>
              <a:t>This is different from a carrier spam flag. A user can always block any number on their personal device — that's their choice, and it sits outside the registration process entirely.</a:t>
            </a:r>
          </a:p>
        </p:txBody>
      </p:sp>
      <p:pic>
        <p:nvPicPr>
          <p:cNvPr id="18" name="Picture Placeholder 17">
            <a:extLst>
              <a:ext uri="{FF2B5EF4-FFF2-40B4-BE49-F238E27FC236}">
                <a16:creationId xmlns:a16="http://schemas.microsoft.com/office/drawing/2014/main" id="{7B6BE3BA-1FE9-EB3F-8159-76FE982D047A}"/>
              </a:ext>
            </a:extLst>
          </p:cNvPr>
          <p:cNvPicPr>
            <a:picLocks noGrp="1" noChangeAspect="1"/>
          </p:cNvPicPr>
          <p:nvPr>
            <p:ph type="pic" sz="quarter" idx="33"/>
          </p:nvPr>
        </p:nvPicPr>
        <p:blipFill>
          <a:blip>
            <a:extLst>
              <a:ext uri="{96DAC541-7B7A-43D3-8B79-37D633B846F1}">
                <asvg:svgBlip xmlns:asvg="http://schemas.microsoft.com/office/drawing/2016/SVG/main" r:embed="rId3"/>
              </a:ext>
            </a:extLst>
          </a:blip>
          <a:srcRect t="6250" b="6250"/>
          <a:stretch>
            <a:fillRect/>
          </a:stretch>
        </p:blipFill>
        <p:spPr>
          <a:xfrm>
            <a:off x="8288336" y="2596655"/>
            <a:ext cx="368300" cy="322262"/>
          </a:xfrm>
        </p:spPr>
      </p:pic>
      <p:pic>
        <p:nvPicPr>
          <p:cNvPr id="14" name="Picture Placeholder 13">
            <a:extLst>
              <a:ext uri="{FF2B5EF4-FFF2-40B4-BE49-F238E27FC236}">
                <a16:creationId xmlns:a16="http://schemas.microsoft.com/office/drawing/2014/main" id="{670AFCA7-4E12-C16B-D7CA-A6E43BA60095}"/>
              </a:ext>
            </a:extLst>
          </p:cNvPr>
          <p:cNvPicPr>
            <a:picLocks noGrp="1" noChangeAspect="1"/>
          </p:cNvPicPr>
          <p:nvPr>
            <p:ph type="pic" sz="quarter" idx="21"/>
          </p:nvPr>
        </p:nvPicPr>
        <p:blipFill>
          <a:blip>
            <a:extLst>
              <a:ext uri="{96DAC541-7B7A-43D3-8B79-37D633B846F1}">
                <asvg:svgBlip xmlns:asvg="http://schemas.microsoft.com/office/drawing/2016/SVG/main" r:embed="rId4"/>
              </a:ext>
            </a:extLst>
          </a:blip>
          <a:srcRect t="6250" b="6250"/>
          <a:stretch>
            <a:fillRect/>
          </a:stretch>
        </p:blipFill>
        <p:spPr>
          <a:xfrm>
            <a:off x="381000" y="2596655"/>
            <a:ext cx="368300" cy="322262"/>
          </a:xfrm>
        </p:spPr>
      </p:pic>
      <p:sp>
        <p:nvSpPr>
          <p:cNvPr id="12" name="Text Placeholder 10">
            <a:extLst>
              <a:ext uri="{FF2B5EF4-FFF2-40B4-BE49-F238E27FC236}">
                <a16:creationId xmlns:a16="http://schemas.microsoft.com/office/drawing/2014/main" id="{36EBED60-8E25-0756-57ED-4C47E7016B84}"/>
              </a:ext>
            </a:extLst>
          </p:cNvPr>
          <p:cNvSpPr txBox="1">
            <a:spLocks/>
          </p:cNvSpPr>
          <p:nvPr/>
        </p:nvSpPr>
        <p:spPr>
          <a:xfrm>
            <a:off x="222251" y="5580948"/>
            <a:ext cx="7788180" cy="973840"/>
          </a:xfrm>
          <a:prstGeom prst="roundRect">
            <a:avLst>
              <a:gd name="adj" fmla="val 6293"/>
            </a:avLst>
          </a:prstGeom>
        </p:spPr>
        <p:txBody>
          <a:bodyPr lIns="91440" tIns="45720" rIns="91440" bIns="45720" anchor="t"/>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None/>
            </a:pPr>
            <a:r>
              <a:rPr lang="en-US" b="1" dirty="0">
                <a:ea typeface="+mn-lt"/>
                <a:cs typeface="+mn-lt"/>
              </a:rPr>
              <a:t>If you do get flagged: </a:t>
            </a:r>
            <a:endParaRPr lang="en-US" b="1" dirty="0"/>
          </a:p>
          <a:p>
            <a:pPr marL="0" indent="0">
              <a:buNone/>
            </a:pPr>
            <a:r>
              <a:rPr lang="en-US" dirty="0">
                <a:ea typeface="+mn-lt"/>
                <a:cs typeface="+mn-lt"/>
              </a:rPr>
              <a:t>Work directly with the third-party analytics providers linked in the previous slide to resolve it and review your outbound patterns to make sure they still align with your registered use case.</a:t>
            </a:r>
          </a:p>
        </p:txBody>
      </p:sp>
    </p:spTree>
    <p:extLst>
      <p:ext uri="{BB962C8B-B14F-4D97-AF65-F5344CB8AC3E}">
        <p14:creationId xmlns:p14="http://schemas.microsoft.com/office/powerpoint/2010/main" val="382994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40087-0723-9039-02A3-A2156143EAE5}"/>
            </a:ext>
          </a:extLst>
        </p:cNvPr>
        <p:cNvGrpSpPr/>
        <p:nvPr/>
      </p:nvGrpSpPr>
      <p:grpSpPr>
        <a:xfrm>
          <a:off x="0" y="0"/>
          <a:ext cx="0" cy="0"/>
          <a:chOff x="0" y="0"/>
          <a:chExt cx="0" cy="0"/>
        </a:xfrm>
      </p:grpSpPr>
      <p:sp>
        <p:nvSpPr>
          <p:cNvPr id="5" name="Rectangle: Rounded Corners 13">
            <a:extLst>
              <a:ext uri="{FF2B5EF4-FFF2-40B4-BE49-F238E27FC236}">
                <a16:creationId xmlns:a16="http://schemas.microsoft.com/office/drawing/2014/main" id="{8DF5398F-4601-6B9B-C6B7-1529F7AA6EE9}"/>
              </a:ext>
            </a:extLst>
          </p:cNvPr>
          <p:cNvSpPr/>
          <p:nvPr/>
        </p:nvSpPr>
        <p:spPr>
          <a:xfrm>
            <a:off x="222251" y="2224090"/>
            <a:ext cx="11745911" cy="4330697"/>
          </a:xfrm>
          <a:prstGeom prst="roundRect">
            <a:avLst>
              <a:gd name="adj" fmla="val 454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2" name="Slide Number Placeholder 1">
            <a:extLst>
              <a:ext uri="{FF2B5EF4-FFF2-40B4-BE49-F238E27FC236}">
                <a16:creationId xmlns:a16="http://schemas.microsoft.com/office/drawing/2014/main" id="{6AB0CF13-FCCB-A1FB-5E3E-1D0AC96DCCA3}"/>
              </a:ext>
            </a:extLst>
          </p:cNvPr>
          <p:cNvSpPr>
            <a:spLocks noGrp="1"/>
          </p:cNvSpPr>
          <p:nvPr>
            <p:ph type="sldNum" sz="quarter" idx="16"/>
          </p:nvPr>
        </p:nvSpPr>
        <p:spPr/>
        <p:txBody>
          <a:bodyPr/>
          <a:lstStyle/>
          <a:p>
            <a:fld id="{AE086683-F536-42AB-ABBC-F4803DFE8DBC}" type="slidenum">
              <a:rPr lang="en-US" smtClean="0"/>
              <a:pPr/>
              <a:t>26</a:t>
            </a:fld>
            <a:endParaRPr lang="en-US"/>
          </a:p>
        </p:txBody>
      </p:sp>
      <p:sp>
        <p:nvSpPr>
          <p:cNvPr id="3" name="Text Placeholder 2">
            <a:extLst>
              <a:ext uri="{FF2B5EF4-FFF2-40B4-BE49-F238E27FC236}">
                <a16:creationId xmlns:a16="http://schemas.microsoft.com/office/drawing/2014/main" id="{D57FD475-383E-F240-D9D5-8CFA0A60E5EE}"/>
              </a:ext>
            </a:extLst>
          </p:cNvPr>
          <p:cNvSpPr>
            <a:spLocks noGrp="1"/>
          </p:cNvSpPr>
          <p:nvPr>
            <p:ph type="body" idx="13"/>
          </p:nvPr>
        </p:nvSpPr>
        <p:spPr/>
        <p:txBody>
          <a:bodyPr/>
          <a:lstStyle/>
          <a:p>
            <a:r>
              <a:rPr lang="en-US">
                <a:ea typeface="+mn-lt"/>
                <a:cs typeface="+mn-lt"/>
              </a:rPr>
              <a:t>Five habits that keep your calls clean and your reputation strong.</a:t>
            </a:r>
          </a:p>
        </p:txBody>
      </p:sp>
      <p:sp>
        <p:nvSpPr>
          <p:cNvPr id="4" name="Text Placeholder 3">
            <a:extLst>
              <a:ext uri="{FF2B5EF4-FFF2-40B4-BE49-F238E27FC236}">
                <a16:creationId xmlns:a16="http://schemas.microsoft.com/office/drawing/2014/main" id="{A548AC4E-37F5-5814-4BB2-7D294CD16DA2}"/>
              </a:ext>
            </a:extLst>
          </p:cNvPr>
          <p:cNvSpPr>
            <a:spLocks noGrp="1"/>
          </p:cNvSpPr>
          <p:nvPr>
            <p:ph type="body" sz="quarter" idx="19"/>
          </p:nvPr>
        </p:nvSpPr>
        <p:spPr/>
        <p:txBody>
          <a:bodyPr/>
          <a:lstStyle/>
          <a:p>
            <a:r>
              <a:rPr lang="en-US" dirty="0"/>
              <a:t>TFN voice best practices</a:t>
            </a:r>
          </a:p>
        </p:txBody>
      </p:sp>
      <p:sp>
        <p:nvSpPr>
          <p:cNvPr id="6" name="Content Placeholder 1">
            <a:extLst>
              <a:ext uri="{FF2B5EF4-FFF2-40B4-BE49-F238E27FC236}">
                <a16:creationId xmlns:a16="http://schemas.microsoft.com/office/drawing/2014/main" id="{8770BBCB-FEEC-51A6-30D5-9C91B34818B0}"/>
              </a:ext>
            </a:extLst>
          </p:cNvPr>
          <p:cNvSpPr txBox="1">
            <a:spLocks/>
          </p:cNvSpPr>
          <p:nvPr/>
        </p:nvSpPr>
        <p:spPr>
          <a:xfrm>
            <a:off x="400050" y="2543440"/>
            <a:ext cx="11446510" cy="4011347"/>
          </a:xfrm>
          <a:prstGeom prst="rect">
            <a:avLst/>
          </a:prstGeom>
        </p:spPr>
        <p:txBody>
          <a:bodyPr lIns="91440" tIns="45720" rIns="91440" bIns="45720" numCol="2" anchor="t"/>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r>
              <a:rPr lang="en-US" b="1" dirty="0">
                <a:solidFill>
                  <a:schemeClr val="tx1"/>
                </a:solidFill>
                <a:ea typeface="+mn-lt"/>
                <a:cs typeface="+mn-lt"/>
              </a:rPr>
              <a:t>Build a strong Know Your Customer (KYC) policy</a:t>
            </a:r>
          </a:p>
          <a:p>
            <a:pPr marL="0" indent="0">
              <a:buNone/>
            </a:pPr>
            <a:r>
              <a:rPr lang="en-US" sz="1200" dirty="0">
                <a:solidFill>
                  <a:schemeClr val="tx1"/>
                </a:solidFill>
                <a:ea typeface="+mn-lt"/>
                <a:cs typeface="+mn-lt"/>
              </a:rPr>
              <a:t>The best defense against spam labels is a solid KYC framework, including </a:t>
            </a:r>
            <a:br>
              <a:rPr lang="en-US" sz="1200" dirty="0">
                <a:solidFill>
                  <a:schemeClr val="tx1"/>
                </a:solidFill>
                <a:ea typeface="+mn-lt"/>
                <a:cs typeface="+mn-lt"/>
              </a:rPr>
            </a:br>
            <a:r>
              <a:rPr lang="en-US" sz="1200" dirty="0">
                <a:solidFill>
                  <a:schemeClr val="tx1"/>
                </a:solidFill>
                <a:ea typeface="+mn-lt"/>
                <a:cs typeface="+mn-lt"/>
              </a:rPr>
              <a:t>a clear policy for how you monitor and prevent unwanted calls leaving your system. Bad actors are increasingly targeting enterprise and wholesale providers without strong monitoring. Don't be an easy target.</a:t>
            </a:r>
            <a:br>
              <a:rPr lang="en-US" sz="1200" dirty="0">
                <a:solidFill>
                  <a:schemeClr val="tx1"/>
                </a:solidFill>
                <a:ea typeface="+mn-lt"/>
                <a:cs typeface="+mn-lt"/>
              </a:rPr>
            </a:br>
            <a:endParaRPr lang="en-US" sz="1200" dirty="0">
              <a:solidFill>
                <a:schemeClr val="tx1"/>
              </a:solidFill>
              <a:ea typeface="+mn-lt"/>
              <a:cs typeface="+mn-lt"/>
            </a:endParaRPr>
          </a:p>
          <a:p>
            <a:r>
              <a:rPr lang="en-US" b="1" dirty="0">
                <a:solidFill>
                  <a:schemeClr val="tx1"/>
                </a:solidFill>
              </a:rPr>
              <a:t>Sign calls with your own certificate</a:t>
            </a:r>
          </a:p>
          <a:p>
            <a:pPr marL="0" indent="0">
              <a:buNone/>
            </a:pPr>
            <a:r>
              <a:rPr lang="en-US" sz="1200" dirty="0">
                <a:solidFill>
                  <a:schemeClr val="tx1"/>
                </a:solidFill>
                <a:ea typeface="+mn-lt"/>
                <a:cs typeface="+mn-lt"/>
              </a:rPr>
              <a:t>Analytics companies are starting to group calling behavior by provider </a:t>
            </a:r>
            <a:br>
              <a:rPr lang="en-US" sz="1200" dirty="0">
                <a:solidFill>
                  <a:schemeClr val="tx1"/>
                </a:solidFill>
                <a:ea typeface="+mn-lt"/>
                <a:cs typeface="+mn-lt"/>
              </a:rPr>
            </a:br>
            <a:r>
              <a:rPr lang="en-US" sz="1200" dirty="0">
                <a:solidFill>
                  <a:schemeClr val="tx1"/>
                </a:solidFill>
                <a:ea typeface="+mn-lt"/>
                <a:cs typeface="+mn-lt"/>
              </a:rPr>
              <a:t>and signing credentials. If someone else is signing your calls — even with </a:t>
            </a:r>
            <a:br>
              <a:rPr lang="en-US" sz="1200" dirty="0">
                <a:solidFill>
                  <a:schemeClr val="tx1"/>
                </a:solidFill>
                <a:ea typeface="+mn-lt"/>
                <a:cs typeface="+mn-lt"/>
              </a:rPr>
            </a:br>
            <a:r>
              <a:rPr lang="en-US" sz="1200" dirty="0">
                <a:solidFill>
                  <a:schemeClr val="tx1"/>
                </a:solidFill>
                <a:ea typeface="+mn-lt"/>
                <a:cs typeface="+mn-lt"/>
              </a:rPr>
              <a:t>an "A" attestation — your legitimate traffic can get lumped in with theirs. </a:t>
            </a:r>
            <a:br>
              <a:rPr lang="en-US" sz="1200" dirty="0">
                <a:solidFill>
                  <a:schemeClr val="tx1"/>
                </a:solidFill>
                <a:ea typeface="+mn-lt"/>
                <a:cs typeface="+mn-lt"/>
              </a:rPr>
            </a:br>
            <a:r>
              <a:rPr lang="en-US" sz="1200" dirty="0">
                <a:solidFill>
                  <a:schemeClr val="tx1"/>
                </a:solidFill>
                <a:ea typeface="+mn-lt"/>
                <a:cs typeface="+mn-lt"/>
              </a:rPr>
              <a:t>Your own certificate lets analytics providers and carriers see your specific </a:t>
            </a:r>
            <a:br>
              <a:rPr lang="en-US" sz="1200" dirty="0">
                <a:solidFill>
                  <a:schemeClr val="tx1"/>
                </a:solidFill>
                <a:ea typeface="+mn-lt"/>
                <a:cs typeface="+mn-lt"/>
              </a:rPr>
            </a:br>
            <a:r>
              <a:rPr lang="en-US" sz="1200" dirty="0">
                <a:solidFill>
                  <a:schemeClr val="tx1"/>
                </a:solidFill>
                <a:ea typeface="+mn-lt"/>
                <a:cs typeface="+mn-lt"/>
              </a:rPr>
              <a:t>calling patterns.</a:t>
            </a:r>
            <a:br>
              <a:rPr lang="en-US" sz="1200" dirty="0">
                <a:solidFill>
                  <a:schemeClr val="tx1"/>
                </a:solidFill>
                <a:ea typeface="+mn-lt"/>
                <a:cs typeface="+mn-lt"/>
              </a:rPr>
            </a:br>
            <a:endParaRPr lang="en-US" sz="1200" dirty="0">
              <a:solidFill>
                <a:schemeClr val="tx1"/>
              </a:solidFill>
            </a:endParaRPr>
          </a:p>
          <a:p>
            <a:r>
              <a:rPr lang="en-US" b="1" dirty="0">
                <a:solidFill>
                  <a:schemeClr val="tx1"/>
                </a:solidFill>
                <a:ea typeface="+mn-lt"/>
                <a:cs typeface="+mn-lt"/>
              </a:rPr>
              <a:t>Stay compliant with regulations</a:t>
            </a:r>
            <a:endParaRPr lang="en-US" dirty="0">
              <a:solidFill>
                <a:schemeClr val="tx1"/>
              </a:solidFill>
            </a:endParaRPr>
          </a:p>
          <a:p>
            <a:pPr marL="0" indent="0">
              <a:buNone/>
            </a:pPr>
            <a:r>
              <a:rPr lang="en-US" sz="1200" dirty="0">
                <a:solidFill>
                  <a:schemeClr val="tx1"/>
                </a:solidFill>
                <a:ea typeface="+mn-lt"/>
                <a:cs typeface="+mn-lt"/>
              </a:rPr>
              <a:t>Follow the TCPA, FTC telemarketing rules, and any applicable state </a:t>
            </a:r>
            <a:br>
              <a:rPr lang="en-US" sz="1200" dirty="0">
                <a:solidFill>
                  <a:schemeClr val="tx1"/>
                </a:solidFill>
                <a:ea typeface="+mn-lt"/>
                <a:cs typeface="+mn-lt"/>
              </a:rPr>
            </a:br>
            <a:r>
              <a:rPr lang="en-US" sz="1200" dirty="0">
                <a:solidFill>
                  <a:schemeClr val="tx1"/>
                </a:solidFill>
                <a:ea typeface="+mn-lt"/>
                <a:cs typeface="+mn-lt"/>
              </a:rPr>
              <a:t>regulations. Scrub your termination numbers against the Do Not Call List </a:t>
            </a:r>
            <a:br>
              <a:rPr lang="en-US" sz="1200" dirty="0">
                <a:solidFill>
                  <a:schemeClr val="tx1"/>
                </a:solidFill>
                <a:ea typeface="+mn-lt"/>
                <a:cs typeface="+mn-lt"/>
              </a:rPr>
            </a:br>
            <a:r>
              <a:rPr lang="en-US" sz="1200" dirty="0">
                <a:solidFill>
                  <a:schemeClr val="tx1"/>
                </a:solidFill>
                <a:ea typeface="+mn-lt"/>
                <a:cs typeface="+mn-lt"/>
              </a:rPr>
              <a:t>and the Reassigned Number Database. Meet all Do Not Originate requirements.</a:t>
            </a:r>
          </a:p>
          <a:p>
            <a:pPr marL="175895" indent="-175895"/>
            <a:r>
              <a:rPr lang="en-US" b="1" dirty="0">
                <a:solidFill>
                  <a:schemeClr val="tx1"/>
                </a:solidFill>
              </a:rPr>
              <a:t>Don't test each new number</a:t>
            </a:r>
          </a:p>
          <a:p>
            <a:pPr marL="0" indent="0">
              <a:buNone/>
            </a:pPr>
            <a:r>
              <a:rPr lang="en-US" sz="1200" dirty="0">
                <a:solidFill>
                  <a:schemeClr val="tx1"/>
                </a:solidFill>
                <a:ea typeface="+mn-lt"/>
                <a:cs typeface="+mn-lt"/>
              </a:rPr>
              <a:t>It seems logical, but testing every new TFN backfires. Analytics providers see high fraud activity from numbers that make only a few calls before moving on — and that first call often triggers a spam flag.</a:t>
            </a:r>
            <a:br>
              <a:rPr lang="en-US" sz="1200" dirty="0">
                <a:solidFill>
                  <a:schemeClr val="tx1"/>
                </a:solidFill>
                <a:ea typeface="+mn-lt"/>
                <a:cs typeface="+mn-lt"/>
              </a:rPr>
            </a:br>
            <a:endParaRPr lang="en-US" sz="1200" dirty="0">
              <a:solidFill>
                <a:schemeClr val="tx1"/>
              </a:solidFill>
            </a:endParaRPr>
          </a:p>
          <a:p>
            <a:r>
              <a:rPr lang="en-US" b="1" dirty="0">
                <a:solidFill>
                  <a:schemeClr val="tx1"/>
                </a:solidFill>
              </a:rPr>
              <a:t>Build</a:t>
            </a:r>
            <a:r>
              <a:rPr lang="en-US" b="1" dirty="0">
                <a:solidFill>
                  <a:schemeClr val="tx1"/>
                </a:solidFill>
                <a:ea typeface="+mn-lt"/>
                <a:cs typeface="+mn-lt"/>
              </a:rPr>
              <a:t> good calling patterns early</a:t>
            </a:r>
            <a:endParaRPr lang="en-US" b="1" dirty="0">
              <a:solidFill>
                <a:schemeClr val="tx1"/>
              </a:solidFill>
            </a:endParaRPr>
          </a:p>
          <a:p>
            <a:pPr marL="0" indent="0">
              <a:buNone/>
            </a:pPr>
            <a:r>
              <a:rPr lang="en-US" sz="1200" dirty="0">
                <a:solidFill>
                  <a:schemeClr val="tx1"/>
                </a:solidFill>
                <a:ea typeface="+mn-lt"/>
                <a:cs typeface="+mn-lt"/>
              </a:rPr>
              <a:t>Reputation is earned, not given. Establish consistent, expected traffic patterns </a:t>
            </a:r>
            <a:br>
              <a:rPr lang="en-US" sz="1200" dirty="0">
                <a:solidFill>
                  <a:schemeClr val="tx1"/>
                </a:solidFill>
                <a:ea typeface="+mn-lt"/>
                <a:cs typeface="+mn-lt"/>
              </a:rPr>
            </a:br>
            <a:r>
              <a:rPr lang="en-US" sz="1200" dirty="0">
                <a:solidFill>
                  <a:schemeClr val="tx1"/>
                </a:solidFill>
                <a:ea typeface="+mn-lt"/>
                <a:cs typeface="+mn-lt"/>
              </a:rPr>
              <a:t>from the start. Avoid repeated calls to the same number over a short window, </a:t>
            </a:r>
            <a:br>
              <a:rPr lang="en-US" sz="1200" dirty="0">
                <a:solidFill>
                  <a:schemeClr val="tx1"/>
                </a:solidFill>
                <a:ea typeface="+mn-lt"/>
                <a:cs typeface="+mn-lt"/>
              </a:rPr>
            </a:br>
            <a:r>
              <a:rPr lang="en-US" sz="1200" dirty="0">
                <a:solidFill>
                  <a:schemeClr val="tx1"/>
                </a:solidFill>
                <a:ea typeface="+mn-lt"/>
                <a:cs typeface="+mn-lt"/>
              </a:rPr>
              <a:t>and don't call outside normal business hours.</a:t>
            </a:r>
            <a:br>
              <a:rPr lang="en-US" sz="1200" dirty="0">
                <a:solidFill>
                  <a:schemeClr val="tx1"/>
                </a:solidFill>
                <a:ea typeface="+mn-lt"/>
                <a:cs typeface="+mn-lt"/>
              </a:rPr>
            </a:br>
            <a:endParaRPr lang="en-US" sz="1200" dirty="0">
              <a:solidFill>
                <a:schemeClr val="tx1"/>
              </a:solidFill>
              <a:ea typeface="+mn-lt"/>
              <a:cs typeface="+mn-lt"/>
            </a:endParaRPr>
          </a:p>
          <a:p>
            <a:r>
              <a:rPr lang="en-US" b="1" dirty="0">
                <a:solidFill>
                  <a:schemeClr val="tx1"/>
                </a:solidFill>
                <a:ea typeface="+mn-lt"/>
                <a:cs typeface="+mn-lt"/>
              </a:rPr>
              <a:t>Key links:</a:t>
            </a:r>
            <a:endParaRPr lang="en-US" dirty="0">
              <a:solidFill>
                <a:schemeClr val="tx1"/>
              </a:solidFill>
              <a:ea typeface="+mn-lt"/>
              <a:cs typeface="+mn-lt"/>
            </a:endParaRPr>
          </a:p>
          <a:p>
            <a:pPr marL="171450" indent="-171450">
              <a:buFont typeface="Calibri" panose="020B0604020202020204" pitchFamily="34" charset="0"/>
              <a:buChar char="-"/>
            </a:pPr>
            <a:r>
              <a:rPr lang="en-US" sz="1200" dirty="0">
                <a:ea typeface="+mn-lt"/>
                <a:cs typeface="+mn-lt"/>
                <a:hlinkClick r:id="rId2"/>
              </a:rPr>
              <a:t>FTC: Unwanted Calls, Emails, and Texts</a:t>
            </a:r>
          </a:p>
          <a:p>
            <a:pPr marL="171450" indent="-171450">
              <a:buFont typeface="Calibri" panose="020B0604020202020204" pitchFamily="34" charset="0"/>
              <a:buChar char="-"/>
            </a:pPr>
            <a:r>
              <a:rPr lang="en-US" sz="1200" dirty="0">
                <a:ea typeface="+mn-lt"/>
                <a:cs typeface="+mn-lt"/>
                <a:hlinkClick r:id="rId3"/>
              </a:rPr>
              <a:t>FTC: The Do Not Call Registry</a:t>
            </a:r>
          </a:p>
          <a:p>
            <a:pPr marL="171450" indent="-171450">
              <a:buFont typeface="Calibri" panose="020B0604020202020204" pitchFamily="34" charset="0"/>
              <a:buChar char="-"/>
            </a:pPr>
            <a:r>
              <a:rPr lang="en-US" sz="1200" dirty="0">
                <a:ea typeface="+mn-lt"/>
                <a:cs typeface="+mn-lt"/>
                <a:hlinkClick r:id="rId4"/>
              </a:rPr>
              <a:t>FTC: Robocall mitigation policy</a:t>
            </a:r>
            <a:endParaRPr lang="en-US" sz="1200" dirty="0">
              <a:ea typeface="+mn-lt"/>
              <a:cs typeface="+mn-lt"/>
            </a:endParaRPr>
          </a:p>
        </p:txBody>
      </p:sp>
    </p:spTree>
    <p:extLst>
      <p:ext uri="{BB962C8B-B14F-4D97-AF65-F5344CB8AC3E}">
        <p14:creationId xmlns:p14="http://schemas.microsoft.com/office/powerpoint/2010/main" val="4126927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3B95-7A4C-3159-9832-7FAE329D573D}"/>
              </a:ext>
            </a:extLst>
          </p:cNvPr>
          <p:cNvSpPr>
            <a:spLocks noGrp="1"/>
          </p:cNvSpPr>
          <p:nvPr>
            <p:ph type="ctrTitle"/>
          </p:nvPr>
        </p:nvSpPr>
        <p:spPr>
          <a:xfrm>
            <a:off x="222250" y="1608172"/>
            <a:ext cx="5873749" cy="1982753"/>
          </a:xfrm>
        </p:spPr>
        <p:txBody>
          <a:bodyPr/>
          <a:lstStyle/>
          <a:p>
            <a:r>
              <a:rPr lang="en-US"/>
              <a:t>Messaging: setup and best practices</a:t>
            </a:r>
          </a:p>
        </p:txBody>
      </p:sp>
      <p:sp>
        <p:nvSpPr>
          <p:cNvPr id="3" name="Subtitle 2">
            <a:extLst>
              <a:ext uri="{FF2B5EF4-FFF2-40B4-BE49-F238E27FC236}">
                <a16:creationId xmlns:a16="http://schemas.microsoft.com/office/drawing/2014/main" id="{922E9DD6-DF02-0A71-7C9C-8A37CCB97DC4}"/>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77DD9E78-9EB4-79CB-4B38-5100E5D47F1D}"/>
              </a:ext>
            </a:extLst>
          </p:cNvPr>
          <p:cNvSpPr>
            <a:spLocks noGrp="1"/>
          </p:cNvSpPr>
          <p:nvPr>
            <p:ph type="sldNum" sz="quarter" idx="12"/>
          </p:nvPr>
        </p:nvSpPr>
        <p:spPr/>
        <p:txBody>
          <a:bodyPr/>
          <a:lstStyle/>
          <a:p>
            <a:fld id="{AE086683-F536-42AB-ABBC-F4803DFE8DBC}" type="slidenum">
              <a:rPr lang="en-US" smtClean="0"/>
              <a:t>27</a:t>
            </a:fld>
            <a:endParaRPr lang="en-US"/>
          </a:p>
        </p:txBody>
      </p:sp>
      <p:pic>
        <p:nvPicPr>
          <p:cNvPr id="7" name="Picture Placeholder 6" descr="Smiling young asian man talking on mobile phone while sitting on the staircase outdoors">
            <a:extLst>
              <a:ext uri="{FF2B5EF4-FFF2-40B4-BE49-F238E27FC236}">
                <a16:creationId xmlns:a16="http://schemas.microsoft.com/office/drawing/2014/main" id="{45D1F816-3478-CF90-6C3D-2C7DC3786ED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FBA0B660-C3AF-62A5-F91A-D34CD6972833}"/>
              </a:ext>
            </a:extLst>
          </p:cNvPr>
          <p:cNvSpPr>
            <a:spLocks noGrp="1"/>
          </p:cNvSpPr>
          <p:nvPr>
            <p:ph type="body" sz="quarter" idx="14"/>
          </p:nvPr>
        </p:nvSpPr>
        <p:spPr>
          <a:xfrm>
            <a:off x="222251" y="1816894"/>
            <a:ext cx="1314738" cy="169277"/>
          </a:xfrm>
        </p:spPr>
        <p:txBody>
          <a:bodyPr/>
          <a:lstStyle/>
          <a:p>
            <a:r>
              <a:rPr lang="en-US"/>
              <a:t>Chapter 5</a:t>
            </a:r>
          </a:p>
        </p:txBody>
      </p:sp>
    </p:spTree>
    <p:extLst>
      <p:ext uri="{BB962C8B-B14F-4D97-AF65-F5344CB8AC3E}">
        <p14:creationId xmlns:p14="http://schemas.microsoft.com/office/powerpoint/2010/main" val="2740647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A10ACA-61C9-BB3D-D16C-BC2D567921F8}"/>
              </a:ext>
            </a:extLst>
          </p:cNvPr>
          <p:cNvSpPr>
            <a:spLocks noGrp="1"/>
          </p:cNvSpPr>
          <p:nvPr>
            <p:ph type="body" sz="quarter" idx="29"/>
          </p:nvPr>
        </p:nvSpPr>
        <p:spPr>
          <a:solidFill>
            <a:schemeClr val="accent1"/>
          </a:solidFill>
        </p:spPr>
        <p:txBody>
          <a:bodyPr/>
          <a:lstStyle/>
          <a:p>
            <a:pPr marL="0" indent="0">
              <a:buNone/>
            </a:pPr>
            <a:r>
              <a:rPr lang="en-US" sz="1800" dirty="0">
                <a:solidFill>
                  <a:srgbClr val="000000"/>
                </a:solidFill>
                <a:latin typeface="Host Grotesk SemiBold"/>
                <a:ea typeface="+mn-lt"/>
                <a:cs typeface="+mn-lt"/>
              </a:rPr>
              <a:t>What is Toll-Free Verification?</a:t>
            </a:r>
          </a:p>
          <a:p>
            <a:pPr marL="0" indent="0">
              <a:buNone/>
            </a:pPr>
            <a:r>
              <a:rPr lang="en-US" dirty="0">
                <a:solidFill>
                  <a:srgbClr val="000000"/>
                </a:solidFill>
                <a:ea typeface="+mn-lt"/>
                <a:cs typeface="+mn-lt"/>
              </a:rPr>
              <a:t>Think of verification as the campaign registration process for your Toll-Free Number — the same way Short Code and 10DLC require campaign registration before you can start sending, TFNs need to go through verification first. It's a straightforward registration process where we work with carriers to confirm your business is legitimate. It's an industry-wide requirement, and it's what keeps business messaging a safe, trusted channel for everyone.</a:t>
            </a:r>
          </a:p>
          <a:p>
            <a:pPr marL="0" indent="0">
              <a:buNone/>
            </a:pPr>
            <a:endParaRPr lang="en-US" dirty="0">
              <a:solidFill>
                <a:srgbClr val="000000"/>
              </a:solidFill>
              <a:ea typeface="+mn-lt"/>
              <a:cs typeface="+mn-lt"/>
            </a:endParaRPr>
          </a:p>
          <a:p>
            <a:endParaRPr lang="en-US" dirty="0"/>
          </a:p>
        </p:txBody>
      </p:sp>
      <p:sp>
        <p:nvSpPr>
          <p:cNvPr id="3" name="Text Placeholder 2">
            <a:extLst>
              <a:ext uri="{FF2B5EF4-FFF2-40B4-BE49-F238E27FC236}">
                <a16:creationId xmlns:a16="http://schemas.microsoft.com/office/drawing/2014/main" id="{104BBF4F-5111-6D81-5AA1-6C582F5DF9C6}"/>
              </a:ext>
            </a:extLst>
          </p:cNvPr>
          <p:cNvSpPr>
            <a:spLocks noGrp="1"/>
          </p:cNvSpPr>
          <p:nvPr>
            <p:ph type="body" sz="quarter" idx="19"/>
          </p:nvPr>
        </p:nvSpPr>
        <p:spPr/>
        <p:txBody>
          <a:bodyPr/>
          <a:lstStyle/>
          <a:p>
            <a:r>
              <a:rPr lang="en-US" sz="4800" dirty="0">
                <a:ea typeface="+mj-lt"/>
                <a:cs typeface="+mj-lt"/>
              </a:rPr>
              <a:t>What is Toll-Free verification?</a:t>
            </a:r>
            <a:endParaRPr lang="en-US" sz="4800" dirty="0"/>
          </a:p>
        </p:txBody>
      </p:sp>
      <p:sp>
        <p:nvSpPr>
          <p:cNvPr id="4" name="Text Placeholder 3">
            <a:extLst>
              <a:ext uri="{FF2B5EF4-FFF2-40B4-BE49-F238E27FC236}">
                <a16:creationId xmlns:a16="http://schemas.microsoft.com/office/drawing/2014/main" id="{7D3A11C5-DA01-7694-404A-BFADCF3FCC8A}"/>
              </a:ext>
            </a:extLst>
          </p:cNvPr>
          <p:cNvSpPr>
            <a:spLocks noGrp="1"/>
          </p:cNvSpPr>
          <p:nvPr>
            <p:ph type="body" idx="13"/>
          </p:nvPr>
        </p:nvSpPr>
        <p:spPr>
          <a:xfrm>
            <a:off x="222250" y="1369414"/>
            <a:ext cx="9767887" cy="326821"/>
          </a:xfrm>
        </p:spPr>
        <p:txBody>
          <a:bodyPr/>
          <a:lstStyle/>
          <a:p>
            <a:r>
              <a:rPr lang="en-US" dirty="0">
                <a:ea typeface="+mn-lt"/>
                <a:cs typeface="+mn-lt"/>
              </a:rPr>
              <a:t>Getting your Toll-Free Number use case approved and trusted by carriers</a:t>
            </a:r>
            <a:endParaRPr lang="en-US" dirty="0"/>
          </a:p>
        </p:txBody>
      </p:sp>
      <p:sp>
        <p:nvSpPr>
          <p:cNvPr id="5" name="Slide Number Placeholder 4">
            <a:extLst>
              <a:ext uri="{FF2B5EF4-FFF2-40B4-BE49-F238E27FC236}">
                <a16:creationId xmlns:a16="http://schemas.microsoft.com/office/drawing/2014/main" id="{D1131A20-76DA-EEB4-9FC5-70795887412B}"/>
              </a:ext>
            </a:extLst>
          </p:cNvPr>
          <p:cNvSpPr>
            <a:spLocks noGrp="1"/>
          </p:cNvSpPr>
          <p:nvPr>
            <p:ph type="sldNum" sz="quarter" idx="16"/>
          </p:nvPr>
        </p:nvSpPr>
        <p:spPr/>
        <p:txBody>
          <a:bodyPr/>
          <a:lstStyle/>
          <a:p>
            <a:fld id="{AE086683-F536-42AB-ABBC-F4803DFE8DBC}" type="slidenum">
              <a:rPr lang="en-US" smtClean="0"/>
              <a:pPr/>
              <a:t>28</a:t>
            </a:fld>
            <a:endParaRPr lang="en-US"/>
          </a:p>
        </p:txBody>
      </p:sp>
      <p:sp>
        <p:nvSpPr>
          <p:cNvPr id="7" name="Text Placeholder 6">
            <a:extLst>
              <a:ext uri="{FF2B5EF4-FFF2-40B4-BE49-F238E27FC236}">
                <a16:creationId xmlns:a16="http://schemas.microsoft.com/office/drawing/2014/main" id="{0AE09C26-545B-6BA1-47F2-2B22EE3752CE}"/>
              </a:ext>
            </a:extLst>
          </p:cNvPr>
          <p:cNvSpPr>
            <a:spLocks noGrp="1"/>
          </p:cNvSpPr>
          <p:nvPr>
            <p:ph type="body" sz="quarter" idx="30"/>
          </p:nvPr>
        </p:nvSpPr>
        <p:spPr>
          <a:solidFill>
            <a:schemeClr val="accent1"/>
          </a:solidFill>
        </p:spPr>
        <p:txBody>
          <a:bodyPr/>
          <a:lstStyle/>
          <a:p>
            <a:pPr marL="175895" lvl="0" indent="-175895">
              <a:buNone/>
              <a:defRPr/>
            </a:pPr>
            <a:r>
              <a:rPr lang="en-US" sz="1800" dirty="0">
                <a:solidFill>
                  <a:srgbClr val="000000"/>
                </a:solidFill>
                <a:latin typeface="Host Grotesk SemiBold"/>
              </a:rPr>
              <a:t>Why it matters:</a:t>
            </a:r>
            <a:endParaRPr lang="en-US" sz="1800" dirty="0">
              <a:solidFill>
                <a:srgbClr val="000000"/>
              </a:solidFill>
              <a:latin typeface="Host Grotesk SemiBold"/>
              <a:ea typeface="+mn-lt"/>
              <a:cs typeface="+mn-lt"/>
            </a:endParaRPr>
          </a:p>
          <a:p>
            <a:pPr marL="0" lvl="0" indent="0">
              <a:buNone/>
              <a:defRPr/>
            </a:pPr>
            <a:r>
              <a:rPr lang="en-US" b="1" dirty="0">
                <a:solidFill>
                  <a:srgbClr val="000000"/>
                </a:solidFill>
                <a:ea typeface="+mn-lt"/>
                <a:cs typeface="+mn-lt"/>
              </a:rPr>
              <a:t>You protect your customers (and your brand): </a:t>
            </a:r>
            <a:r>
              <a:rPr lang="en-US" dirty="0">
                <a:solidFill>
                  <a:srgbClr val="000000"/>
                </a:solidFill>
                <a:ea typeface="+mn-lt"/>
                <a:cs typeface="+mn-lt"/>
              </a:rPr>
              <a:t>Verification proves your messages come from a real, legitimate business — yours. It shuts out spammers and builds long-term trust with your audience.</a:t>
            </a:r>
            <a:br>
              <a:rPr lang="en-US" dirty="0">
                <a:solidFill>
                  <a:srgbClr val="000000"/>
                </a:solidFill>
                <a:ea typeface="+mn-lt"/>
                <a:cs typeface="+mn-lt"/>
              </a:rPr>
            </a:br>
            <a:endParaRPr lang="en-US" b="1" dirty="0">
              <a:solidFill>
                <a:srgbClr val="000000"/>
              </a:solidFill>
            </a:endParaRPr>
          </a:p>
          <a:p>
            <a:pPr marL="0" lvl="0" indent="0">
              <a:buNone/>
              <a:defRPr/>
            </a:pPr>
            <a:r>
              <a:rPr lang="en-US" b="1" dirty="0">
                <a:solidFill>
                  <a:srgbClr val="000000"/>
                </a:solidFill>
                <a:ea typeface="+mn-lt"/>
                <a:cs typeface="+mn-lt"/>
              </a:rPr>
              <a:t>You get better deliverability: </a:t>
            </a:r>
            <a:r>
              <a:rPr lang="en-US" dirty="0">
                <a:solidFill>
                  <a:srgbClr val="000000"/>
                </a:solidFill>
                <a:ea typeface="+mn-lt"/>
                <a:cs typeface="+mn-lt"/>
              </a:rPr>
              <a:t>Carriers treat verified numbers as trustworthy. Your messages are far less likely to be filtered or blocked — so they reach your customers every time.</a:t>
            </a:r>
            <a:br>
              <a:rPr lang="en-US" dirty="0">
                <a:solidFill>
                  <a:srgbClr val="000000"/>
                </a:solidFill>
                <a:ea typeface="+mn-lt"/>
                <a:cs typeface="+mn-lt"/>
              </a:rPr>
            </a:br>
            <a:endParaRPr lang="en-US" dirty="0">
              <a:solidFill>
                <a:srgbClr val="000000"/>
              </a:solidFill>
            </a:endParaRPr>
          </a:p>
          <a:p>
            <a:pPr marL="0" lvl="0" indent="0">
              <a:buNone/>
              <a:defRPr/>
            </a:pPr>
            <a:r>
              <a:rPr lang="en-US" b="1" dirty="0">
                <a:solidFill>
                  <a:srgbClr val="000000"/>
                </a:solidFill>
                <a:ea typeface="+mn-lt"/>
                <a:cs typeface="+mn-lt"/>
              </a:rPr>
              <a:t>You build a solid reputation: </a:t>
            </a:r>
            <a:r>
              <a:rPr lang="en-US" dirty="0">
                <a:solidFill>
                  <a:srgbClr val="000000"/>
                </a:solidFill>
                <a:ea typeface="+mn-lt"/>
                <a:cs typeface="+mn-lt"/>
              </a:rPr>
              <a:t>Verification shows you're a government-authorized business committed to sending valuable content. It proves you're one of the good guys. And that's always good for business.</a:t>
            </a:r>
            <a:endParaRPr lang="en-US" dirty="0">
              <a:solidFill>
                <a:srgbClr val="000000"/>
              </a:solidFill>
            </a:endParaRPr>
          </a:p>
          <a:p>
            <a:endParaRPr lang="en-US" dirty="0"/>
          </a:p>
        </p:txBody>
      </p:sp>
      <p:pic>
        <p:nvPicPr>
          <p:cNvPr id="10" name="Picture Placeholder 7" descr="10dlc">
            <a:extLst>
              <a:ext uri="{FF2B5EF4-FFF2-40B4-BE49-F238E27FC236}">
                <a16:creationId xmlns:a16="http://schemas.microsoft.com/office/drawing/2014/main" id="{925AEBDF-3FE6-7C45-DE4E-03E0FF16176B}"/>
              </a:ext>
            </a:extLst>
          </p:cNvPr>
          <p:cNvPicPr>
            <a:picLocks noGrp="1" noChangeAspect="1"/>
          </p:cNvPicPr>
          <p:nvPr>
            <p:ph type="pic" sz="quarter" idx="21"/>
          </p:nvPr>
        </p:nvPicPr>
        <p:blipFill>
          <a:blip>
            <a:extLst>
              <a:ext uri="{96DAC541-7B7A-43D3-8B79-37D633B846F1}">
                <asvg:svgBlip xmlns:asvg="http://schemas.microsoft.com/office/drawing/2016/SVG/main" r:embed="rId2"/>
              </a:ext>
            </a:extLst>
          </a:blip>
          <a:srcRect t="6250" b="6250"/>
          <a:stretch/>
        </p:blipFill>
        <p:spPr>
          <a:prstGeom prst="rect">
            <a:avLst/>
          </a:prstGeom>
        </p:spPr>
      </p:pic>
      <p:pic>
        <p:nvPicPr>
          <p:cNvPr id="11" name="Picture Placeholder 11" descr="favourite, review, rating">
            <a:extLst>
              <a:ext uri="{FF2B5EF4-FFF2-40B4-BE49-F238E27FC236}">
                <a16:creationId xmlns:a16="http://schemas.microsoft.com/office/drawing/2014/main" id="{9EE9F847-2AEE-60E8-E612-5B15B234308D}"/>
              </a:ext>
            </a:extLst>
          </p:cNvPr>
          <p:cNvPicPr>
            <a:picLocks noGrp="1" noChangeAspect="1"/>
          </p:cNvPicPr>
          <p:nvPr>
            <p:ph type="pic" sz="quarter" idx="31"/>
          </p:nvPr>
        </p:nvPicPr>
        <p:blipFill>
          <a:blip>
            <a:extLst>
              <a:ext uri="{96DAC541-7B7A-43D3-8B79-37D633B846F1}">
                <asvg:svgBlip xmlns:asvg="http://schemas.microsoft.com/office/drawing/2016/SVG/main" r:embed="rId3"/>
              </a:ext>
            </a:extLst>
          </a:blip>
          <a:srcRect t="6250" b="6250"/>
          <a:stretch/>
        </p:blipFill>
        <p:spPr>
          <a:prstGeom prst="rect">
            <a:avLst/>
          </a:prstGeom>
        </p:spPr>
      </p:pic>
    </p:spTree>
    <p:extLst>
      <p:ext uri="{BB962C8B-B14F-4D97-AF65-F5344CB8AC3E}">
        <p14:creationId xmlns:p14="http://schemas.microsoft.com/office/powerpoint/2010/main" val="2540818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C16759-DD36-A2BA-0066-E863E5EEF815}"/>
              </a:ext>
            </a:extLst>
          </p:cNvPr>
          <p:cNvSpPr>
            <a:spLocks noGrp="1"/>
          </p:cNvSpPr>
          <p:nvPr>
            <p:ph type="body" sz="quarter" idx="29"/>
          </p:nvPr>
        </p:nvSpPr>
        <p:spPr>
          <a:solidFill>
            <a:schemeClr val="accent1"/>
          </a:solidFill>
        </p:spPr>
        <p:txBody>
          <a:bodyPr/>
          <a:lstStyle/>
          <a:p>
            <a:pPr marL="0" indent="0">
              <a:buNone/>
            </a:pPr>
            <a:r>
              <a:rPr lang="en-US" dirty="0">
                <a:latin typeface="Host Grotesk SemiBold"/>
              </a:rPr>
              <a:t>Your Business Registration Number (BRN)</a:t>
            </a:r>
          </a:p>
          <a:p>
            <a:pPr marL="0" indent="0">
              <a:buNone/>
            </a:pPr>
            <a:r>
              <a:rPr lang="en-US" sz="1100" dirty="0">
                <a:ea typeface="+mn-lt"/>
                <a:cs typeface="+mn-lt"/>
              </a:rPr>
              <a:t>This is your business's official government ID — sometimes called a Tax ID. </a:t>
            </a:r>
            <a:br>
              <a:rPr lang="en-US" sz="1100" dirty="0"/>
            </a:br>
            <a:r>
              <a:rPr lang="en-US" sz="1100" dirty="0">
                <a:ea typeface="+mn-lt"/>
                <a:cs typeface="+mn-lt"/>
              </a:rPr>
              <a:t>It confirms you're a registered, legitimate business.</a:t>
            </a:r>
            <a:endParaRPr lang="en-US"/>
          </a:p>
          <a:p>
            <a:pPr marL="0" indent="0">
              <a:buNone/>
            </a:pPr>
            <a:r>
              <a:rPr lang="en-US" sz="1100" b="1" dirty="0">
                <a:ea typeface="+mn-lt"/>
                <a:cs typeface="+mn-lt"/>
              </a:rPr>
              <a:t>Required as of January 2026.</a:t>
            </a:r>
            <a:endParaRPr lang="en-US" sz="1100" dirty="0">
              <a:ea typeface="+mn-lt"/>
              <a:cs typeface="+mn-lt"/>
            </a:endParaRPr>
          </a:p>
          <a:p>
            <a:pPr marL="7620" lvl="1" indent="0">
              <a:buNone/>
            </a:pPr>
            <a:r>
              <a:rPr lang="en-US" sz="1100" dirty="0">
                <a:ea typeface="+mn-lt"/>
                <a:cs typeface="+mn-lt"/>
              </a:rPr>
              <a:t>US-Based organizations:</a:t>
            </a:r>
            <a:endParaRPr lang="en-US" sz="1100" b="0" dirty="0">
              <a:ea typeface="+mn-lt"/>
              <a:cs typeface="+mn-lt"/>
            </a:endParaRPr>
          </a:p>
          <a:p>
            <a:pPr marL="175895" indent="-175895">
              <a:buFont typeface="Arial"/>
              <a:buChar char="•"/>
            </a:pPr>
            <a:r>
              <a:rPr lang="en-US" sz="1100" dirty="0">
                <a:ea typeface="+mn-lt"/>
                <a:cs typeface="+mn-lt"/>
              </a:rPr>
              <a:t>Provide your Employer Identification Number (EIN). The legal business name you submit must exactly match the name tied to your EIN. No EIN? Your submission will go through additional checks, and approval isn't guaranteed.</a:t>
            </a:r>
            <a:endParaRPr lang="en-US"/>
          </a:p>
          <a:p>
            <a:pPr marL="102870" lvl="2" indent="0">
              <a:buNone/>
            </a:pPr>
            <a:endParaRPr lang="en-US" sz="900" dirty="0">
              <a:ea typeface="+mn-lt"/>
              <a:cs typeface="+mn-lt"/>
            </a:endParaRPr>
          </a:p>
          <a:p>
            <a:pPr marL="0" indent="0">
              <a:buNone/>
            </a:pPr>
            <a:r>
              <a:rPr lang="en-US" sz="1100" b="1" dirty="0">
                <a:ea typeface="+mn-lt"/>
                <a:cs typeface="+mn-lt"/>
              </a:rPr>
              <a:t>Organizations outside the US:</a:t>
            </a:r>
            <a:endParaRPr lang="en-US" sz="1100" dirty="0">
              <a:ea typeface="+mn-lt"/>
              <a:cs typeface="+mn-lt"/>
            </a:endParaRPr>
          </a:p>
          <a:p>
            <a:pPr marL="175895" indent="-175895">
              <a:buFont typeface="Arial"/>
              <a:buChar char="•"/>
            </a:pPr>
            <a:r>
              <a:rPr lang="en-US" sz="1100" dirty="0">
                <a:ea typeface="+mn-lt"/>
                <a:cs typeface="+mn-lt"/>
              </a:rPr>
              <a:t>Provide your official business registration number from your country's government, along with your legal business name and the issuing authority.</a:t>
            </a:r>
            <a:endParaRPr lang="en-US"/>
          </a:p>
          <a:p>
            <a:pPr marL="0" indent="0">
              <a:buNone/>
            </a:pPr>
            <a:endParaRPr lang="en-US" dirty="0">
              <a:ea typeface="+mn-lt"/>
              <a:cs typeface="+mn-lt"/>
            </a:endParaRPr>
          </a:p>
        </p:txBody>
      </p:sp>
      <p:sp>
        <p:nvSpPr>
          <p:cNvPr id="3" name="Text Placeholder 2">
            <a:extLst>
              <a:ext uri="{FF2B5EF4-FFF2-40B4-BE49-F238E27FC236}">
                <a16:creationId xmlns:a16="http://schemas.microsoft.com/office/drawing/2014/main" id="{214FD1A1-EAF8-464D-E523-B717FDAD9F8A}"/>
              </a:ext>
            </a:extLst>
          </p:cNvPr>
          <p:cNvSpPr>
            <a:spLocks noGrp="1"/>
          </p:cNvSpPr>
          <p:nvPr>
            <p:ph type="body" sz="quarter" idx="19"/>
          </p:nvPr>
        </p:nvSpPr>
        <p:spPr/>
        <p:txBody>
          <a:bodyPr/>
          <a:lstStyle/>
          <a:p>
            <a:r>
              <a:rPr lang="en-US" dirty="0"/>
              <a:t>Key: What you’ll need for </a:t>
            </a:r>
            <a:r>
              <a:rPr lang="en-US" dirty="0">
                <a:solidFill>
                  <a:schemeClr val="bg2"/>
                </a:solidFill>
              </a:rPr>
              <a:t>verification</a:t>
            </a:r>
          </a:p>
        </p:txBody>
      </p:sp>
      <p:sp>
        <p:nvSpPr>
          <p:cNvPr id="4" name="Text Placeholder 3">
            <a:extLst>
              <a:ext uri="{FF2B5EF4-FFF2-40B4-BE49-F238E27FC236}">
                <a16:creationId xmlns:a16="http://schemas.microsoft.com/office/drawing/2014/main" id="{D6DA27CD-2BBA-E986-8FC7-881B5575EF43}"/>
              </a:ext>
            </a:extLst>
          </p:cNvPr>
          <p:cNvSpPr>
            <a:spLocks noGrp="1"/>
          </p:cNvSpPr>
          <p:nvPr>
            <p:ph type="body" idx="13"/>
          </p:nvPr>
        </p:nvSpPr>
        <p:spPr>
          <a:xfrm>
            <a:off x="222250" y="1369414"/>
            <a:ext cx="9767887" cy="326821"/>
          </a:xfrm>
        </p:spPr>
        <p:txBody>
          <a:bodyPr/>
          <a:lstStyle/>
          <a:p>
            <a:r>
              <a:rPr lang="en-US"/>
              <a:t>Have these ready before you submit — it'll save you time.</a:t>
            </a:r>
          </a:p>
        </p:txBody>
      </p:sp>
      <p:sp>
        <p:nvSpPr>
          <p:cNvPr id="5" name="Slide Number Placeholder 4">
            <a:extLst>
              <a:ext uri="{FF2B5EF4-FFF2-40B4-BE49-F238E27FC236}">
                <a16:creationId xmlns:a16="http://schemas.microsoft.com/office/drawing/2014/main" id="{2D5E6C9F-D100-AC15-25CC-8D5EDB8A3298}"/>
              </a:ext>
            </a:extLst>
          </p:cNvPr>
          <p:cNvSpPr>
            <a:spLocks noGrp="1"/>
          </p:cNvSpPr>
          <p:nvPr>
            <p:ph type="sldNum" sz="quarter" idx="16"/>
          </p:nvPr>
        </p:nvSpPr>
        <p:spPr/>
        <p:txBody>
          <a:bodyPr/>
          <a:lstStyle/>
          <a:p>
            <a:fld id="{AE086683-F536-42AB-ABBC-F4803DFE8DBC}" type="slidenum">
              <a:rPr lang="en-US" smtClean="0"/>
              <a:pPr/>
              <a:t>29</a:t>
            </a:fld>
            <a:endParaRPr lang="en-US"/>
          </a:p>
        </p:txBody>
      </p:sp>
      <p:sp>
        <p:nvSpPr>
          <p:cNvPr id="6" name="Text Placeholder 5">
            <a:extLst>
              <a:ext uri="{FF2B5EF4-FFF2-40B4-BE49-F238E27FC236}">
                <a16:creationId xmlns:a16="http://schemas.microsoft.com/office/drawing/2014/main" id="{563130DA-6BA9-9017-CC3B-E19F654B4E54}"/>
              </a:ext>
            </a:extLst>
          </p:cNvPr>
          <p:cNvSpPr>
            <a:spLocks noGrp="1"/>
          </p:cNvSpPr>
          <p:nvPr>
            <p:ph type="body" sz="quarter" idx="18"/>
          </p:nvPr>
        </p:nvSpPr>
        <p:spPr>
          <a:xfrm>
            <a:off x="222251" y="6391410"/>
            <a:ext cx="11741677" cy="163378"/>
          </a:xfrm>
        </p:spPr>
        <p:txBody>
          <a:bodyPr/>
          <a:lstStyle/>
          <a:p>
            <a:r>
              <a:rPr lang="en-US" dirty="0"/>
              <a:t>Visit the </a:t>
            </a:r>
            <a:r>
              <a:rPr lang="en-US" dirty="0">
                <a:hlinkClick r:id="rId2"/>
              </a:rPr>
              <a:t>Business Registration Number community article</a:t>
            </a:r>
            <a:r>
              <a:rPr lang="en-US" dirty="0"/>
              <a:t> for an in-depth breakdown of this submission formatting by country</a:t>
            </a:r>
          </a:p>
        </p:txBody>
      </p:sp>
      <p:sp>
        <p:nvSpPr>
          <p:cNvPr id="7" name="Text Placeholder 6">
            <a:extLst>
              <a:ext uri="{FF2B5EF4-FFF2-40B4-BE49-F238E27FC236}">
                <a16:creationId xmlns:a16="http://schemas.microsoft.com/office/drawing/2014/main" id="{D8230422-B2B7-2699-33C7-833AE2654719}"/>
              </a:ext>
            </a:extLst>
          </p:cNvPr>
          <p:cNvSpPr>
            <a:spLocks noGrp="1"/>
          </p:cNvSpPr>
          <p:nvPr>
            <p:ph type="body" sz="quarter" idx="30"/>
          </p:nvPr>
        </p:nvSpPr>
        <p:spPr>
          <a:solidFill>
            <a:schemeClr val="accent1"/>
          </a:solidFill>
        </p:spPr>
        <p:txBody>
          <a:bodyPr/>
          <a:lstStyle/>
          <a:p>
            <a:pPr marL="0" indent="0">
              <a:buNone/>
            </a:pPr>
            <a:r>
              <a:rPr lang="en-US" dirty="0">
                <a:latin typeface="Host Grotesk SemiBold"/>
              </a:rPr>
              <a:t>Political Campaign Verify (CV) Token</a:t>
            </a:r>
          </a:p>
          <a:p>
            <a:pPr marL="0" indent="0">
              <a:buNone/>
            </a:pPr>
            <a:r>
              <a:rPr lang="en-US" sz="1100" dirty="0"/>
              <a:t>All 527 political organizations must get a valid CV token before submitting. </a:t>
            </a:r>
            <a:br>
              <a:rPr lang="en-US" sz="1100" dirty="0"/>
            </a:br>
            <a:r>
              <a:rPr lang="en-US" sz="1100" dirty="0"/>
              <a:t>It proves your campaign is a legitimate political entity. </a:t>
            </a:r>
          </a:p>
          <a:p>
            <a:pPr marL="0" indent="0">
              <a:buNone/>
            </a:pPr>
            <a:r>
              <a:rPr lang="en-US" sz="1100" b="1" dirty="0"/>
              <a:t>Required as of February 2026.</a:t>
            </a:r>
          </a:p>
          <a:p>
            <a:pPr lvl="1">
              <a:buNone/>
            </a:pPr>
            <a:r>
              <a:rPr lang="en-US" sz="1100" dirty="0"/>
              <a:t>How to get yours:</a:t>
            </a:r>
            <a:endParaRPr lang="en-US" sz="1100" b="0" dirty="0"/>
          </a:p>
          <a:p>
            <a:pPr marL="228600" indent="-228600">
              <a:buAutoNum type="arabicPeriod"/>
            </a:pPr>
            <a:r>
              <a:rPr lang="en-US" sz="1100" dirty="0"/>
              <a:t>Register at </a:t>
            </a:r>
            <a:r>
              <a:rPr lang="en-US" sz="1100" dirty="0">
                <a:hlinkClick r:id="rId3"/>
              </a:rPr>
              <a:t>www.campaignverify.org</a:t>
            </a:r>
            <a:r>
              <a:rPr lang="en-US" sz="1100" dirty="0"/>
              <a:t> — it's free, and you can generate tokens for Toll-Free, 10DLC, and Short Code campaigns all at once</a:t>
            </a:r>
          </a:p>
          <a:p>
            <a:pPr marL="228600" indent="-228600">
              <a:buAutoNum type="arabicPeriod"/>
            </a:pPr>
            <a:r>
              <a:rPr lang="en-US" sz="1100" dirty="0"/>
              <a:t>Include your token in your verification submission or give it to your account manager</a:t>
            </a:r>
          </a:p>
          <a:p>
            <a:pPr marL="0" indent="0">
              <a:buNone/>
            </a:pPr>
            <a:endParaRPr lang="en-US" dirty="0"/>
          </a:p>
        </p:txBody>
      </p:sp>
      <p:pic>
        <p:nvPicPr>
          <p:cNvPr id="11" name="Picture Placeholder 10" descr="legal, policy, agreement">
            <a:extLst>
              <a:ext uri="{FF2B5EF4-FFF2-40B4-BE49-F238E27FC236}">
                <a16:creationId xmlns:a16="http://schemas.microsoft.com/office/drawing/2014/main" id="{C9109E05-2060-9854-536F-3810FFA120A6}"/>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p:blipFill>
        <p:spPr>
          <a:prstGeom prst="rect">
            <a:avLst/>
          </a:prstGeom>
        </p:spPr>
      </p:pic>
      <p:pic>
        <p:nvPicPr>
          <p:cNvPr id="10" name="Picture Placeholder 9" descr="enterprise">
            <a:extLst>
              <a:ext uri="{FF2B5EF4-FFF2-40B4-BE49-F238E27FC236}">
                <a16:creationId xmlns:a16="http://schemas.microsoft.com/office/drawing/2014/main" id="{8C8D7B7C-EB9B-20CA-5692-16B1256CC526}"/>
              </a:ext>
            </a:extLst>
          </p:cNvPr>
          <p:cNvPicPr>
            <a:picLocks noGrp="1" noChangeAspect="1"/>
          </p:cNvPicPr>
          <p:nvPr>
            <p:ph type="pic" sz="quarter" idx="21"/>
          </p:nvPr>
        </p:nvPicPr>
        <p:blipFill>
          <a:blip>
            <a:extLst>
              <a:ext uri="{96DAC541-7B7A-43D3-8B79-37D633B846F1}">
                <asvg:svgBlip xmlns:asvg="http://schemas.microsoft.com/office/drawing/2016/SVG/main" r:embed="rId5"/>
              </a:ext>
            </a:extLst>
          </a:blip>
          <a:srcRect t="6250" b="6250"/>
          <a:stretch/>
        </p:blipFill>
        <p:spPr>
          <a:prstGeom prst="rect">
            <a:avLst/>
          </a:prstGeom>
        </p:spPr>
      </p:pic>
    </p:spTree>
    <p:extLst>
      <p:ext uri="{BB962C8B-B14F-4D97-AF65-F5344CB8AC3E}">
        <p14:creationId xmlns:p14="http://schemas.microsoft.com/office/powerpoint/2010/main" val="2779693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94970E-97EE-7E07-37F9-634349474CE2}"/>
              </a:ext>
            </a:extLst>
          </p:cNvPr>
          <p:cNvSpPr>
            <a:spLocks noGrp="1"/>
          </p:cNvSpPr>
          <p:nvPr>
            <p:ph type="body" sz="quarter" idx="29"/>
          </p:nvPr>
        </p:nvSpPr>
        <p:spPr>
          <a:xfrm>
            <a:off x="222251" y="2291557"/>
            <a:ext cx="5811837" cy="4276270"/>
          </a:xfrm>
          <a:solidFill>
            <a:schemeClr val="accent1"/>
          </a:solidFill>
        </p:spPr>
        <p:txBody>
          <a:bodyPr/>
          <a:lstStyle/>
          <a:p>
            <a:pPr marL="0" indent="0">
              <a:buNone/>
            </a:pPr>
            <a:r>
              <a:rPr lang="en-US" b="1"/>
              <a:t>Terms &amp; Conditions </a:t>
            </a:r>
            <a:endParaRPr lang="en-US"/>
          </a:p>
          <a:p>
            <a:pPr marL="0" indent="0">
              <a:buNone/>
            </a:pPr>
            <a:r>
              <a:rPr lang="en-US" sz="1100"/>
              <a:t>This is your program's rulebook — it tells customers what they signed up for and protects you if something goes wrong. It confirms your messaging program is transparent and compliant. </a:t>
            </a:r>
            <a:r>
              <a:rPr lang="en-US" sz="1100" b="1"/>
              <a:t>Required as of September 2026.</a:t>
            </a:r>
          </a:p>
          <a:p>
            <a:pPr marL="0" indent="0">
              <a:buNone/>
            </a:pPr>
            <a:endParaRPr lang="en-US" sz="1100" b="1" dirty="0"/>
          </a:p>
          <a:p>
            <a:pPr marL="0" indent="0">
              <a:buNone/>
            </a:pPr>
            <a:r>
              <a:rPr lang="en-US" sz="1100" b="1">
                <a:solidFill>
                  <a:schemeClr val="bg2"/>
                </a:solidFill>
              </a:rPr>
              <a:t>Best Practices:</a:t>
            </a:r>
            <a:endParaRPr lang="en-US" b="1">
              <a:solidFill>
                <a:schemeClr val="bg2"/>
              </a:solidFill>
            </a:endParaRPr>
          </a:p>
          <a:p>
            <a:pPr marL="175895" indent="-175895"/>
            <a:r>
              <a:rPr lang="en-US" sz="1100">
                <a:ea typeface="+mn-lt"/>
                <a:cs typeface="+mn-lt"/>
              </a:rPr>
              <a:t>Keep it complete: Cover your program name, message frequency, and what kind of messages you send.</a:t>
            </a:r>
            <a:endParaRPr lang="en-US"/>
          </a:p>
          <a:p>
            <a:pPr marL="175895" indent="-175895"/>
            <a:r>
              <a:rPr lang="en-US" sz="1100" dirty="0">
                <a:ea typeface="+mn-lt"/>
                <a:cs typeface="+mn-lt"/>
              </a:rPr>
              <a:t>State the </a:t>
            </a:r>
            <a:r>
              <a:rPr lang="en-US" sz="1100">
                <a:ea typeface="+mn-lt"/>
                <a:cs typeface="+mn-lt"/>
              </a:rPr>
              <a:t>disclosures: </a:t>
            </a:r>
            <a:r>
              <a:rPr lang="en-US" sz="1100" dirty="0">
                <a:ea typeface="+mn-lt"/>
                <a:cs typeface="+mn-lt"/>
              </a:rPr>
              <a:t>Include "Message and data rates may apply" verbatim, plus </a:t>
            </a:r>
            <a:r>
              <a:rPr lang="en-US" sz="1100">
                <a:ea typeface="+mn-lt"/>
                <a:cs typeface="+mn-lt"/>
              </a:rPr>
              <a:t>a note that carriers aren't liable for delayed or undelivered messages.</a:t>
            </a:r>
            <a:endParaRPr lang="en-US" dirty="0"/>
          </a:p>
          <a:p>
            <a:pPr marL="175895" indent="-175895"/>
            <a:r>
              <a:rPr lang="en-US" sz="1100">
                <a:ea typeface="+mn-lt"/>
                <a:cs typeface="+mn-lt"/>
              </a:rPr>
              <a:t>Make opt-out easy: Spell out STOP, END, CANCEL, UNSUBSCRIBE, and QUIT, alongside a working support contact.</a:t>
            </a:r>
            <a:endParaRPr lang="en-US"/>
          </a:p>
          <a:p>
            <a:pPr marL="175895" indent="-175895"/>
            <a:r>
              <a:rPr lang="en-US" sz="1100">
                <a:ea typeface="+mn-lt"/>
                <a:cs typeface="+mn-lt"/>
              </a:rPr>
              <a:t>Link your Privacy Policy: Keep it near your Call-to-Action, never buried in a pop-up or footer.</a:t>
            </a:r>
            <a:endParaRPr lang="en-US"/>
          </a:p>
          <a:p>
            <a:pPr marL="0" indent="0">
              <a:buNone/>
            </a:pPr>
            <a:endParaRPr lang="en-US" sz="1100" b="1" dirty="0"/>
          </a:p>
          <a:p>
            <a:pPr marL="0" indent="0">
              <a:buNone/>
            </a:pPr>
            <a:r>
              <a:rPr lang="en-US" sz="1100" b="1"/>
              <a:t>No T&amp;Cs? Your submission will be rejected outright starting September 15, 2026.</a:t>
            </a:r>
            <a:endParaRPr lang="en-US"/>
          </a:p>
          <a:p>
            <a:pPr marL="175895" indent="-175895"/>
            <a:endParaRPr lang="en-US" sz="1100" dirty="0"/>
          </a:p>
          <a:p>
            <a:pPr marL="175895" indent="-175895"/>
            <a:endParaRPr lang="en-US" sz="1100" dirty="0"/>
          </a:p>
        </p:txBody>
      </p:sp>
      <p:sp>
        <p:nvSpPr>
          <p:cNvPr id="3" name="Text Placeholder 2">
            <a:extLst>
              <a:ext uri="{FF2B5EF4-FFF2-40B4-BE49-F238E27FC236}">
                <a16:creationId xmlns:a16="http://schemas.microsoft.com/office/drawing/2014/main" id="{DC0C7D93-C056-8FFE-A596-34826E0773DA}"/>
              </a:ext>
            </a:extLst>
          </p:cNvPr>
          <p:cNvSpPr>
            <a:spLocks noGrp="1"/>
          </p:cNvSpPr>
          <p:nvPr>
            <p:ph type="body" sz="quarter" idx="19"/>
          </p:nvPr>
        </p:nvSpPr>
        <p:spPr/>
        <p:txBody>
          <a:bodyPr/>
          <a:lstStyle/>
          <a:p>
            <a:r>
              <a:rPr lang="en-US"/>
              <a:t>Key: What you’ll need for </a:t>
            </a:r>
            <a:r>
              <a:rPr lang="en-US">
                <a:solidFill>
                  <a:schemeClr val="bg2"/>
                </a:solidFill>
              </a:rPr>
              <a:t>verification</a:t>
            </a:r>
          </a:p>
        </p:txBody>
      </p:sp>
      <p:sp>
        <p:nvSpPr>
          <p:cNvPr id="4" name="Text Placeholder 3">
            <a:extLst>
              <a:ext uri="{FF2B5EF4-FFF2-40B4-BE49-F238E27FC236}">
                <a16:creationId xmlns:a16="http://schemas.microsoft.com/office/drawing/2014/main" id="{4D0CD623-9C15-731D-AF4C-4332BB19D282}"/>
              </a:ext>
            </a:extLst>
          </p:cNvPr>
          <p:cNvSpPr>
            <a:spLocks noGrp="1"/>
          </p:cNvSpPr>
          <p:nvPr>
            <p:ph type="body" idx="13"/>
          </p:nvPr>
        </p:nvSpPr>
        <p:spPr/>
        <p:txBody>
          <a:bodyPr/>
          <a:lstStyle/>
          <a:p>
            <a:r>
              <a:rPr lang="en-US"/>
              <a:t>Have these ready before you submit — it'll save you time.</a:t>
            </a:r>
          </a:p>
        </p:txBody>
      </p:sp>
      <p:sp>
        <p:nvSpPr>
          <p:cNvPr id="5" name="Slide Number Placeholder 4">
            <a:extLst>
              <a:ext uri="{FF2B5EF4-FFF2-40B4-BE49-F238E27FC236}">
                <a16:creationId xmlns:a16="http://schemas.microsoft.com/office/drawing/2014/main" id="{F95976E4-80E0-5F44-8745-A8D4AC193994}"/>
              </a:ext>
            </a:extLst>
          </p:cNvPr>
          <p:cNvSpPr>
            <a:spLocks noGrp="1"/>
          </p:cNvSpPr>
          <p:nvPr>
            <p:ph type="sldNum" sz="quarter" idx="16"/>
          </p:nvPr>
        </p:nvSpPr>
        <p:spPr/>
        <p:txBody>
          <a:bodyPr/>
          <a:lstStyle/>
          <a:p>
            <a:fld id="{AE086683-F536-42AB-ABBC-F4803DFE8DBC}" type="slidenum">
              <a:rPr lang="en-US" smtClean="0"/>
              <a:pPr/>
              <a:t>30</a:t>
            </a:fld>
            <a:endParaRPr lang="en-US"/>
          </a:p>
        </p:txBody>
      </p:sp>
      <p:sp>
        <p:nvSpPr>
          <p:cNvPr id="8" name="Text Placeholder 7">
            <a:extLst>
              <a:ext uri="{FF2B5EF4-FFF2-40B4-BE49-F238E27FC236}">
                <a16:creationId xmlns:a16="http://schemas.microsoft.com/office/drawing/2014/main" id="{FA6C206E-FE8B-D74C-0772-FB6A3DFC5855}"/>
              </a:ext>
            </a:extLst>
          </p:cNvPr>
          <p:cNvSpPr>
            <a:spLocks noGrp="1"/>
          </p:cNvSpPr>
          <p:nvPr>
            <p:ph type="body" sz="quarter" idx="30"/>
          </p:nvPr>
        </p:nvSpPr>
        <p:spPr>
          <a:xfrm>
            <a:off x="6156324" y="2291557"/>
            <a:ext cx="5811837" cy="4276270"/>
          </a:xfrm>
          <a:solidFill>
            <a:schemeClr val="accent1"/>
          </a:solidFill>
        </p:spPr>
        <p:txBody>
          <a:bodyPr/>
          <a:lstStyle/>
          <a:p>
            <a:pPr marL="175895" indent="-175895">
              <a:buNone/>
            </a:pPr>
            <a:r>
              <a:rPr lang="en-US" b="1"/>
              <a:t>Requirements</a:t>
            </a:r>
            <a:endParaRPr lang="en-US"/>
          </a:p>
          <a:p>
            <a:pPr marL="175895" indent="-175895"/>
            <a:r>
              <a:rPr lang="en-US" sz="1100">
                <a:ea typeface="+mn-lt"/>
                <a:cs typeface="+mn-lt"/>
              </a:rPr>
              <a:t>Program or brand name</a:t>
            </a:r>
            <a:endParaRPr lang="en-US" sz="1100"/>
          </a:p>
          <a:p>
            <a:pPr marL="175895" indent="-175895"/>
            <a:r>
              <a:rPr lang="en-US" sz="1100">
                <a:ea typeface="+mn-lt"/>
                <a:cs typeface="+mn-lt"/>
              </a:rPr>
              <a:t>Program description</a:t>
            </a:r>
            <a:endParaRPr lang="en-US" sz="1100"/>
          </a:p>
          <a:p>
            <a:pPr marL="175895" indent="-175895"/>
            <a:r>
              <a:rPr lang="en-US" sz="1100">
                <a:ea typeface="+mn-lt"/>
                <a:cs typeface="+mn-lt"/>
              </a:rPr>
              <a:t>Message and data rates may apply disclosure</a:t>
            </a:r>
            <a:endParaRPr lang="en-US" sz="1100"/>
          </a:p>
          <a:p>
            <a:pPr marL="175895" indent="-175895"/>
            <a:r>
              <a:rPr lang="en-US" sz="1100">
                <a:ea typeface="+mn-lt"/>
                <a:cs typeface="+mn-lt"/>
              </a:rPr>
              <a:t>Message frequency (or recurring message disclosure)</a:t>
            </a:r>
            <a:endParaRPr lang="en-US" sz="1100"/>
          </a:p>
          <a:p>
            <a:pPr marL="175895" indent="-175895"/>
            <a:r>
              <a:rPr lang="en-US" sz="1100">
                <a:ea typeface="+mn-lt"/>
                <a:cs typeface="+mn-lt"/>
              </a:rPr>
              <a:t>Customer support contact information</a:t>
            </a:r>
            <a:endParaRPr lang="en-US" sz="1100"/>
          </a:p>
          <a:p>
            <a:pPr marL="175895" indent="-175895"/>
            <a:r>
              <a:rPr lang="en-US" sz="1100">
                <a:ea typeface="+mn-lt"/>
                <a:cs typeface="+mn-lt"/>
              </a:rPr>
              <a:t>Complete opt-out instructions (HELP and STOP)</a:t>
            </a:r>
            <a:endParaRPr lang="en-US" sz="1100"/>
          </a:p>
          <a:p>
            <a:pPr marL="175895" indent="-175895"/>
            <a:r>
              <a:rPr lang="en-US" sz="1100">
                <a:ea typeface="+mn-lt"/>
                <a:cs typeface="+mn-lt"/>
              </a:rPr>
              <a:t>Link to the privacy policy</a:t>
            </a:r>
            <a:endParaRPr lang="en-US" sz="1100"/>
          </a:p>
          <a:p>
            <a:pPr marL="175895" indent="-175895"/>
            <a:r>
              <a:rPr lang="en-US" sz="1100">
                <a:ea typeface="+mn-lt"/>
                <a:cs typeface="+mn-lt"/>
              </a:rPr>
              <a:t>Disclosure that states “Carriers are not liable for any delayed or undelivered messages”</a:t>
            </a:r>
            <a:endParaRPr lang="en-US" sz="1100"/>
          </a:p>
          <a:p>
            <a:pPr marL="175895" indent="-175895"/>
            <a:r>
              <a:rPr lang="en-US" sz="1100">
                <a:ea typeface="+mn-lt"/>
                <a:cs typeface="+mn-lt"/>
              </a:rPr>
              <a:t>All required disclosures that are present at opt-in</a:t>
            </a:r>
            <a:endParaRPr lang="en-US" sz="1100"/>
          </a:p>
          <a:p>
            <a:pPr marL="175895" indent="-175895"/>
            <a:r>
              <a:rPr lang="en-US" sz="1100">
                <a:ea typeface="+mn-lt"/>
                <a:cs typeface="+mn-lt"/>
              </a:rPr>
              <a:t>The terms and conditions link also needs to be present on the opt-in page when using a web form.</a:t>
            </a:r>
            <a:endParaRPr lang="en-US" sz="1100"/>
          </a:p>
        </p:txBody>
      </p:sp>
      <p:pic>
        <p:nvPicPr>
          <p:cNvPr id="11" name="Picture Placeholder 10" descr="badge-check">
            <a:extLst>
              <a:ext uri="{FF2B5EF4-FFF2-40B4-BE49-F238E27FC236}">
                <a16:creationId xmlns:a16="http://schemas.microsoft.com/office/drawing/2014/main" id="{CE3EA5D2-2D4E-5AFB-2B09-5B41EF4873E1}"/>
              </a:ext>
            </a:extLst>
          </p:cNvPr>
          <p:cNvPicPr>
            <a:picLocks noGrp="1" noChangeAspect="1"/>
          </p:cNvPicPr>
          <p:nvPr>
            <p:ph type="pic" sz="quarter" idx="31"/>
          </p:nvPr>
        </p:nvPicPr>
        <p:blipFill>
          <a:blip>
            <a:extLst>
              <a:ext uri="{96DAC541-7B7A-43D3-8B79-37D633B846F1}">
                <asvg:svgBlip xmlns:asvg="http://schemas.microsoft.com/office/drawing/2016/SVG/main" r:embed="rId2"/>
              </a:ext>
            </a:extLst>
          </a:blip>
          <a:srcRect t="6250" b="6250"/>
          <a:stretch/>
        </p:blipFill>
        <p:spPr>
          <a:prstGeom prst="rect">
            <a:avLst/>
          </a:prstGeom>
        </p:spPr>
      </p:pic>
      <p:pic>
        <p:nvPicPr>
          <p:cNvPr id="10" name="Picture Placeholder 9" descr="document-check">
            <a:extLst>
              <a:ext uri="{FF2B5EF4-FFF2-40B4-BE49-F238E27FC236}">
                <a16:creationId xmlns:a16="http://schemas.microsoft.com/office/drawing/2014/main" id="{A6CEEF99-F341-FBA0-9AF2-8CFC35BA69C0}"/>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p:blipFill>
        <p:spPr>
          <a:prstGeom prst="rect">
            <a:avLst/>
          </a:prstGeom>
        </p:spPr>
      </p:pic>
    </p:spTree>
    <p:extLst>
      <p:ext uri="{BB962C8B-B14F-4D97-AF65-F5344CB8AC3E}">
        <p14:creationId xmlns:p14="http://schemas.microsoft.com/office/powerpoint/2010/main" val="473686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1A7FF-D0A4-2CE5-6D35-47ED402057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8FD2283-0967-C3E4-B344-BF72D1E28FBF}"/>
              </a:ext>
            </a:extLst>
          </p:cNvPr>
          <p:cNvSpPr>
            <a:spLocks noGrp="1"/>
          </p:cNvSpPr>
          <p:nvPr>
            <p:ph type="body" sz="quarter" idx="29"/>
          </p:nvPr>
        </p:nvSpPr>
        <p:spPr>
          <a:xfrm>
            <a:off x="222251" y="2291557"/>
            <a:ext cx="5811837" cy="4252079"/>
          </a:xfrm>
          <a:solidFill>
            <a:schemeClr val="accent1"/>
          </a:solidFill>
        </p:spPr>
        <p:txBody>
          <a:bodyPr/>
          <a:lstStyle/>
          <a:p>
            <a:pPr marL="0" indent="0">
              <a:buNone/>
            </a:pPr>
            <a:r>
              <a:rPr lang="en-US" b="1"/>
              <a:t>Privacy Policy</a:t>
            </a:r>
            <a:endParaRPr lang="en-US"/>
          </a:p>
          <a:p>
            <a:pPr marL="175895" indent="-175895"/>
            <a:r>
              <a:rPr lang="en-US" sz="1100">
                <a:ea typeface="+mn-lt"/>
                <a:cs typeface="+mn-lt"/>
              </a:rPr>
              <a:t>This is your program's data promise — it tells customers what you collect and how you protect it. It confirms your messaging program respects consumer privacy. </a:t>
            </a:r>
            <a:r>
              <a:rPr lang="en-US" sz="1100" b="1">
                <a:ea typeface="+mn-lt"/>
                <a:cs typeface="+mn-lt"/>
              </a:rPr>
              <a:t>Required as of September 2026.</a:t>
            </a:r>
            <a:endParaRPr lang="en-US" b="1"/>
          </a:p>
          <a:p>
            <a:pPr marL="0" indent="0">
              <a:buNone/>
            </a:pPr>
            <a:endParaRPr lang="en-US" sz="1100" dirty="0">
              <a:ea typeface="+mn-lt"/>
              <a:cs typeface="+mn-lt"/>
            </a:endParaRPr>
          </a:p>
          <a:p>
            <a:pPr marL="175895" indent="-175895">
              <a:buNone/>
            </a:pPr>
            <a:r>
              <a:rPr lang="en-US" sz="1100" b="1">
                <a:solidFill>
                  <a:schemeClr val="bg2"/>
                </a:solidFill>
                <a:ea typeface="+mn-lt"/>
                <a:cs typeface="+mn-lt"/>
              </a:rPr>
              <a:t>Best Practices:</a:t>
            </a:r>
            <a:endParaRPr lang="en-US" sz="1100">
              <a:solidFill>
                <a:schemeClr val="bg2"/>
              </a:solidFill>
              <a:ea typeface="+mn-lt"/>
              <a:cs typeface="+mn-lt"/>
            </a:endParaRPr>
          </a:p>
          <a:p>
            <a:pPr marL="175895" indent="-175895"/>
            <a:r>
              <a:rPr lang="en-US" sz="1100">
                <a:ea typeface="+mn-lt"/>
                <a:cs typeface="+mn-lt"/>
              </a:rPr>
              <a:t>Explain your data use: State clearly what consumer data you collect and how it's used.</a:t>
            </a:r>
            <a:endParaRPr lang="en-US"/>
          </a:p>
          <a:p>
            <a:pPr marL="175895" indent="-175895"/>
            <a:r>
              <a:rPr lang="en-US" sz="1100">
                <a:ea typeface="+mn-lt"/>
                <a:cs typeface="+mn-lt"/>
              </a:rPr>
              <a:t>Protect opt-in data: Include a clause confirming mobile opt-in consent won't be shared with third parties or affiliates for marketing.</a:t>
            </a:r>
            <a:endParaRPr lang="en-US"/>
          </a:p>
          <a:p>
            <a:pPr marL="175895" indent="-175895"/>
            <a:r>
              <a:rPr lang="en-US" sz="1100">
                <a:ea typeface="+mn-lt"/>
                <a:cs typeface="+mn-lt"/>
              </a:rPr>
              <a:t>Never sell or rent consent: Don't sell, rent, transfer, or share opt-in data, and don't message anyone from a list you didn't collect yourself.</a:t>
            </a:r>
            <a:endParaRPr lang="en-US"/>
          </a:p>
          <a:p>
            <a:pPr marL="175895" indent="-175895"/>
            <a:r>
              <a:rPr lang="en-US" sz="1100">
                <a:ea typeface="+mn-lt"/>
                <a:cs typeface="+mn-lt"/>
              </a:rPr>
              <a:t>Keep it accessible: Link it clearly near your Call-to-Action, and make sure it's live and public, not hidden behind a login or dead link.</a:t>
            </a:r>
            <a:endParaRPr lang="en-US"/>
          </a:p>
          <a:p>
            <a:pPr marL="0" indent="0">
              <a:buNone/>
            </a:pPr>
            <a:endParaRPr lang="en-US" sz="1100" dirty="0">
              <a:ea typeface="+mn-lt"/>
              <a:cs typeface="+mn-lt"/>
            </a:endParaRPr>
          </a:p>
          <a:p>
            <a:pPr marL="0" indent="0">
              <a:buNone/>
            </a:pPr>
            <a:r>
              <a:rPr lang="en-US" sz="1100">
                <a:ea typeface="+mn-lt"/>
                <a:cs typeface="+mn-lt"/>
              </a:rPr>
              <a:t>No Privacy Policy? Your submission will be rejected outright: </a:t>
            </a:r>
            <a:r>
              <a:rPr lang="en-US" sz="1100" b="1">
                <a:ea typeface="+mn-lt"/>
                <a:cs typeface="+mn-lt"/>
              </a:rPr>
              <a:t>September 2026.</a:t>
            </a:r>
            <a:endParaRPr lang="en-US" b="1"/>
          </a:p>
          <a:p>
            <a:pPr marL="175895" indent="-175895"/>
            <a:endParaRPr lang="en-US" dirty="0"/>
          </a:p>
          <a:p>
            <a:pPr marL="175895" indent="-175895"/>
            <a:endParaRPr lang="en-US" dirty="0"/>
          </a:p>
        </p:txBody>
      </p:sp>
      <p:sp>
        <p:nvSpPr>
          <p:cNvPr id="3" name="Text Placeholder 2">
            <a:extLst>
              <a:ext uri="{FF2B5EF4-FFF2-40B4-BE49-F238E27FC236}">
                <a16:creationId xmlns:a16="http://schemas.microsoft.com/office/drawing/2014/main" id="{59F41BD7-8F44-D930-E705-101F7C04D301}"/>
              </a:ext>
            </a:extLst>
          </p:cNvPr>
          <p:cNvSpPr>
            <a:spLocks noGrp="1"/>
          </p:cNvSpPr>
          <p:nvPr>
            <p:ph type="body" sz="quarter" idx="19"/>
          </p:nvPr>
        </p:nvSpPr>
        <p:spPr/>
        <p:txBody>
          <a:bodyPr/>
          <a:lstStyle/>
          <a:p>
            <a:r>
              <a:rPr lang="en-US"/>
              <a:t>Key: What you’ll need for </a:t>
            </a:r>
            <a:r>
              <a:rPr lang="en-US">
                <a:solidFill>
                  <a:schemeClr val="bg2"/>
                </a:solidFill>
              </a:rPr>
              <a:t>verification</a:t>
            </a:r>
            <a:endParaRPr lang="en-US"/>
          </a:p>
        </p:txBody>
      </p:sp>
      <p:sp>
        <p:nvSpPr>
          <p:cNvPr id="4" name="Text Placeholder 3">
            <a:extLst>
              <a:ext uri="{FF2B5EF4-FFF2-40B4-BE49-F238E27FC236}">
                <a16:creationId xmlns:a16="http://schemas.microsoft.com/office/drawing/2014/main" id="{DAD5A2F5-1830-5FE1-6F30-126DB4298D44}"/>
              </a:ext>
            </a:extLst>
          </p:cNvPr>
          <p:cNvSpPr>
            <a:spLocks noGrp="1"/>
          </p:cNvSpPr>
          <p:nvPr>
            <p:ph type="body" idx="13"/>
          </p:nvPr>
        </p:nvSpPr>
        <p:spPr/>
        <p:txBody>
          <a:bodyPr/>
          <a:lstStyle/>
          <a:p>
            <a:r>
              <a:rPr lang="en-US"/>
              <a:t>Have these ready before you submit — it'll save you time.</a:t>
            </a:r>
          </a:p>
        </p:txBody>
      </p:sp>
      <p:sp>
        <p:nvSpPr>
          <p:cNvPr id="5" name="Slide Number Placeholder 4">
            <a:extLst>
              <a:ext uri="{FF2B5EF4-FFF2-40B4-BE49-F238E27FC236}">
                <a16:creationId xmlns:a16="http://schemas.microsoft.com/office/drawing/2014/main" id="{DBEE9D72-CD5D-70F5-F3EA-03D2F4CECE4C}"/>
              </a:ext>
            </a:extLst>
          </p:cNvPr>
          <p:cNvSpPr>
            <a:spLocks noGrp="1"/>
          </p:cNvSpPr>
          <p:nvPr>
            <p:ph type="sldNum" sz="quarter" idx="16"/>
          </p:nvPr>
        </p:nvSpPr>
        <p:spPr/>
        <p:txBody>
          <a:bodyPr/>
          <a:lstStyle/>
          <a:p>
            <a:fld id="{AE086683-F536-42AB-ABBC-F4803DFE8DBC}" type="slidenum">
              <a:rPr lang="en-US" smtClean="0"/>
              <a:pPr/>
              <a:t>31</a:t>
            </a:fld>
            <a:endParaRPr lang="en-US"/>
          </a:p>
        </p:txBody>
      </p:sp>
      <p:sp>
        <p:nvSpPr>
          <p:cNvPr id="8" name="Text Placeholder 7">
            <a:extLst>
              <a:ext uri="{FF2B5EF4-FFF2-40B4-BE49-F238E27FC236}">
                <a16:creationId xmlns:a16="http://schemas.microsoft.com/office/drawing/2014/main" id="{29FC481A-DDD5-D4A4-F8C8-05104C6FCE52}"/>
              </a:ext>
            </a:extLst>
          </p:cNvPr>
          <p:cNvSpPr>
            <a:spLocks noGrp="1"/>
          </p:cNvSpPr>
          <p:nvPr>
            <p:ph type="body" sz="quarter" idx="30"/>
          </p:nvPr>
        </p:nvSpPr>
        <p:spPr>
          <a:xfrm>
            <a:off x="6156324" y="2291557"/>
            <a:ext cx="5811837" cy="4252079"/>
          </a:xfrm>
          <a:solidFill>
            <a:schemeClr val="accent1"/>
          </a:solidFill>
        </p:spPr>
        <p:txBody>
          <a:bodyPr/>
          <a:lstStyle/>
          <a:p>
            <a:pPr marL="175895" indent="-175895">
              <a:buNone/>
            </a:pPr>
            <a:r>
              <a:rPr lang="en-US" b="1">
                <a:ea typeface="+mn-lt"/>
                <a:cs typeface="+mn-lt"/>
              </a:rPr>
              <a:t>Requirements</a:t>
            </a:r>
            <a:endParaRPr lang="en-US">
              <a:ea typeface="+mn-lt"/>
              <a:cs typeface="+mn-lt"/>
            </a:endParaRPr>
          </a:p>
          <a:p>
            <a:pPr marL="175895" indent="-175895"/>
            <a:r>
              <a:rPr lang="en-US" sz="1100">
                <a:ea typeface="+mn-lt"/>
                <a:cs typeface="+mn-lt"/>
              </a:rPr>
              <a:t>What data you collect and how it’s used</a:t>
            </a:r>
            <a:endParaRPr lang="en-US" sz="1100"/>
          </a:p>
          <a:p>
            <a:pPr marL="175895" indent="-175895"/>
            <a:r>
              <a:rPr lang="en-US" sz="1100">
                <a:ea typeface="+mn-lt"/>
                <a:cs typeface="+mn-lt"/>
              </a:rPr>
              <a:t>A statement that mobile information and opt-in consent won’t be shared with third parties or affiliates for marketing or promotional purposes</a:t>
            </a:r>
            <a:endParaRPr lang="en-US" sz="1100"/>
          </a:p>
          <a:p>
            <a:pPr marL="175895" indent="-175895"/>
            <a:endParaRPr lang="en-US" dirty="0"/>
          </a:p>
        </p:txBody>
      </p:sp>
      <p:pic>
        <p:nvPicPr>
          <p:cNvPr id="12" name="Picture Placeholder 11" descr="badge-check">
            <a:extLst>
              <a:ext uri="{FF2B5EF4-FFF2-40B4-BE49-F238E27FC236}">
                <a16:creationId xmlns:a16="http://schemas.microsoft.com/office/drawing/2014/main" id="{3A5E00D2-2AEA-F85A-0390-EE0A2699EE64}"/>
              </a:ext>
            </a:extLst>
          </p:cNvPr>
          <p:cNvPicPr>
            <a:picLocks noGrp="1" noChangeAspect="1"/>
          </p:cNvPicPr>
          <p:nvPr>
            <p:ph type="pic" sz="quarter" idx="31"/>
          </p:nvPr>
        </p:nvPicPr>
        <p:blipFill>
          <a:blip>
            <a:extLst>
              <a:ext uri="{96DAC541-7B7A-43D3-8B79-37D633B846F1}">
                <asvg:svgBlip xmlns:asvg="http://schemas.microsoft.com/office/drawing/2016/SVG/main" r:embed="rId2"/>
              </a:ext>
            </a:extLst>
          </a:blip>
          <a:srcRect t="6250" b="6250"/>
          <a:stretch/>
        </p:blipFill>
        <p:spPr>
          <a:prstGeom prst="rect">
            <a:avLst/>
          </a:prstGeom>
        </p:spPr>
      </p:pic>
      <p:pic>
        <p:nvPicPr>
          <p:cNvPr id="11" name="Picture Placeholder 10" descr="shield-check">
            <a:extLst>
              <a:ext uri="{FF2B5EF4-FFF2-40B4-BE49-F238E27FC236}">
                <a16:creationId xmlns:a16="http://schemas.microsoft.com/office/drawing/2014/main" id="{8072B46F-5D16-E939-4369-93AA5F48EA17}"/>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p:blipFill>
        <p:spPr>
          <a:prstGeom prst="rect">
            <a:avLst/>
          </a:prstGeom>
        </p:spPr>
      </p:pic>
    </p:spTree>
    <p:extLst>
      <p:ext uri="{BB962C8B-B14F-4D97-AF65-F5344CB8AC3E}">
        <p14:creationId xmlns:p14="http://schemas.microsoft.com/office/powerpoint/2010/main" val="3997722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Placeholder 1">
            <a:extLst>
              <a:ext uri="{FF2B5EF4-FFF2-40B4-BE49-F238E27FC236}">
                <a16:creationId xmlns:a16="http://schemas.microsoft.com/office/drawing/2014/main" id="{5D724776-5F6D-101F-B870-C7AA5F4004FE}"/>
              </a:ext>
            </a:extLst>
          </p:cNvPr>
          <p:cNvSpPr txBox="1">
            <a:spLocks/>
          </p:cNvSpPr>
          <p:nvPr/>
        </p:nvSpPr>
        <p:spPr>
          <a:xfrm>
            <a:off x="218121" y="2332481"/>
            <a:ext cx="11750040" cy="1828800"/>
          </a:xfrm>
          <a:prstGeom prst="roundRect">
            <a:avLst>
              <a:gd name="adj" fmla="val 5204"/>
            </a:avLst>
          </a:prstGeom>
          <a:solidFill>
            <a:schemeClr val="accent6"/>
          </a:solidFill>
        </p:spPr>
        <p:txBody>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Font typeface="Arial" panose="020B0604020202020204" pitchFamily="34" charset="0"/>
              <a:buNone/>
            </a:pPr>
            <a:r>
              <a:rPr lang="en-US"/>
              <a:t> </a:t>
            </a:r>
          </a:p>
        </p:txBody>
      </p:sp>
      <p:sp>
        <p:nvSpPr>
          <p:cNvPr id="62" name="Text Placeholder 1">
            <a:extLst>
              <a:ext uri="{FF2B5EF4-FFF2-40B4-BE49-F238E27FC236}">
                <a16:creationId xmlns:a16="http://schemas.microsoft.com/office/drawing/2014/main" id="{CC6E18A8-FEDF-83A1-D46D-8E5E5E411D75}"/>
              </a:ext>
            </a:extLst>
          </p:cNvPr>
          <p:cNvSpPr txBox="1">
            <a:spLocks/>
          </p:cNvSpPr>
          <p:nvPr/>
        </p:nvSpPr>
        <p:spPr>
          <a:xfrm>
            <a:off x="231102" y="4383216"/>
            <a:ext cx="11750040" cy="1828800"/>
          </a:xfrm>
          <a:prstGeom prst="roundRect">
            <a:avLst>
              <a:gd name="adj" fmla="val 5204"/>
            </a:avLst>
          </a:prstGeom>
          <a:solidFill>
            <a:schemeClr val="accent6"/>
          </a:solidFill>
        </p:spPr>
        <p:txBody>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Font typeface="Arial" panose="020B0604020202020204" pitchFamily="34" charset="0"/>
              <a:buNone/>
            </a:pPr>
            <a:r>
              <a:rPr lang="en-US"/>
              <a:t> </a:t>
            </a:r>
          </a:p>
        </p:txBody>
      </p:sp>
      <p:sp>
        <p:nvSpPr>
          <p:cNvPr id="10" name="Text Placeholder 9">
            <a:extLst>
              <a:ext uri="{FF2B5EF4-FFF2-40B4-BE49-F238E27FC236}">
                <a16:creationId xmlns:a16="http://schemas.microsoft.com/office/drawing/2014/main" id="{060848DE-56DC-722F-C846-E5F007C56E8D}"/>
              </a:ext>
            </a:extLst>
          </p:cNvPr>
          <p:cNvSpPr>
            <a:spLocks noGrp="1"/>
          </p:cNvSpPr>
          <p:nvPr>
            <p:ph type="body" idx="13"/>
          </p:nvPr>
        </p:nvSpPr>
        <p:spPr>
          <a:xfrm>
            <a:off x="222251" y="1369415"/>
            <a:ext cx="11745912" cy="665375"/>
          </a:xfrm>
        </p:spPr>
        <p:txBody>
          <a:bodyPr/>
          <a:lstStyle/>
          <a:p>
            <a:r>
              <a:rPr lang="en-US" dirty="0">
                <a:ea typeface="+mn-lt"/>
                <a:cs typeface="+mn-lt"/>
              </a:rPr>
              <a:t>You've got your number. Now there's one more step before you can send: verification. </a:t>
            </a:r>
            <a:br>
              <a:rPr lang="en-US" dirty="0">
                <a:ea typeface="+mn-lt"/>
                <a:cs typeface="+mn-lt"/>
              </a:rPr>
            </a:br>
            <a:r>
              <a:rPr lang="en-US" dirty="0">
                <a:ea typeface="+mn-lt"/>
                <a:cs typeface="+mn-lt"/>
              </a:rPr>
              <a:t>You can do it yourself in the Sinch dashboard, or work with your account manager.</a:t>
            </a:r>
          </a:p>
        </p:txBody>
      </p:sp>
      <p:sp>
        <p:nvSpPr>
          <p:cNvPr id="11" name="Text Placeholder 10">
            <a:extLst>
              <a:ext uri="{FF2B5EF4-FFF2-40B4-BE49-F238E27FC236}">
                <a16:creationId xmlns:a16="http://schemas.microsoft.com/office/drawing/2014/main" id="{575DBCE9-B51F-27B9-C691-642C1021F8E1}"/>
              </a:ext>
            </a:extLst>
          </p:cNvPr>
          <p:cNvSpPr>
            <a:spLocks noGrp="1"/>
          </p:cNvSpPr>
          <p:nvPr>
            <p:ph type="body" sz="quarter" idx="17"/>
          </p:nvPr>
        </p:nvSpPr>
        <p:spPr>
          <a:xfrm>
            <a:off x="222251" y="6391410"/>
            <a:ext cx="11745910" cy="163378"/>
          </a:xfrm>
        </p:spPr>
        <p:txBody>
          <a:bodyPr/>
          <a:lstStyle/>
          <a:p>
            <a:r>
              <a:rPr lang="en-US" dirty="0">
                <a:solidFill>
                  <a:schemeClr val="tx1"/>
                </a:solidFill>
              </a:rPr>
              <a:t>*You can use the </a:t>
            </a:r>
            <a:r>
              <a:rPr lang="en-US" dirty="0">
                <a:ea typeface="+mn-lt"/>
                <a:cs typeface="Segoe UI"/>
                <a:hlinkClick r:id="rId2"/>
              </a:rPr>
              <a:t>Verified Sender Registration Form </a:t>
            </a:r>
            <a:r>
              <a:rPr lang="en-US" dirty="0">
                <a:solidFill>
                  <a:schemeClr val="tx1"/>
                </a:solidFill>
              </a:rPr>
              <a:t>for one or a few numbers, or the </a:t>
            </a:r>
            <a:r>
              <a:rPr lang="en-US" dirty="0">
                <a:ea typeface="+mn-lt"/>
                <a:cs typeface="+mn-lt"/>
                <a:hlinkClick r:id="rId3"/>
              </a:rPr>
              <a:t>Bulk Verification Spreadsheet </a:t>
            </a:r>
            <a:r>
              <a:rPr lang="en-US" dirty="0">
                <a:solidFill>
                  <a:schemeClr val="tx1"/>
                </a:solidFill>
              </a:rPr>
              <a:t>for larger portfolios.</a:t>
            </a:r>
            <a:endParaRPr lang="en-US" dirty="0">
              <a:solidFill>
                <a:schemeClr val="tx1"/>
              </a:solidFill>
              <a:ea typeface="+mn-lt"/>
              <a:cs typeface="+mn-lt"/>
            </a:endParaRPr>
          </a:p>
        </p:txBody>
      </p:sp>
      <p:sp>
        <p:nvSpPr>
          <p:cNvPr id="12" name="Text Placeholder 11">
            <a:extLst>
              <a:ext uri="{FF2B5EF4-FFF2-40B4-BE49-F238E27FC236}">
                <a16:creationId xmlns:a16="http://schemas.microsoft.com/office/drawing/2014/main" id="{7D04F41F-9705-CE2B-E226-74D1B6BC5B37}"/>
              </a:ext>
            </a:extLst>
          </p:cNvPr>
          <p:cNvSpPr>
            <a:spLocks noGrp="1"/>
          </p:cNvSpPr>
          <p:nvPr>
            <p:ph type="body" sz="quarter" idx="19"/>
          </p:nvPr>
        </p:nvSpPr>
        <p:spPr/>
        <p:txBody>
          <a:bodyPr/>
          <a:lstStyle/>
          <a:p>
            <a:r>
              <a:rPr lang="en-US" sz="4400"/>
              <a:t>How to launch your messaging campaign</a:t>
            </a:r>
            <a:endParaRPr lang="en-US" sz="4400" b="1"/>
          </a:p>
        </p:txBody>
      </p:sp>
      <p:sp>
        <p:nvSpPr>
          <p:cNvPr id="2" name="Slide Number Placeholder 1">
            <a:extLst>
              <a:ext uri="{FF2B5EF4-FFF2-40B4-BE49-F238E27FC236}">
                <a16:creationId xmlns:a16="http://schemas.microsoft.com/office/drawing/2014/main" id="{030BAA94-C827-FE3B-111B-4D062A4D6B25}"/>
              </a:ext>
            </a:extLst>
          </p:cNvPr>
          <p:cNvSpPr>
            <a:spLocks noGrp="1"/>
          </p:cNvSpPr>
          <p:nvPr>
            <p:ph type="sldNum" sz="quarter" idx="22"/>
          </p:nvPr>
        </p:nvSpPr>
        <p:spPr/>
        <p:txBody>
          <a:bodyPr/>
          <a:lstStyle/>
          <a:p>
            <a:fld id="{B6B988FE-5450-4D13-83CD-A9004418B02C}" type="slidenum">
              <a:rPr lang="en-US" smtClean="0"/>
              <a:t>32</a:t>
            </a:fld>
            <a:endParaRPr lang="en-US"/>
          </a:p>
        </p:txBody>
      </p:sp>
      <p:grpSp>
        <p:nvGrpSpPr>
          <p:cNvPr id="13" name="Group 12">
            <a:extLst>
              <a:ext uri="{FF2B5EF4-FFF2-40B4-BE49-F238E27FC236}">
                <a16:creationId xmlns:a16="http://schemas.microsoft.com/office/drawing/2014/main" id="{FA8C0812-0399-A9B1-1B83-83EE944A6D4F}"/>
              </a:ext>
            </a:extLst>
          </p:cNvPr>
          <p:cNvGrpSpPr/>
          <p:nvPr/>
        </p:nvGrpSpPr>
        <p:grpSpPr>
          <a:xfrm>
            <a:off x="380538" y="2987444"/>
            <a:ext cx="1371600" cy="1005840"/>
            <a:chOff x="355649" y="3889945"/>
            <a:chExt cx="1023484" cy="1035534"/>
          </a:xfrm>
        </p:grpSpPr>
        <p:sp>
          <p:nvSpPr>
            <p:cNvPr id="14" name="Round Same Side Corner Rectangle 79">
              <a:extLst>
                <a:ext uri="{FF2B5EF4-FFF2-40B4-BE49-F238E27FC236}">
                  <a16:creationId xmlns:a16="http://schemas.microsoft.com/office/drawing/2014/main" id="{EFED4BAD-A1BB-EDBC-5BFE-CFD295ED0A80}"/>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dirty="0">
                  <a:solidFill>
                    <a:schemeClr val="tx1"/>
                  </a:solidFill>
                  <a:ea typeface="+mn-lt"/>
                  <a:cs typeface="+mn-lt"/>
                </a:rPr>
                <a:t>A customer wants to create a Toll-Free Number (TFN) messaging campaign</a:t>
              </a:r>
              <a:endParaRPr lang="en-US" sz="900" dirty="0">
                <a:solidFill>
                  <a:schemeClr val="tx1"/>
                </a:solidFill>
              </a:endParaRPr>
            </a:p>
          </p:txBody>
        </p:sp>
        <p:sp>
          <p:nvSpPr>
            <p:cNvPr id="15" name="Round Same Side Corner Rectangle 81">
              <a:extLst>
                <a:ext uri="{FF2B5EF4-FFF2-40B4-BE49-F238E27FC236}">
                  <a16:creationId xmlns:a16="http://schemas.microsoft.com/office/drawing/2014/main" id="{9E8BA44D-537E-1389-DAE4-04D07864B155}"/>
                </a:ext>
              </a:extLst>
            </p:cNvPr>
            <p:cNvSpPr/>
            <p:nvPr/>
          </p:nvSpPr>
          <p:spPr>
            <a:xfrm>
              <a:off x="355649" y="3889945"/>
              <a:ext cx="1023484" cy="282418"/>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START</a:t>
              </a:r>
              <a:endParaRPr lang="en-US" sz="1000" b="1">
                <a:solidFill>
                  <a:schemeClr val="tx2"/>
                </a:solidFill>
              </a:endParaRPr>
            </a:p>
          </p:txBody>
        </p:sp>
      </p:grpSp>
      <p:grpSp>
        <p:nvGrpSpPr>
          <p:cNvPr id="16" name="Group 15">
            <a:extLst>
              <a:ext uri="{FF2B5EF4-FFF2-40B4-BE49-F238E27FC236}">
                <a16:creationId xmlns:a16="http://schemas.microsoft.com/office/drawing/2014/main" id="{DB2C8FA2-7741-7455-B262-C1310F9FC319}"/>
              </a:ext>
            </a:extLst>
          </p:cNvPr>
          <p:cNvGrpSpPr/>
          <p:nvPr/>
        </p:nvGrpSpPr>
        <p:grpSpPr>
          <a:xfrm>
            <a:off x="1868651" y="2987444"/>
            <a:ext cx="1188720" cy="1005840"/>
            <a:chOff x="355649" y="3889945"/>
            <a:chExt cx="1023484" cy="1035534"/>
          </a:xfrm>
        </p:grpSpPr>
        <p:sp>
          <p:nvSpPr>
            <p:cNvPr id="17" name="Round Same Side Corner Rectangle 79">
              <a:extLst>
                <a:ext uri="{FF2B5EF4-FFF2-40B4-BE49-F238E27FC236}">
                  <a16:creationId xmlns:a16="http://schemas.microsoft.com/office/drawing/2014/main" id="{D59184BA-9CED-EB74-83EF-72D8A9176F50}"/>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dirty="0">
                  <a:solidFill>
                    <a:schemeClr val="tx1"/>
                  </a:solidFill>
                  <a:ea typeface="+mn-lt"/>
                  <a:cs typeface="+mn-lt"/>
                </a:rPr>
                <a:t>You sign in to the Sinch Dashboard.</a:t>
              </a:r>
            </a:p>
          </p:txBody>
        </p:sp>
        <p:sp>
          <p:nvSpPr>
            <p:cNvPr id="18" name="Round Same Side Corner Rectangle 81">
              <a:extLst>
                <a:ext uri="{FF2B5EF4-FFF2-40B4-BE49-F238E27FC236}">
                  <a16:creationId xmlns:a16="http://schemas.microsoft.com/office/drawing/2014/main" id="{E92B9DA9-FB42-6849-6D0A-5E367DE963E8}"/>
                </a:ext>
              </a:extLst>
            </p:cNvPr>
            <p:cNvSpPr/>
            <p:nvPr/>
          </p:nvSpPr>
          <p:spPr>
            <a:xfrm>
              <a:off x="355649" y="3889945"/>
              <a:ext cx="1023484" cy="282418"/>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1</a:t>
              </a:r>
              <a:endParaRPr lang="en-US" sz="1000" b="1">
                <a:solidFill>
                  <a:schemeClr val="tx2"/>
                </a:solidFill>
              </a:endParaRPr>
            </a:p>
          </p:txBody>
        </p:sp>
      </p:grpSp>
      <p:grpSp>
        <p:nvGrpSpPr>
          <p:cNvPr id="19" name="Group 18">
            <a:extLst>
              <a:ext uri="{FF2B5EF4-FFF2-40B4-BE49-F238E27FC236}">
                <a16:creationId xmlns:a16="http://schemas.microsoft.com/office/drawing/2014/main" id="{E9980F10-A438-738D-A100-9CCC33C68197}"/>
              </a:ext>
            </a:extLst>
          </p:cNvPr>
          <p:cNvGrpSpPr/>
          <p:nvPr/>
        </p:nvGrpSpPr>
        <p:grpSpPr>
          <a:xfrm>
            <a:off x="3173884" y="2987444"/>
            <a:ext cx="1188720" cy="1005840"/>
            <a:chOff x="355649" y="3889945"/>
            <a:chExt cx="1023484" cy="1035534"/>
          </a:xfrm>
        </p:grpSpPr>
        <p:sp>
          <p:nvSpPr>
            <p:cNvPr id="20" name="Round Same Side Corner Rectangle 79">
              <a:extLst>
                <a:ext uri="{FF2B5EF4-FFF2-40B4-BE49-F238E27FC236}">
                  <a16:creationId xmlns:a16="http://schemas.microsoft.com/office/drawing/2014/main" id="{F58FFF62-0DBF-CB5E-8773-0BBE8C33ADBD}"/>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ea typeface="+mn-lt"/>
                  <a:cs typeface="+mn-lt"/>
                </a:rPr>
                <a:t>You get a TFN by choosing to buy, host, or port.</a:t>
              </a:r>
            </a:p>
          </p:txBody>
        </p:sp>
        <p:sp>
          <p:nvSpPr>
            <p:cNvPr id="21" name="Round Same Side Corner Rectangle 81">
              <a:extLst>
                <a:ext uri="{FF2B5EF4-FFF2-40B4-BE49-F238E27FC236}">
                  <a16:creationId xmlns:a16="http://schemas.microsoft.com/office/drawing/2014/main" id="{5DEA7D7A-C367-C415-8135-BE4CA1552EE3}"/>
                </a:ext>
              </a:extLst>
            </p:cNvPr>
            <p:cNvSpPr/>
            <p:nvPr/>
          </p:nvSpPr>
          <p:spPr>
            <a:xfrm>
              <a:off x="355649" y="3889945"/>
              <a:ext cx="1023484" cy="282418"/>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2</a:t>
              </a:r>
              <a:endParaRPr lang="en-US" sz="1000" b="1">
                <a:solidFill>
                  <a:schemeClr val="tx2"/>
                </a:solidFill>
              </a:endParaRPr>
            </a:p>
          </p:txBody>
        </p:sp>
      </p:grpSp>
      <p:grpSp>
        <p:nvGrpSpPr>
          <p:cNvPr id="22" name="Group 21">
            <a:extLst>
              <a:ext uri="{FF2B5EF4-FFF2-40B4-BE49-F238E27FC236}">
                <a16:creationId xmlns:a16="http://schemas.microsoft.com/office/drawing/2014/main" id="{B2FAC75F-88A5-5EBB-B93F-469E803659EE}"/>
              </a:ext>
            </a:extLst>
          </p:cNvPr>
          <p:cNvGrpSpPr/>
          <p:nvPr/>
        </p:nvGrpSpPr>
        <p:grpSpPr>
          <a:xfrm>
            <a:off x="4479117" y="2987444"/>
            <a:ext cx="1280160" cy="1005840"/>
            <a:chOff x="355649" y="3889945"/>
            <a:chExt cx="1015209" cy="1035534"/>
          </a:xfrm>
        </p:grpSpPr>
        <p:sp>
          <p:nvSpPr>
            <p:cNvPr id="23" name="Round Same Side Corner Rectangle 79">
              <a:extLst>
                <a:ext uri="{FF2B5EF4-FFF2-40B4-BE49-F238E27FC236}">
                  <a16:creationId xmlns:a16="http://schemas.microsoft.com/office/drawing/2014/main" id="{136A9E25-31F9-CFFF-16FB-ABB8C00C066E}"/>
                </a:ext>
              </a:extLst>
            </p:cNvPr>
            <p:cNvSpPr/>
            <p:nvPr/>
          </p:nvSpPr>
          <p:spPr>
            <a:xfrm>
              <a:off x="355651" y="4172362"/>
              <a:ext cx="1015206"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ea typeface="+mn-lt"/>
                  <a:cs typeface="+mn-lt"/>
                </a:rPr>
                <a:t>You submit verification to Sinch Team for review</a:t>
              </a:r>
            </a:p>
          </p:txBody>
        </p:sp>
        <p:sp>
          <p:nvSpPr>
            <p:cNvPr id="24" name="Round Same Side Corner Rectangle 81">
              <a:extLst>
                <a:ext uri="{FF2B5EF4-FFF2-40B4-BE49-F238E27FC236}">
                  <a16:creationId xmlns:a16="http://schemas.microsoft.com/office/drawing/2014/main" id="{C55E5786-63BD-A204-27D6-0C4418EA6931}"/>
                </a:ext>
              </a:extLst>
            </p:cNvPr>
            <p:cNvSpPr/>
            <p:nvPr/>
          </p:nvSpPr>
          <p:spPr>
            <a:xfrm>
              <a:off x="355649" y="3889945"/>
              <a:ext cx="1015209" cy="282418"/>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3</a:t>
              </a:r>
              <a:endParaRPr lang="en-US" sz="1000" b="1">
                <a:solidFill>
                  <a:schemeClr val="tx2"/>
                </a:solidFill>
              </a:endParaRPr>
            </a:p>
          </p:txBody>
        </p:sp>
      </p:grpSp>
      <p:grpSp>
        <p:nvGrpSpPr>
          <p:cNvPr id="25" name="Group 24">
            <a:extLst>
              <a:ext uri="{FF2B5EF4-FFF2-40B4-BE49-F238E27FC236}">
                <a16:creationId xmlns:a16="http://schemas.microsoft.com/office/drawing/2014/main" id="{C9E8834C-0407-1D51-A341-0C05C0CD2045}"/>
              </a:ext>
            </a:extLst>
          </p:cNvPr>
          <p:cNvGrpSpPr/>
          <p:nvPr/>
        </p:nvGrpSpPr>
        <p:grpSpPr>
          <a:xfrm>
            <a:off x="5875790" y="2987444"/>
            <a:ext cx="1737360" cy="1005840"/>
            <a:chOff x="355649" y="3889945"/>
            <a:chExt cx="1074660" cy="1035534"/>
          </a:xfrm>
        </p:grpSpPr>
        <p:sp>
          <p:nvSpPr>
            <p:cNvPr id="26" name="Round Same Side Corner Rectangle 79">
              <a:extLst>
                <a:ext uri="{FF2B5EF4-FFF2-40B4-BE49-F238E27FC236}">
                  <a16:creationId xmlns:a16="http://schemas.microsoft.com/office/drawing/2014/main" id="{F7BE471F-00F6-BBB6-9EDC-A46BD69BCC4D}"/>
                </a:ext>
              </a:extLst>
            </p:cNvPr>
            <p:cNvSpPr/>
            <p:nvPr/>
          </p:nvSpPr>
          <p:spPr>
            <a:xfrm>
              <a:off x="355651" y="4172362"/>
              <a:ext cx="1074658"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ea typeface="+mn-lt"/>
                  <a:cs typeface="+mn-lt"/>
                </a:rPr>
                <a:t>We review it. Our team does a quick compliance check and will let you know if anything needs fixing.</a:t>
              </a:r>
            </a:p>
          </p:txBody>
        </p:sp>
        <p:sp>
          <p:nvSpPr>
            <p:cNvPr id="27" name="Round Same Side Corner Rectangle 81">
              <a:extLst>
                <a:ext uri="{FF2B5EF4-FFF2-40B4-BE49-F238E27FC236}">
                  <a16:creationId xmlns:a16="http://schemas.microsoft.com/office/drawing/2014/main" id="{9584482A-9978-4C62-6213-14B6C21A4A3E}"/>
                </a:ext>
              </a:extLst>
            </p:cNvPr>
            <p:cNvSpPr/>
            <p:nvPr/>
          </p:nvSpPr>
          <p:spPr>
            <a:xfrm>
              <a:off x="355649" y="3889945"/>
              <a:ext cx="1074658" cy="282418"/>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4</a:t>
              </a:r>
              <a:endParaRPr lang="en-US" sz="1000" b="1">
                <a:solidFill>
                  <a:schemeClr val="tx2"/>
                </a:solidFill>
              </a:endParaRPr>
            </a:p>
          </p:txBody>
        </p:sp>
      </p:grpSp>
      <p:grpSp>
        <p:nvGrpSpPr>
          <p:cNvPr id="28" name="Group 27">
            <a:extLst>
              <a:ext uri="{FF2B5EF4-FFF2-40B4-BE49-F238E27FC236}">
                <a16:creationId xmlns:a16="http://schemas.microsoft.com/office/drawing/2014/main" id="{64D07427-5386-049B-3019-ECE3CB1F21C1}"/>
              </a:ext>
            </a:extLst>
          </p:cNvPr>
          <p:cNvGrpSpPr/>
          <p:nvPr/>
        </p:nvGrpSpPr>
        <p:grpSpPr>
          <a:xfrm>
            <a:off x="7729663" y="2987444"/>
            <a:ext cx="1371600" cy="1005840"/>
            <a:chOff x="355649" y="3889945"/>
            <a:chExt cx="1023484" cy="1035534"/>
          </a:xfrm>
        </p:grpSpPr>
        <p:sp>
          <p:nvSpPr>
            <p:cNvPr id="29" name="Round Same Side Corner Rectangle 79">
              <a:extLst>
                <a:ext uri="{FF2B5EF4-FFF2-40B4-BE49-F238E27FC236}">
                  <a16:creationId xmlns:a16="http://schemas.microsoft.com/office/drawing/2014/main" id="{FC9ACAC6-70CB-0FE1-ED1E-51BE38147894}"/>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ea typeface="+mn-lt"/>
                  <a:cs typeface="+mn-lt"/>
                </a:rPr>
                <a:t>We get final approval. We send the final info to our supplier for their green light.</a:t>
              </a:r>
            </a:p>
          </p:txBody>
        </p:sp>
        <p:sp>
          <p:nvSpPr>
            <p:cNvPr id="30" name="Round Same Side Corner Rectangle 81">
              <a:extLst>
                <a:ext uri="{FF2B5EF4-FFF2-40B4-BE49-F238E27FC236}">
                  <a16:creationId xmlns:a16="http://schemas.microsoft.com/office/drawing/2014/main" id="{A91C829D-D487-E6C5-0A49-D6C6B1999BB8}"/>
                </a:ext>
              </a:extLst>
            </p:cNvPr>
            <p:cNvSpPr/>
            <p:nvPr/>
          </p:nvSpPr>
          <p:spPr>
            <a:xfrm>
              <a:off x="355649" y="3889945"/>
              <a:ext cx="1023484" cy="282418"/>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5</a:t>
              </a:r>
              <a:endParaRPr lang="en-US" sz="1000" b="1">
                <a:solidFill>
                  <a:schemeClr val="tx2"/>
                </a:solidFill>
              </a:endParaRPr>
            </a:p>
          </p:txBody>
        </p:sp>
      </p:grpSp>
      <p:grpSp>
        <p:nvGrpSpPr>
          <p:cNvPr id="31" name="Group 30">
            <a:extLst>
              <a:ext uri="{FF2B5EF4-FFF2-40B4-BE49-F238E27FC236}">
                <a16:creationId xmlns:a16="http://schemas.microsoft.com/office/drawing/2014/main" id="{0B76B2E2-5BE1-73FF-1E08-6A71E99EF478}"/>
              </a:ext>
            </a:extLst>
          </p:cNvPr>
          <p:cNvGrpSpPr/>
          <p:nvPr/>
        </p:nvGrpSpPr>
        <p:grpSpPr>
          <a:xfrm>
            <a:off x="9217776" y="2987444"/>
            <a:ext cx="1280160" cy="1005840"/>
            <a:chOff x="355649" y="3889945"/>
            <a:chExt cx="1023484" cy="1035534"/>
          </a:xfrm>
        </p:grpSpPr>
        <p:sp>
          <p:nvSpPr>
            <p:cNvPr id="32" name="Round Same Side Corner Rectangle 79">
              <a:extLst>
                <a:ext uri="{FF2B5EF4-FFF2-40B4-BE49-F238E27FC236}">
                  <a16:creationId xmlns:a16="http://schemas.microsoft.com/office/drawing/2014/main" id="{B430BC11-E6DA-C53C-10FA-7517F2E37183}"/>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ea typeface="+mn-lt"/>
                  <a:cs typeface="+mn-lt"/>
                </a:rPr>
                <a:t>You'll get an email as soon as the TFN supplier approves your campaign.</a:t>
              </a:r>
            </a:p>
          </p:txBody>
        </p:sp>
        <p:sp>
          <p:nvSpPr>
            <p:cNvPr id="33" name="Round Same Side Corner Rectangle 81">
              <a:extLst>
                <a:ext uri="{FF2B5EF4-FFF2-40B4-BE49-F238E27FC236}">
                  <a16:creationId xmlns:a16="http://schemas.microsoft.com/office/drawing/2014/main" id="{A903396A-595B-9BA8-406E-3CEA93CEF4BB}"/>
                </a:ext>
              </a:extLst>
            </p:cNvPr>
            <p:cNvSpPr/>
            <p:nvPr/>
          </p:nvSpPr>
          <p:spPr>
            <a:xfrm>
              <a:off x="355649" y="3889945"/>
              <a:ext cx="1023484" cy="282418"/>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6</a:t>
              </a:r>
              <a:endParaRPr lang="en-US" sz="1000" b="1">
                <a:solidFill>
                  <a:schemeClr val="tx2"/>
                </a:solidFill>
              </a:endParaRPr>
            </a:p>
          </p:txBody>
        </p:sp>
      </p:grpSp>
      <p:grpSp>
        <p:nvGrpSpPr>
          <p:cNvPr id="34" name="Group 33">
            <a:extLst>
              <a:ext uri="{FF2B5EF4-FFF2-40B4-BE49-F238E27FC236}">
                <a16:creationId xmlns:a16="http://schemas.microsoft.com/office/drawing/2014/main" id="{16BAC242-1588-FEEE-4E76-0DF83F253297}"/>
              </a:ext>
            </a:extLst>
          </p:cNvPr>
          <p:cNvGrpSpPr/>
          <p:nvPr/>
        </p:nvGrpSpPr>
        <p:grpSpPr>
          <a:xfrm>
            <a:off x="10614450" y="2987444"/>
            <a:ext cx="1187728" cy="1005841"/>
            <a:chOff x="355649" y="3889945"/>
            <a:chExt cx="1023484" cy="1035535"/>
          </a:xfrm>
        </p:grpSpPr>
        <p:sp>
          <p:nvSpPr>
            <p:cNvPr id="35" name="Round Same Side Corner Rectangle 79">
              <a:extLst>
                <a:ext uri="{FF2B5EF4-FFF2-40B4-BE49-F238E27FC236}">
                  <a16:creationId xmlns:a16="http://schemas.microsoft.com/office/drawing/2014/main" id="{4E4B4575-223F-2FE4-826F-C39CF9F335C0}"/>
                </a:ext>
              </a:extLst>
            </p:cNvPr>
            <p:cNvSpPr/>
            <p:nvPr/>
          </p:nvSpPr>
          <p:spPr>
            <a:xfrm>
              <a:off x="355651" y="4121743"/>
              <a:ext cx="1023482" cy="80373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a:solidFill>
                    <a:schemeClr val="tx1"/>
                  </a:solidFill>
                  <a:ea typeface="+mn-lt"/>
                  <a:cs typeface="+mn-lt"/>
                </a:rPr>
                <a:t>Campaign is</a:t>
              </a:r>
            </a:p>
            <a:p>
              <a:pPr algn="ctr"/>
              <a:r>
                <a:rPr lang="en-US" sz="1200" b="1">
                  <a:solidFill>
                    <a:schemeClr val="tx1"/>
                  </a:solidFill>
                  <a:ea typeface="+mn-lt"/>
                  <a:cs typeface="+mn-lt"/>
                </a:rPr>
                <a:t>Live!</a:t>
              </a:r>
            </a:p>
          </p:txBody>
        </p:sp>
        <p:sp>
          <p:nvSpPr>
            <p:cNvPr id="36" name="Round Same Side Corner Rectangle 81">
              <a:extLst>
                <a:ext uri="{FF2B5EF4-FFF2-40B4-BE49-F238E27FC236}">
                  <a16:creationId xmlns:a16="http://schemas.microsoft.com/office/drawing/2014/main" id="{9ABE4272-4134-7224-D25C-850C4A76110F}"/>
                </a:ext>
              </a:extLst>
            </p:cNvPr>
            <p:cNvSpPr/>
            <p:nvPr/>
          </p:nvSpPr>
          <p:spPr>
            <a:xfrm>
              <a:off x="355649" y="3889945"/>
              <a:ext cx="1023484" cy="282418"/>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END</a:t>
              </a:r>
              <a:endParaRPr lang="en-US" sz="1600"/>
            </a:p>
          </p:txBody>
        </p:sp>
      </p:grpSp>
      <p:sp>
        <p:nvSpPr>
          <p:cNvPr id="37" name="TextBox 36">
            <a:extLst>
              <a:ext uri="{FF2B5EF4-FFF2-40B4-BE49-F238E27FC236}">
                <a16:creationId xmlns:a16="http://schemas.microsoft.com/office/drawing/2014/main" id="{975D004A-51D3-A13D-6919-D38FBDE16F67}"/>
              </a:ext>
            </a:extLst>
          </p:cNvPr>
          <p:cNvSpPr txBox="1"/>
          <p:nvPr/>
        </p:nvSpPr>
        <p:spPr>
          <a:xfrm>
            <a:off x="401358" y="2512543"/>
            <a:ext cx="11410104" cy="24622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600" b="1" dirty="0">
                <a:ea typeface="+mn-lt"/>
                <a:cs typeface="+mn-lt"/>
              </a:rPr>
              <a:t> ★ The preferred</a:t>
            </a:r>
            <a:r>
              <a:rPr lang="en-US" sz="1600" b="1" dirty="0"/>
              <a:t> method - </a:t>
            </a:r>
            <a:r>
              <a:rPr lang="en-US" sz="1600" dirty="0"/>
              <a:t>Self-Serve via Sinch Build. The dashboard and Developer API make it straightforward.</a:t>
            </a:r>
            <a:endParaRPr lang="en-US" sz="1600" i="1" dirty="0"/>
          </a:p>
        </p:txBody>
      </p:sp>
      <p:grpSp>
        <p:nvGrpSpPr>
          <p:cNvPr id="38" name="Group 37">
            <a:extLst>
              <a:ext uri="{FF2B5EF4-FFF2-40B4-BE49-F238E27FC236}">
                <a16:creationId xmlns:a16="http://schemas.microsoft.com/office/drawing/2014/main" id="{57CF7DBF-67B0-4D0B-EF98-C53FCFB58EEF}"/>
              </a:ext>
            </a:extLst>
          </p:cNvPr>
          <p:cNvGrpSpPr/>
          <p:nvPr/>
        </p:nvGrpSpPr>
        <p:grpSpPr>
          <a:xfrm>
            <a:off x="394806" y="5016702"/>
            <a:ext cx="1371600" cy="1005840"/>
            <a:chOff x="355649" y="3889945"/>
            <a:chExt cx="1023484" cy="1035534"/>
          </a:xfrm>
        </p:grpSpPr>
        <p:sp>
          <p:nvSpPr>
            <p:cNvPr id="39" name="Round Same Side Corner Rectangle 79">
              <a:extLst>
                <a:ext uri="{FF2B5EF4-FFF2-40B4-BE49-F238E27FC236}">
                  <a16:creationId xmlns:a16="http://schemas.microsoft.com/office/drawing/2014/main" id="{8175DD4F-D93E-7341-263F-E811110D61A0}"/>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ea typeface="+mn-lt"/>
                  <a:cs typeface="+mn-lt"/>
                </a:rPr>
                <a:t>A customer wants to create a Toll-Free Number (TFN) messaging campaign</a:t>
              </a:r>
              <a:endParaRPr lang="en-US" sz="900">
                <a:solidFill>
                  <a:schemeClr val="tx1"/>
                </a:solidFill>
              </a:endParaRPr>
            </a:p>
          </p:txBody>
        </p:sp>
        <p:sp>
          <p:nvSpPr>
            <p:cNvPr id="40" name="Round Same Side Corner Rectangle 81">
              <a:extLst>
                <a:ext uri="{FF2B5EF4-FFF2-40B4-BE49-F238E27FC236}">
                  <a16:creationId xmlns:a16="http://schemas.microsoft.com/office/drawing/2014/main" id="{098F3AC6-2D67-1DBA-ADD9-BA6E036A9842}"/>
                </a:ext>
              </a:extLst>
            </p:cNvPr>
            <p:cNvSpPr/>
            <p:nvPr/>
          </p:nvSpPr>
          <p:spPr>
            <a:xfrm>
              <a:off x="355649" y="3889945"/>
              <a:ext cx="1023484" cy="282418"/>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START</a:t>
              </a:r>
              <a:endParaRPr lang="en-US" sz="1000" b="1">
                <a:solidFill>
                  <a:schemeClr val="tx2"/>
                </a:solidFill>
              </a:endParaRPr>
            </a:p>
          </p:txBody>
        </p:sp>
      </p:grpSp>
      <p:grpSp>
        <p:nvGrpSpPr>
          <p:cNvPr id="41" name="Group 40">
            <a:extLst>
              <a:ext uri="{FF2B5EF4-FFF2-40B4-BE49-F238E27FC236}">
                <a16:creationId xmlns:a16="http://schemas.microsoft.com/office/drawing/2014/main" id="{1ABE1C3C-FC7B-E872-0ABA-BBC3CBD551FC}"/>
              </a:ext>
            </a:extLst>
          </p:cNvPr>
          <p:cNvGrpSpPr/>
          <p:nvPr/>
        </p:nvGrpSpPr>
        <p:grpSpPr>
          <a:xfrm>
            <a:off x="10628718" y="5016702"/>
            <a:ext cx="1187728" cy="1005841"/>
            <a:chOff x="355649" y="3889945"/>
            <a:chExt cx="1023484" cy="1035535"/>
          </a:xfrm>
        </p:grpSpPr>
        <p:sp>
          <p:nvSpPr>
            <p:cNvPr id="42" name="Round Same Side Corner Rectangle 79">
              <a:extLst>
                <a:ext uri="{FF2B5EF4-FFF2-40B4-BE49-F238E27FC236}">
                  <a16:creationId xmlns:a16="http://schemas.microsoft.com/office/drawing/2014/main" id="{605799D3-8E53-7213-6447-739D99523A95}"/>
                </a:ext>
              </a:extLst>
            </p:cNvPr>
            <p:cNvSpPr/>
            <p:nvPr/>
          </p:nvSpPr>
          <p:spPr>
            <a:xfrm>
              <a:off x="355651" y="4121743"/>
              <a:ext cx="1023482" cy="80373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b="1">
                  <a:solidFill>
                    <a:schemeClr val="tx1"/>
                  </a:solidFill>
                  <a:ea typeface="+mn-lt"/>
                  <a:cs typeface="+mn-lt"/>
                </a:rPr>
                <a:t>Campaign is</a:t>
              </a:r>
            </a:p>
            <a:p>
              <a:pPr algn="ctr"/>
              <a:r>
                <a:rPr lang="en-US" sz="1200" b="1">
                  <a:solidFill>
                    <a:schemeClr val="tx1"/>
                  </a:solidFill>
                  <a:ea typeface="+mn-lt"/>
                  <a:cs typeface="+mn-lt"/>
                </a:rPr>
                <a:t>Live!</a:t>
              </a:r>
            </a:p>
          </p:txBody>
        </p:sp>
        <p:sp>
          <p:nvSpPr>
            <p:cNvPr id="43" name="Round Same Side Corner Rectangle 81">
              <a:extLst>
                <a:ext uri="{FF2B5EF4-FFF2-40B4-BE49-F238E27FC236}">
                  <a16:creationId xmlns:a16="http://schemas.microsoft.com/office/drawing/2014/main" id="{6FFB0F22-6502-854C-A8DF-289C3D0D65C2}"/>
                </a:ext>
              </a:extLst>
            </p:cNvPr>
            <p:cNvSpPr/>
            <p:nvPr/>
          </p:nvSpPr>
          <p:spPr>
            <a:xfrm>
              <a:off x="355649" y="3889945"/>
              <a:ext cx="1023484" cy="282418"/>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END</a:t>
              </a:r>
              <a:endParaRPr lang="en-US" sz="1600"/>
            </a:p>
          </p:txBody>
        </p:sp>
      </p:grpSp>
      <p:grpSp>
        <p:nvGrpSpPr>
          <p:cNvPr id="44" name="Group 43">
            <a:extLst>
              <a:ext uri="{FF2B5EF4-FFF2-40B4-BE49-F238E27FC236}">
                <a16:creationId xmlns:a16="http://schemas.microsoft.com/office/drawing/2014/main" id="{1EEF8130-0F56-5B2D-5492-83E77E5E8604}"/>
              </a:ext>
            </a:extLst>
          </p:cNvPr>
          <p:cNvGrpSpPr/>
          <p:nvPr/>
        </p:nvGrpSpPr>
        <p:grpSpPr>
          <a:xfrm>
            <a:off x="1902338" y="5016702"/>
            <a:ext cx="1828800" cy="1005840"/>
            <a:chOff x="355649" y="3889945"/>
            <a:chExt cx="1023484" cy="1035534"/>
          </a:xfrm>
        </p:grpSpPr>
        <p:sp>
          <p:nvSpPr>
            <p:cNvPr id="45" name="Round Same Side Corner Rectangle 79">
              <a:extLst>
                <a:ext uri="{FF2B5EF4-FFF2-40B4-BE49-F238E27FC236}">
                  <a16:creationId xmlns:a16="http://schemas.microsoft.com/office/drawing/2014/main" id="{33B914A9-7976-451D-DC78-5F2FFF1B0E6F}"/>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rPr>
                <a:t>You send your info. You’ll give your completed verification method* to your Account Manager (AM).</a:t>
              </a:r>
            </a:p>
          </p:txBody>
        </p:sp>
        <p:sp>
          <p:nvSpPr>
            <p:cNvPr id="46" name="Round Same Side Corner Rectangle 81">
              <a:extLst>
                <a:ext uri="{FF2B5EF4-FFF2-40B4-BE49-F238E27FC236}">
                  <a16:creationId xmlns:a16="http://schemas.microsoft.com/office/drawing/2014/main" id="{816AB2F0-4DE9-AAE8-C982-720D4DC9D340}"/>
                </a:ext>
              </a:extLst>
            </p:cNvPr>
            <p:cNvSpPr/>
            <p:nvPr/>
          </p:nvSpPr>
          <p:spPr>
            <a:xfrm>
              <a:off x="355649" y="3889945"/>
              <a:ext cx="1023484" cy="282418"/>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1</a:t>
              </a:r>
              <a:endParaRPr lang="en-US" sz="1000" b="1">
                <a:solidFill>
                  <a:schemeClr val="tx2"/>
                </a:solidFill>
              </a:endParaRPr>
            </a:p>
          </p:txBody>
        </p:sp>
      </p:grpSp>
      <p:grpSp>
        <p:nvGrpSpPr>
          <p:cNvPr id="47" name="Group 46">
            <a:extLst>
              <a:ext uri="{FF2B5EF4-FFF2-40B4-BE49-F238E27FC236}">
                <a16:creationId xmlns:a16="http://schemas.microsoft.com/office/drawing/2014/main" id="{C116F5DB-6566-59C8-23E5-8163CAD91858}"/>
              </a:ext>
            </a:extLst>
          </p:cNvPr>
          <p:cNvGrpSpPr/>
          <p:nvPr/>
        </p:nvGrpSpPr>
        <p:grpSpPr>
          <a:xfrm>
            <a:off x="3867070" y="5016702"/>
            <a:ext cx="1188720" cy="1005840"/>
            <a:chOff x="355649" y="3889945"/>
            <a:chExt cx="1023484" cy="1035534"/>
          </a:xfrm>
        </p:grpSpPr>
        <p:sp>
          <p:nvSpPr>
            <p:cNvPr id="48" name="Round Same Side Corner Rectangle 79">
              <a:extLst>
                <a:ext uri="{FF2B5EF4-FFF2-40B4-BE49-F238E27FC236}">
                  <a16:creationId xmlns:a16="http://schemas.microsoft.com/office/drawing/2014/main" id="{50DEBDC1-4B3B-D8FA-3B59-EDE6EF13B290}"/>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dirty="0">
                  <a:solidFill>
                    <a:schemeClr val="tx1"/>
                  </a:solidFill>
                </a:rPr>
                <a:t>Your AM</a:t>
              </a:r>
            </a:p>
            <a:p>
              <a:pPr algn="ctr"/>
              <a:r>
                <a:rPr lang="en-US" sz="900" dirty="0">
                  <a:solidFill>
                    <a:schemeClr val="tx1"/>
                  </a:solidFill>
                </a:rPr>
                <a:t>coordinates with</a:t>
              </a:r>
            </a:p>
            <a:p>
              <a:pPr algn="ctr"/>
              <a:r>
                <a:rPr lang="en-US" sz="900" dirty="0">
                  <a:solidFill>
                    <a:schemeClr val="tx1"/>
                  </a:solidFill>
                </a:rPr>
                <a:t>Sinch team to</a:t>
              </a:r>
            </a:p>
            <a:p>
              <a:pPr algn="ctr"/>
              <a:r>
                <a:rPr lang="en-US" sz="900" dirty="0">
                  <a:solidFill>
                    <a:schemeClr val="tx1"/>
                  </a:solidFill>
                </a:rPr>
                <a:t>review submission​</a:t>
              </a:r>
            </a:p>
          </p:txBody>
        </p:sp>
        <p:sp>
          <p:nvSpPr>
            <p:cNvPr id="49" name="Round Same Side Corner Rectangle 81">
              <a:extLst>
                <a:ext uri="{FF2B5EF4-FFF2-40B4-BE49-F238E27FC236}">
                  <a16:creationId xmlns:a16="http://schemas.microsoft.com/office/drawing/2014/main" id="{BEFF0C4D-3407-3099-529A-8F24720F6EBE}"/>
                </a:ext>
              </a:extLst>
            </p:cNvPr>
            <p:cNvSpPr/>
            <p:nvPr/>
          </p:nvSpPr>
          <p:spPr>
            <a:xfrm>
              <a:off x="355649" y="3889945"/>
              <a:ext cx="1023484" cy="282418"/>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2</a:t>
              </a:r>
              <a:endParaRPr lang="en-US" sz="1000" b="1">
                <a:solidFill>
                  <a:schemeClr val="tx2"/>
                </a:solidFill>
              </a:endParaRPr>
            </a:p>
          </p:txBody>
        </p:sp>
      </p:grpSp>
      <p:grpSp>
        <p:nvGrpSpPr>
          <p:cNvPr id="50" name="Group 49">
            <a:extLst>
              <a:ext uri="{FF2B5EF4-FFF2-40B4-BE49-F238E27FC236}">
                <a16:creationId xmlns:a16="http://schemas.microsoft.com/office/drawing/2014/main" id="{E49ECBEE-FE28-B8FB-7306-7752281A0BE7}"/>
              </a:ext>
            </a:extLst>
          </p:cNvPr>
          <p:cNvGrpSpPr/>
          <p:nvPr/>
        </p:nvGrpSpPr>
        <p:grpSpPr>
          <a:xfrm>
            <a:off x="7156454" y="5016702"/>
            <a:ext cx="1371600" cy="1005840"/>
            <a:chOff x="355649" y="3889945"/>
            <a:chExt cx="1023484" cy="1035534"/>
          </a:xfrm>
        </p:grpSpPr>
        <p:sp>
          <p:nvSpPr>
            <p:cNvPr id="51" name="Round Same Side Corner Rectangle 79">
              <a:extLst>
                <a:ext uri="{FF2B5EF4-FFF2-40B4-BE49-F238E27FC236}">
                  <a16:creationId xmlns:a16="http://schemas.microsoft.com/office/drawing/2014/main" id="{ECCC336F-0A92-36F4-20DE-E07CB5379E95}"/>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ea typeface="+mn-lt"/>
                  <a:cs typeface="+mn-lt"/>
                </a:rPr>
                <a:t>We get final approval from our supplier.</a:t>
              </a:r>
            </a:p>
          </p:txBody>
        </p:sp>
        <p:sp>
          <p:nvSpPr>
            <p:cNvPr id="52" name="Round Same Side Corner Rectangle 81">
              <a:extLst>
                <a:ext uri="{FF2B5EF4-FFF2-40B4-BE49-F238E27FC236}">
                  <a16:creationId xmlns:a16="http://schemas.microsoft.com/office/drawing/2014/main" id="{1351538F-243E-4C51-F49F-5726BE4B059D}"/>
                </a:ext>
              </a:extLst>
            </p:cNvPr>
            <p:cNvSpPr/>
            <p:nvPr/>
          </p:nvSpPr>
          <p:spPr>
            <a:xfrm>
              <a:off x="355649" y="3889945"/>
              <a:ext cx="1023484" cy="282418"/>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4</a:t>
              </a:r>
              <a:endParaRPr lang="en-US" sz="1000" b="1">
                <a:solidFill>
                  <a:schemeClr val="tx2"/>
                </a:solidFill>
              </a:endParaRPr>
            </a:p>
          </p:txBody>
        </p:sp>
      </p:grpSp>
      <p:grpSp>
        <p:nvGrpSpPr>
          <p:cNvPr id="53" name="Group 52">
            <a:extLst>
              <a:ext uri="{FF2B5EF4-FFF2-40B4-BE49-F238E27FC236}">
                <a16:creationId xmlns:a16="http://schemas.microsoft.com/office/drawing/2014/main" id="{9997FDCD-8091-4BAE-3A21-D3278CE5212D}"/>
              </a:ext>
            </a:extLst>
          </p:cNvPr>
          <p:cNvGrpSpPr/>
          <p:nvPr/>
        </p:nvGrpSpPr>
        <p:grpSpPr>
          <a:xfrm>
            <a:off x="8663986" y="5016703"/>
            <a:ext cx="1828800" cy="1005839"/>
            <a:chOff x="355649" y="3889946"/>
            <a:chExt cx="1023484" cy="1035533"/>
          </a:xfrm>
        </p:grpSpPr>
        <p:sp>
          <p:nvSpPr>
            <p:cNvPr id="54" name="Round Same Side Corner Rectangle 79">
              <a:extLst>
                <a:ext uri="{FF2B5EF4-FFF2-40B4-BE49-F238E27FC236}">
                  <a16:creationId xmlns:a16="http://schemas.microsoft.com/office/drawing/2014/main" id="{1F74C41A-8CC2-2A7D-5CA7-E8119AA3BE83}"/>
                </a:ext>
              </a:extLst>
            </p:cNvPr>
            <p:cNvSpPr/>
            <p:nvPr/>
          </p:nvSpPr>
          <p:spPr>
            <a:xfrm>
              <a:off x="355651" y="4172362"/>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ea typeface="+mn-lt"/>
                  <a:cs typeface="+mn-lt"/>
                </a:rPr>
                <a:t>Your AM will let you know as soon as your TFN is verified, tested, and ready to go.</a:t>
              </a:r>
              <a:endParaRPr lang="en-US">
                <a:solidFill>
                  <a:schemeClr val="tx1"/>
                </a:solidFill>
                <a:ea typeface="+mn-lt"/>
                <a:cs typeface="+mn-lt"/>
              </a:endParaRPr>
            </a:p>
          </p:txBody>
        </p:sp>
        <p:sp>
          <p:nvSpPr>
            <p:cNvPr id="55" name="Round Same Side Corner Rectangle 81">
              <a:extLst>
                <a:ext uri="{FF2B5EF4-FFF2-40B4-BE49-F238E27FC236}">
                  <a16:creationId xmlns:a16="http://schemas.microsoft.com/office/drawing/2014/main" id="{2D61D1E3-9004-1549-2A97-CFA996522EDD}"/>
                </a:ext>
              </a:extLst>
            </p:cNvPr>
            <p:cNvSpPr/>
            <p:nvPr/>
          </p:nvSpPr>
          <p:spPr>
            <a:xfrm>
              <a:off x="355649" y="3889946"/>
              <a:ext cx="1023484" cy="282418"/>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5</a:t>
              </a:r>
              <a:endParaRPr lang="en-US" sz="1000" b="1">
                <a:solidFill>
                  <a:schemeClr val="tx2"/>
                </a:solidFill>
              </a:endParaRPr>
            </a:p>
          </p:txBody>
        </p:sp>
      </p:grpSp>
      <p:grpSp>
        <p:nvGrpSpPr>
          <p:cNvPr id="56" name="Group 55">
            <a:extLst>
              <a:ext uri="{FF2B5EF4-FFF2-40B4-BE49-F238E27FC236}">
                <a16:creationId xmlns:a16="http://schemas.microsoft.com/office/drawing/2014/main" id="{95BD300E-AEEC-763A-7BF6-91B89850F437}"/>
              </a:ext>
            </a:extLst>
          </p:cNvPr>
          <p:cNvGrpSpPr/>
          <p:nvPr/>
        </p:nvGrpSpPr>
        <p:grpSpPr>
          <a:xfrm>
            <a:off x="5191722" y="5016702"/>
            <a:ext cx="1828800" cy="1005840"/>
            <a:chOff x="272939" y="3901036"/>
            <a:chExt cx="1023484" cy="1035534"/>
          </a:xfrm>
        </p:grpSpPr>
        <p:sp>
          <p:nvSpPr>
            <p:cNvPr id="57" name="Round Same Side Corner Rectangle 79">
              <a:extLst>
                <a:ext uri="{FF2B5EF4-FFF2-40B4-BE49-F238E27FC236}">
                  <a16:creationId xmlns:a16="http://schemas.microsoft.com/office/drawing/2014/main" id="{ACE6DA7D-FF4B-6515-5CD1-6AB8E8A97461}"/>
                </a:ext>
              </a:extLst>
            </p:cNvPr>
            <p:cNvSpPr/>
            <p:nvPr/>
          </p:nvSpPr>
          <p:spPr>
            <a:xfrm>
              <a:off x="272941" y="4183453"/>
              <a:ext cx="1023482" cy="753117"/>
            </a:xfrm>
            <a:prstGeom prst="round2SameRect">
              <a:avLst>
                <a:gd name="adj1" fmla="val 0"/>
                <a:gd name="adj2" fmla="val 659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a:solidFill>
                    <a:schemeClr val="tx1"/>
                  </a:solidFill>
                </a:rPr>
                <a:t>We review it. Our team does a compliance check and works with you and your AM to fix anything if needed.</a:t>
              </a:r>
            </a:p>
          </p:txBody>
        </p:sp>
        <p:sp>
          <p:nvSpPr>
            <p:cNvPr id="58" name="Round Same Side Corner Rectangle 81">
              <a:extLst>
                <a:ext uri="{FF2B5EF4-FFF2-40B4-BE49-F238E27FC236}">
                  <a16:creationId xmlns:a16="http://schemas.microsoft.com/office/drawing/2014/main" id="{20F772CE-4C99-CA31-4FC2-FC904F687C9F}"/>
                </a:ext>
              </a:extLst>
            </p:cNvPr>
            <p:cNvSpPr/>
            <p:nvPr/>
          </p:nvSpPr>
          <p:spPr>
            <a:xfrm>
              <a:off x="272939" y="3901036"/>
              <a:ext cx="1023484" cy="282418"/>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Aft>
                  <a:spcPts val="600"/>
                </a:spcAft>
              </a:pPr>
              <a:r>
                <a:rPr lang="en-US" sz="1000" b="1">
                  <a:solidFill>
                    <a:schemeClr val="tx2"/>
                  </a:solidFill>
                  <a:latin typeface="Host Grotesk"/>
                </a:rPr>
                <a:t>Step 3</a:t>
              </a:r>
              <a:endParaRPr lang="en-US" sz="1000" b="1">
                <a:solidFill>
                  <a:schemeClr val="tx2"/>
                </a:solidFill>
              </a:endParaRPr>
            </a:p>
          </p:txBody>
        </p:sp>
      </p:grpSp>
      <p:sp>
        <p:nvSpPr>
          <p:cNvPr id="60" name="TextBox 59">
            <a:extLst>
              <a:ext uri="{FF2B5EF4-FFF2-40B4-BE49-F238E27FC236}">
                <a16:creationId xmlns:a16="http://schemas.microsoft.com/office/drawing/2014/main" id="{EFD026FE-A969-635C-40BB-93C32A137F6E}"/>
              </a:ext>
            </a:extLst>
          </p:cNvPr>
          <p:cNvSpPr txBox="1"/>
          <p:nvPr/>
        </p:nvSpPr>
        <p:spPr>
          <a:xfrm>
            <a:off x="380538" y="4606338"/>
            <a:ext cx="11416656" cy="24622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600" b="1"/>
              <a:t>Want a hand?</a:t>
            </a:r>
            <a:r>
              <a:rPr lang="en-US" sz="1600"/>
              <a:t> Your Account Manager (AM) can guide you through the process and submit on your behalf.</a:t>
            </a:r>
          </a:p>
        </p:txBody>
      </p:sp>
    </p:spTree>
    <p:extLst>
      <p:ext uri="{BB962C8B-B14F-4D97-AF65-F5344CB8AC3E}">
        <p14:creationId xmlns:p14="http://schemas.microsoft.com/office/powerpoint/2010/main" val="2475517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31830-1775-35A4-C59A-646BAB4C66B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C46F124-8751-06AF-E031-ECB760497882}"/>
              </a:ext>
            </a:extLst>
          </p:cNvPr>
          <p:cNvSpPr>
            <a:spLocks noGrp="1"/>
          </p:cNvSpPr>
          <p:nvPr>
            <p:ph type="body" sz="quarter" idx="29"/>
          </p:nvPr>
        </p:nvSpPr>
        <p:spPr>
          <a:solidFill>
            <a:schemeClr val="accent1"/>
          </a:solidFill>
        </p:spPr>
        <p:txBody>
          <a:bodyPr/>
          <a:lstStyle/>
          <a:p>
            <a:pPr marL="0" indent="0">
              <a:buNone/>
            </a:pPr>
            <a:r>
              <a:rPr lang="en-US" b="1" dirty="0"/>
              <a:t>Buying:</a:t>
            </a:r>
            <a:r>
              <a:rPr lang="en-US" dirty="0"/>
              <a:t> Enabling messaging when purchasing a TFN from Sinch</a:t>
            </a:r>
            <a:endParaRPr kumimoji="0" lang="en-US" sz="1100" b="1" i="0" u="none" strike="noStrike" kern="1200" cap="none" spc="-20" normalizeH="0" baseline="0" noProof="0" dirty="0">
              <a:ln>
                <a:noFill/>
              </a:ln>
              <a:solidFill>
                <a:srgbClr val="000000"/>
              </a:solidFill>
              <a:effectLst/>
              <a:uLnTx/>
              <a:uFillTx/>
              <a:latin typeface="Host Grotesk"/>
              <a:ea typeface="+mn-lt"/>
              <a:cs typeface="+mn-lt"/>
            </a:endParaRPr>
          </a:p>
          <a:p>
            <a:pPr marL="228600" indent="-228600">
              <a:buFont typeface="+mj-lt"/>
              <a:buAutoNum type="arabicPeriod"/>
              <a:defRPr/>
            </a:pPr>
            <a:r>
              <a:rPr kumimoji="0" lang="en-US" sz="1000" b="1" i="0" u="none" strike="noStrike" kern="1200" cap="none" spc="-20" normalizeH="0" baseline="0" noProof="0" dirty="0">
                <a:ln>
                  <a:noFill/>
                </a:ln>
                <a:solidFill>
                  <a:srgbClr val="000000"/>
                </a:solidFill>
                <a:effectLst/>
                <a:uLnTx/>
                <a:uFillTx/>
                <a:latin typeface="Host Grotesk"/>
                <a:ea typeface="+mn-lt"/>
                <a:cs typeface="+mn-lt"/>
              </a:rPr>
              <a:t>Log into the Sinch Dashboard → Numbers → Your virtual numbers</a:t>
            </a:r>
          </a:p>
          <a:p>
            <a:pPr marL="333187" lvl="3" indent="-228600">
              <a:buFont typeface="Arial" panose="020B0604020202020204" pitchFamily="34" charset="0"/>
              <a:buChar char="•"/>
              <a:defRPr/>
            </a:pPr>
            <a:r>
              <a:rPr kumimoji="0" lang="en-US" sz="1000" b="0" i="0" u="none" strike="noStrike" kern="1200" cap="none" spc="-20" normalizeH="0" baseline="0" noProof="0" dirty="0">
                <a:ln>
                  <a:noFill/>
                </a:ln>
                <a:solidFill>
                  <a:srgbClr val="000000"/>
                </a:solidFill>
                <a:effectLst/>
                <a:uLnTx/>
                <a:uFillTx/>
                <a:latin typeface="Host Grotesk"/>
                <a:ea typeface="+mn-lt"/>
                <a:cs typeface="+mn-lt"/>
              </a:rPr>
              <a:t>Select your Toll-Free Number under </a:t>
            </a:r>
            <a:br>
              <a:rPr kumimoji="0" lang="en-US" sz="1000" b="0" i="0" u="none" strike="noStrike" kern="1200" cap="none" spc="-20" normalizeH="0" baseline="0" noProof="0" dirty="0">
                <a:ln>
                  <a:noFill/>
                </a:ln>
                <a:solidFill>
                  <a:srgbClr val="000000"/>
                </a:solidFill>
                <a:effectLst/>
                <a:uLnTx/>
                <a:uFillTx/>
                <a:latin typeface="Host Grotesk"/>
                <a:ea typeface="+mn-lt"/>
                <a:cs typeface="+mn-lt"/>
              </a:rPr>
            </a:br>
            <a:r>
              <a:rPr kumimoji="0" lang="en-US" sz="1000" b="1" i="0" u="none" strike="noStrike" kern="1200" cap="none" spc="-20" normalizeH="0" baseline="0" noProof="0" dirty="0">
                <a:ln>
                  <a:noFill/>
                </a:ln>
                <a:solidFill>
                  <a:srgbClr val="000000"/>
                </a:solidFill>
                <a:effectLst/>
                <a:uLnTx/>
                <a:uFillTx/>
                <a:latin typeface="Host Grotesk"/>
                <a:ea typeface="+mn-lt"/>
                <a:cs typeface="+mn-lt"/>
              </a:rPr>
              <a:t>"Your numbers”</a:t>
            </a:r>
          </a:p>
          <a:p>
            <a:pPr marL="333187" lvl="3" indent="-228600">
              <a:buFont typeface="Arial" panose="020B0604020202020204" pitchFamily="34" charset="0"/>
              <a:buChar char="•"/>
              <a:defRPr/>
            </a:pPr>
            <a:r>
              <a:rPr kumimoji="0" lang="en-US" sz="1000" b="0" i="0" u="none" strike="noStrike" kern="1200" cap="none" spc="-20" normalizeH="0" baseline="0" noProof="0" dirty="0">
                <a:ln>
                  <a:noFill/>
                </a:ln>
                <a:solidFill>
                  <a:srgbClr val="000000"/>
                </a:solidFill>
                <a:effectLst/>
                <a:uLnTx/>
                <a:uFillTx/>
                <a:latin typeface="Host Grotesk"/>
                <a:ea typeface="+mn-lt"/>
                <a:cs typeface="+mn-lt"/>
              </a:rPr>
              <a:t>Click </a:t>
            </a:r>
            <a:r>
              <a:rPr kumimoji="0" lang="en-US" sz="1000" b="1" i="0" u="none" strike="noStrike" kern="1200" cap="none" spc="-20" normalizeH="0" baseline="0" noProof="0" dirty="0">
                <a:ln>
                  <a:noFill/>
                </a:ln>
                <a:solidFill>
                  <a:srgbClr val="000000"/>
                </a:solidFill>
                <a:effectLst/>
                <a:uLnTx/>
                <a:uFillTx/>
                <a:latin typeface="Host Grotesk"/>
                <a:ea typeface="+mn-lt"/>
                <a:cs typeface="+mn-lt"/>
              </a:rPr>
              <a:t>"Verify number”</a:t>
            </a:r>
            <a:endParaRPr lang="en-US" sz="1000" spc="-20" dirty="0">
              <a:solidFill>
                <a:srgbClr val="000000"/>
              </a:solidFill>
              <a:latin typeface="Host Grotesk"/>
              <a:ea typeface="+mn-lt"/>
              <a:cs typeface="+mn-lt"/>
            </a:endParaRPr>
          </a:p>
          <a:p>
            <a:pPr marL="228600" indent="-228600">
              <a:buFont typeface="+mj-lt"/>
              <a:buAutoNum type="arabicPeriod"/>
              <a:defRPr/>
            </a:pPr>
            <a:r>
              <a:rPr kumimoji="0" lang="en-US" sz="1000" b="0" i="0" u="none" strike="noStrike" kern="1200" cap="none" spc="-20" normalizeH="0" baseline="0" noProof="0" dirty="0">
                <a:ln>
                  <a:noFill/>
                </a:ln>
                <a:solidFill>
                  <a:srgbClr val="000000"/>
                </a:solidFill>
                <a:effectLst/>
                <a:uLnTx/>
                <a:uFillTx/>
                <a:latin typeface="Host Grotesk"/>
                <a:ea typeface="+mn-lt"/>
                <a:cs typeface="+mn-lt"/>
              </a:rPr>
              <a:t>Complete the verification method that works best for you: </a:t>
            </a:r>
          </a:p>
          <a:p>
            <a:pPr marL="333187" lvl="3" indent="-228600">
              <a:buFont typeface="Arial" panose="020B0604020202020204" pitchFamily="34" charset="0"/>
              <a:buChar char="•"/>
              <a:defRPr/>
            </a:pPr>
            <a:r>
              <a:rPr kumimoji="0" lang="en-US" sz="1000" b="1" i="0" u="none" strike="noStrike" kern="1200" cap="none" spc="0" normalizeH="0" baseline="0" noProof="0" dirty="0">
                <a:ln>
                  <a:noFill/>
                </a:ln>
                <a:solidFill>
                  <a:srgbClr val="000000"/>
                </a:solidFill>
                <a:effectLst/>
                <a:uLnTx/>
                <a:uFillTx/>
                <a:latin typeface="Host Grotesk"/>
                <a:ea typeface="+mn-lt"/>
                <a:cs typeface="+mn-lt"/>
              </a:rPr>
              <a:t>Verified Sender Registration Form (VSF):</a:t>
            </a:r>
            <a:r>
              <a:rPr kumimoji="0" lang="en-US" sz="1000" b="0" i="0" u="none" strike="noStrike" kern="1200" cap="none" spc="0" normalizeH="0" baseline="0" noProof="0" dirty="0">
                <a:ln>
                  <a:noFill/>
                </a:ln>
                <a:solidFill>
                  <a:srgbClr val="000000"/>
                </a:solidFill>
                <a:effectLst/>
                <a:uLnTx/>
                <a:uFillTx/>
                <a:latin typeface="Host Grotesk"/>
                <a:ea typeface="+mn-lt"/>
                <a:cs typeface="+mn-lt"/>
              </a:rPr>
              <a:t> </a:t>
            </a:r>
            <a:br>
              <a:rPr kumimoji="0" lang="en-US" sz="1000" b="0" i="0" u="none" strike="noStrike" kern="1200" cap="none" spc="0" normalizeH="0" baseline="0" noProof="0" dirty="0">
                <a:ln>
                  <a:noFill/>
                </a:ln>
                <a:solidFill>
                  <a:srgbClr val="000000"/>
                </a:solidFill>
                <a:effectLst/>
                <a:uLnTx/>
                <a:uFillTx/>
                <a:latin typeface="Host Grotesk"/>
                <a:ea typeface="+mn-lt"/>
                <a:cs typeface="+mn-lt"/>
              </a:rPr>
            </a:br>
            <a:r>
              <a:rPr kumimoji="0" lang="en-US" sz="1000" b="0" i="0" u="none" strike="noStrike" kern="1200" cap="none" spc="0" normalizeH="0" baseline="0" noProof="0" dirty="0">
                <a:ln>
                  <a:noFill/>
                </a:ln>
                <a:solidFill>
                  <a:srgbClr val="000000"/>
                </a:solidFill>
                <a:effectLst/>
                <a:uLnTx/>
                <a:uFillTx/>
                <a:latin typeface="Host Grotesk"/>
                <a:ea typeface="+mn-lt"/>
                <a:cs typeface="+mn-lt"/>
              </a:rPr>
              <a:t>online submission</a:t>
            </a:r>
          </a:p>
          <a:p>
            <a:pPr marL="333187" lvl="3" indent="-228600">
              <a:buFont typeface="Arial" panose="020B0604020202020204" pitchFamily="34" charset="0"/>
              <a:buChar char="•"/>
              <a:defRPr/>
            </a:pPr>
            <a:r>
              <a:rPr kumimoji="0" lang="en-US" sz="1000" b="1" i="0" u="none" strike="noStrike" kern="1200" cap="none" spc="-20" normalizeH="0" baseline="0" noProof="0" dirty="0">
                <a:ln>
                  <a:noFill/>
                </a:ln>
                <a:solidFill>
                  <a:srgbClr val="000000"/>
                </a:solidFill>
                <a:effectLst/>
                <a:uLnTx/>
                <a:uFillTx/>
                <a:latin typeface="Host Grotesk"/>
                <a:ea typeface="+mn-lt"/>
                <a:cs typeface="+mn-lt"/>
              </a:rPr>
              <a:t>Bulk</a:t>
            </a:r>
            <a:r>
              <a:rPr kumimoji="0" lang="en-US" sz="1000" b="1" i="0" u="none" strike="noStrike" kern="1200" cap="none" spc="0" normalizeH="0" baseline="0" noProof="0" dirty="0">
                <a:ln>
                  <a:noFill/>
                </a:ln>
                <a:solidFill>
                  <a:srgbClr val="000000"/>
                </a:solidFill>
                <a:effectLst/>
                <a:uLnTx/>
                <a:uFillTx/>
                <a:latin typeface="Host Grotesk"/>
                <a:ea typeface="+mn-lt"/>
                <a:cs typeface="+mn-lt"/>
              </a:rPr>
              <a:t> Verification file:</a:t>
            </a:r>
            <a:r>
              <a:rPr kumimoji="0" lang="en-US" sz="1000" b="0" i="0" u="none" strike="noStrike" kern="1200" cap="none" spc="0" normalizeH="0" baseline="0" noProof="0" dirty="0">
                <a:ln>
                  <a:noFill/>
                </a:ln>
                <a:solidFill>
                  <a:srgbClr val="000000"/>
                </a:solidFill>
                <a:effectLst/>
                <a:uLnTx/>
                <a:uFillTx/>
                <a:latin typeface="Host Grotesk"/>
                <a:ea typeface="+mn-lt"/>
                <a:cs typeface="+mn-lt"/>
              </a:rPr>
              <a:t> submit to your </a:t>
            </a:r>
            <a:br>
              <a:rPr kumimoji="0" lang="en-US" sz="1000" b="0" i="0" u="none" strike="noStrike" kern="1200" cap="none" spc="0" normalizeH="0" baseline="0" noProof="0" dirty="0">
                <a:ln>
                  <a:noFill/>
                </a:ln>
                <a:solidFill>
                  <a:srgbClr val="000000"/>
                </a:solidFill>
                <a:effectLst/>
                <a:uLnTx/>
                <a:uFillTx/>
                <a:latin typeface="Host Grotesk"/>
                <a:ea typeface="+mn-lt"/>
                <a:cs typeface="+mn-lt"/>
              </a:rPr>
            </a:br>
            <a:r>
              <a:rPr kumimoji="0" lang="en-US" sz="1000" b="0" i="0" u="none" strike="noStrike" kern="1200" cap="none" spc="0" normalizeH="0" baseline="0" noProof="0" dirty="0">
                <a:ln>
                  <a:noFill/>
                </a:ln>
                <a:solidFill>
                  <a:srgbClr val="000000"/>
                </a:solidFill>
                <a:effectLst/>
                <a:uLnTx/>
                <a:uFillTx/>
                <a:latin typeface="Host Grotesk"/>
                <a:ea typeface="+mn-lt"/>
                <a:cs typeface="+mn-lt"/>
              </a:rPr>
              <a:t>account manager</a:t>
            </a:r>
          </a:p>
          <a:p>
            <a:pPr marL="333187" lvl="3" indent="-228600">
              <a:buFont typeface="Arial" panose="020B0604020202020204" pitchFamily="34" charset="0"/>
              <a:buChar char="•"/>
              <a:defRPr/>
            </a:pPr>
            <a:r>
              <a:rPr kumimoji="0" lang="en-US" sz="1000" b="1" i="0" u="none" strike="noStrike" kern="1200" cap="none" spc="-20" normalizeH="0" baseline="0" noProof="0" dirty="0">
                <a:ln>
                  <a:noFill/>
                </a:ln>
                <a:solidFill>
                  <a:srgbClr val="000000"/>
                </a:solidFill>
                <a:effectLst/>
                <a:uLnTx/>
                <a:uFillTx/>
                <a:latin typeface="Host Grotesk"/>
                <a:ea typeface="+mn-lt"/>
                <a:cs typeface="+mn-lt"/>
              </a:rPr>
              <a:t>Verification API:</a:t>
            </a:r>
            <a:r>
              <a:rPr kumimoji="0" lang="en-US" sz="1000" b="0" i="0" u="none" strike="noStrike" kern="1200" cap="none" spc="-20" normalizeH="0" baseline="0" noProof="0" dirty="0">
                <a:ln>
                  <a:noFill/>
                </a:ln>
                <a:solidFill>
                  <a:srgbClr val="000000"/>
                </a:solidFill>
                <a:effectLst/>
                <a:uLnTx/>
                <a:uFillTx/>
                <a:latin typeface="Host Grotesk"/>
                <a:ea typeface="+mn-lt"/>
                <a:cs typeface="+mn-lt"/>
              </a:rPr>
              <a:t> for developer-driven workflows</a:t>
            </a:r>
            <a:endParaRPr lang="en-US" sz="1000" noProof="0" dirty="0">
              <a:solidFill>
                <a:srgbClr val="000000"/>
              </a:solidFill>
              <a:latin typeface="Host Grotesk"/>
            </a:endParaRPr>
          </a:p>
          <a:p>
            <a:pPr marL="228600" indent="-228600">
              <a:buFont typeface="+mj-lt"/>
              <a:buAutoNum type="arabicPeriod"/>
              <a:defRPr/>
            </a:pPr>
            <a:r>
              <a:rPr kumimoji="0" lang="en-US" sz="1000" b="0" i="0" u="none" strike="noStrike" kern="1200" cap="none" spc="-20" normalizeH="0" baseline="0" noProof="0" dirty="0">
                <a:ln>
                  <a:noFill/>
                </a:ln>
                <a:solidFill>
                  <a:srgbClr val="000000"/>
                </a:solidFill>
                <a:effectLst/>
                <a:uLnTx/>
                <a:uFillTx/>
                <a:latin typeface="Host Grotesk"/>
                <a:ea typeface="+mn-lt"/>
                <a:cs typeface="+mn-lt"/>
              </a:rPr>
              <a:t>Wait for your approval email. Once approved, your TFN is verified and ready to go!</a:t>
            </a:r>
            <a:endParaRPr kumimoji="0" lang="en-US" sz="1000" b="0" i="0" u="none" strike="noStrike" kern="1200" cap="none" spc="-20" normalizeH="0" baseline="0" noProof="0" dirty="0">
              <a:ln>
                <a:noFill/>
              </a:ln>
              <a:solidFill>
                <a:srgbClr val="000000"/>
              </a:solidFill>
              <a:effectLst/>
              <a:uLnTx/>
              <a:uFillTx/>
              <a:latin typeface="Host Grotesk"/>
              <a:ea typeface="+mn-ea"/>
              <a:cs typeface="+mn-cs"/>
            </a:endParaRPr>
          </a:p>
        </p:txBody>
      </p:sp>
      <p:sp>
        <p:nvSpPr>
          <p:cNvPr id="3" name="Text Placeholder 2">
            <a:extLst>
              <a:ext uri="{FF2B5EF4-FFF2-40B4-BE49-F238E27FC236}">
                <a16:creationId xmlns:a16="http://schemas.microsoft.com/office/drawing/2014/main" id="{25338D0A-BF39-04BC-C336-A2B6539A8D84}"/>
              </a:ext>
            </a:extLst>
          </p:cNvPr>
          <p:cNvSpPr>
            <a:spLocks noGrp="1"/>
          </p:cNvSpPr>
          <p:nvPr>
            <p:ph type="body" sz="quarter" idx="19"/>
          </p:nvPr>
        </p:nvSpPr>
        <p:spPr/>
        <p:txBody>
          <a:bodyPr/>
          <a:lstStyle/>
          <a:p>
            <a:r>
              <a:rPr lang="en-US" sz="4400" dirty="0">
                <a:ea typeface="+mj-lt"/>
                <a:cs typeface="+mj-lt"/>
              </a:rPr>
              <a:t>Reminder: The ways to </a:t>
            </a:r>
            <a:r>
              <a:rPr lang="en-US" sz="4400" dirty="0">
                <a:solidFill>
                  <a:schemeClr val="bg2"/>
                </a:solidFill>
                <a:ea typeface="+mj-lt"/>
                <a:cs typeface="+mj-lt"/>
              </a:rPr>
              <a:t>enable</a:t>
            </a:r>
            <a:r>
              <a:rPr lang="en-US" sz="4400" dirty="0">
                <a:ea typeface="+mj-lt"/>
                <a:cs typeface="+mj-lt"/>
              </a:rPr>
              <a:t> Messaging</a:t>
            </a:r>
            <a:endParaRPr lang="en-US" sz="1400" dirty="0"/>
          </a:p>
        </p:txBody>
      </p:sp>
      <p:sp>
        <p:nvSpPr>
          <p:cNvPr id="4" name="Text Placeholder 3">
            <a:extLst>
              <a:ext uri="{FF2B5EF4-FFF2-40B4-BE49-F238E27FC236}">
                <a16:creationId xmlns:a16="http://schemas.microsoft.com/office/drawing/2014/main" id="{734E22F7-2CFE-E573-F846-CE2BA3993BC2}"/>
              </a:ext>
            </a:extLst>
          </p:cNvPr>
          <p:cNvSpPr>
            <a:spLocks noGrp="1"/>
          </p:cNvSpPr>
          <p:nvPr>
            <p:ph type="body" idx="13"/>
          </p:nvPr>
        </p:nvSpPr>
        <p:spPr>
          <a:xfrm>
            <a:off x="222250" y="1369414"/>
            <a:ext cx="9767887" cy="665375"/>
          </a:xfrm>
        </p:spPr>
        <p:txBody>
          <a:bodyPr/>
          <a:lstStyle/>
          <a:p>
            <a:r>
              <a:rPr lang="en-US">
                <a:ea typeface="+mn-lt"/>
                <a:cs typeface="+mn-lt"/>
              </a:rPr>
              <a:t>A refresh on how to activate your TFN for messaging when purchasing, with voice services, or on its own</a:t>
            </a:r>
          </a:p>
        </p:txBody>
      </p:sp>
      <p:sp>
        <p:nvSpPr>
          <p:cNvPr id="5" name="Slide Number Placeholder 4">
            <a:extLst>
              <a:ext uri="{FF2B5EF4-FFF2-40B4-BE49-F238E27FC236}">
                <a16:creationId xmlns:a16="http://schemas.microsoft.com/office/drawing/2014/main" id="{2A4157ED-F36A-5DBA-387F-D35AA1C2A892}"/>
              </a:ext>
            </a:extLst>
          </p:cNvPr>
          <p:cNvSpPr>
            <a:spLocks noGrp="1"/>
          </p:cNvSpPr>
          <p:nvPr>
            <p:ph type="sldNum" sz="quarter" idx="16"/>
          </p:nvPr>
        </p:nvSpPr>
        <p:spPr/>
        <p:txBody>
          <a:bodyPr/>
          <a:lstStyle/>
          <a:p>
            <a:fld id="{AE086683-F536-42AB-ABBC-F4803DFE8DBC}" type="slidenum">
              <a:rPr lang="en-US" smtClean="0"/>
              <a:pPr/>
              <a:t>33</a:t>
            </a:fld>
            <a:endParaRPr lang="en-US"/>
          </a:p>
        </p:txBody>
      </p:sp>
      <p:sp>
        <p:nvSpPr>
          <p:cNvPr id="6" name="Text Placeholder 5">
            <a:extLst>
              <a:ext uri="{FF2B5EF4-FFF2-40B4-BE49-F238E27FC236}">
                <a16:creationId xmlns:a16="http://schemas.microsoft.com/office/drawing/2014/main" id="{0BC38C9A-C659-2D24-6353-5832D8FEDDDF}"/>
              </a:ext>
            </a:extLst>
          </p:cNvPr>
          <p:cNvSpPr>
            <a:spLocks noGrp="1"/>
          </p:cNvSpPr>
          <p:nvPr>
            <p:ph type="body" sz="quarter" idx="18"/>
          </p:nvPr>
        </p:nvSpPr>
        <p:spPr>
          <a:xfrm>
            <a:off x="222251" y="6391410"/>
            <a:ext cx="10152672" cy="383951"/>
          </a:xfrm>
        </p:spPr>
        <p:txBody>
          <a:bodyPr/>
          <a:lstStyle/>
          <a:p>
            <a:r>
              <a:rPr lang="en-US" dirty="0">
                <a:solidFill>
                  <a:srgbClr val="000000"/>
                </a:solidFill>
              </a:rPr>
              <a:t>*NOTE: </a:t>
            </a:r>
            <a:r>
              <a:rPr lang="en-US" dirty="0">
                <a:solidFill>
                  <a:srgbClr val="000000"/>
                </a:solidFill>
                <a:ea typeface="+mn-lt"/>
                <a:cs typeface="+mn-lt"/>
              </a:rPr>
              <a:t>To see in depth steps, review Chapter 3 “</a:t>
            </a:r>
            <a:r>
              <a:rPr lang="en-US" dirty="0">
                <a:ea typeface="+mj-lt"/>
                <a:cs typeface="+mj-lt"/>
              </a:rPr>
              <a:t>Getting your Toll-Free Number"</a:t>
            </a:r>
            <a:endParaRPr lang="en-US" dirty="0">
              <a:solidFill>
                <a:srgbClr val="000000"/>
              </a:solidFill>
            </a:endParaRPr>
          </a:p>
          <a:p>
            <a:endParaRPr lang="en-US" dirty="0"/>
          </a:p>
        </p:txBody>
      </p:sp>
      <p:sp>
        <p:nvSpPr>
          <p:cNvPr id="7" name="Text Placeholder 6">
            <a:extLst>
              <a:ext uri="{FF2B5EF4-FFF2-40B4-BE49-F238E27FC236}">
                <a16:creationId xmlns:a16="http://schemas.microsoft.com/office/drawing/2014/main" id="{1B269295-35D6-AE99-7997-37731170C7E8}"/>
              </a:ext>
            </a:extLst>
          </p:cNvPr>
          <p:cNvSpPr>
            <a:spLocks noGrp="1"/>
          </p:cNvSpPr>
          <p:nvPr>
            <p:ph type="body" sz="quarter" idx="30"/>
          </p:nvPr>
        </p:nvSpPr>
        <p:spPr>
          <a:solidFill>
            <a:schemeClr val="accent1"/>
          </a:solidFill>
        </p:spPr>
        <p:txBody>
          <a:bodyPr/>
          <a:lstStyle/>
          <a:p>
            <a:pPr marL="0" indent="0">
              <a:buNone/>
            </a:pPr>
            <a:r>
              <a:rPr lang="en-US" b="1" dirty="0"/>
              <a:t>Porting: </a:t>
            </a:r>
            <a:r>
              <a:rPr lang="en-US" dirty="0"/>
              <a:t>Moving voice </a:t>
            </a:r>
            <a:r>
              <a:rPr lang="en-US" u="sng" dirty="0"/>
              <a:t>and</a:t>
            </a:r>
            <a:r>
              <a:rPr lang="en-US" dirty="0"/>
              <a:t> messaging from one provider to Sinch</a:t>
            </a:r>
          </a:p>
          <a:p>
            <a:pPr marL="228600" indent="-228600">
              <a:buFont typeface="+mj-lt"/>
              <a:buAutoNum type="arabicPeriod"/>
              <a:defRPr/>
            </a:pPr>
            <a:r>
              <a:rPr kumimoji="0" lang="en-US" sz="1000" b="0" i="0" u="none" strike="noStrike" kern="1200" cap="none" spc="-20" normalizeH="0" baseline="0" noProof="0" dirty="0">
                <a:ln>
                  <a:noFill/>
                </a:ln>
                <a:solidFill>
                  <a:srgbClr val="000000"/>
                </a:solidFill>
                <a:effectLst/>
                <a:uLnTx/>
                <a:uFillTx/>
                <a:latin typeface="Host Grotesk"/>
                <a:ea typeface="+mn-lt"/>
                <a:cs typeface="+mn-lt"/>
              </a:rPr>
              <a:t>Fill out </a:t>
            </a:r>
            <a:r>
              <a:rPr kumimoji="0" lang="en-US" sz="1000" b="0" i="0" u="none" strike="noStrike" kern="1200" cap="none" spc="-20" normalizeH="0" baseline="0" noProof="0" dirty="0">
                <a:ln>
                  <a:noFill/>
                </a:ln>
                <a:solidFill>
                  <a:srgbClr val="000000"/>
                </a:solidFill>
                <a:effectLst/>
                <a:uLnTx/>
                <a:uFillTx/>
                <a:latin typeface="Host Grotesk"/>
                <a:ea typeface="+mn-ea"/>
                <a:cs typeface="+mn-cs"/>
              </a:rPr>
              <a:t>this </a:t>
            </a:r>
            <a:r>
              <a:rPr kumimoji="0" lang="en-US" sz="1000" b="0" i="0" u="none" strike="noStrike" kern="1200" cap="none" spc="-20" normalizeH="0" baseline="0" noProof="0" dirty="0">
                <a:ln>
                  <a:noFill/>
                </a:ln>
                <a:solidFill>
                  <a:srgbClr val="000000"/>
                </a:solidFill>
                <a:effectLst/>
                <a:uLnTx/>
                <a:uFillTx/>
                <a:latin typeface="Host Grotesk"/>
                <a:ea typeface="+mn-ea"/>
                <a:cs typeface="+mn-cs"/>
                <a:hlinkClick r:id="rId3"/>
              </a:rPr>
              <a:t>Letter of Authorization (LOA)</a:t>
            </a:r>
            <a:endParaRPr kumimoji="0" lang="en-US" sz="1000" b="0" i="0" u="none" strike="noStrike" kern="1200" cap="none" spc="-20" normalizeH="0" baseline="0" noProof="0" dirty="0">
              <a:ln>
                <a:noFill/>
              </a:ln>
              <a:solidFill>
                <a:srgbClr val="000000"/>
              </a:solidFill>
              <a:effectLst/>
              <a:uLnTx/>
              <a:uFillTx/>
              <a:latin typeface="Host Grotesk"/>
              <a:ea typeface="+mn-ea"/>
              <a:cs typeface="+mn-cs"/>
            </a:endParaRPr>
          </a:p>
          <a:p>
            <a:pPr marL="228600" indent="-228600">
              <a:buFont typeface="+mj-lt"/>
              <a:buAutoNum type="arabicPeriod"/>
              <a:defRPr/>
            </a:pPr>
            <a:r>
              <a:rPr kumimoji="0" lang="en-US" sz="1000" b="1" i="0" u="none" strike="noStrike" kern="1200" cap="none" spc="-20" normalizeH="0" baseline="0" noProof="0" dirty="0">
                <a:ln>
                  <a:noFill/>
                </a:ln>
                <a:solidFill>
                  <a:srgbClr val="000000"/>
                </a:solidFill>
                <a:effectLst/>
                <a:uLnTx/>
                <a:uFillTx/>
                <a:latin typeface="Host Grotesk"/>
                <a:ea typeface="+mn-ea"/>
                <a:cs typeface="+mn-cs"/>
              </a:rPr>
              <a:t>Log into the </a:t>
            </a:r>
            <a:r>
              <a:rPr kumimoji="0" lang="en-US" sz="1000" b="1" i="0" u="none" strike="noStrike" kern="1200" cap="none" spc="-20" normalizeH="0" baseline="0" noProof="0" dirty="0">
                <a:ln>
                  <a:noFill/>
                </a:ln>
                <a:solidFill>
                  <a:srgbClr val="000000"/>
                </a:solidFill>
                <a:effectLst/>
                <a:uLnTx/>
                <a:uFillTx/>
                <a:latin typeface="Host Grotesk"/>
                <a:ea typeface="+mn-ea"/>
                <a:cs typeface="+mn-cs"/>
                <a:hlinkClick r:id="rId4"/>
              </a:rPr>
              <a:t>Sinch Support Portal</a:t>
            </a:r>
            <a:r>
              <a:rPr kumimoji="0" lang="en-US" sz="1000" b="1" i="0" u="none" strike="noStrike" kern="1200" cap="none" spc="-20" normalizeH="0" baseline="0" noProof="0" dirty="0">
                <a:ln>
                  <a:noFill/>
                </a:ln>
                <a:solidFill>
                  <a:srgbClr val="000000"/>
                </a:solidFill>
                <a:effectLst/>
                <a:uLnTx/>
                <a:uFillTx/>
                <a:latin typeface="Host Grotesk"/>
                <a:ea typeface="+mn-ea"/>
                <a:cs typeface="+mn-cs"/>
              </a:rPr>
              <a:t> → Submit a request and select:</a:t>
            </a:r>
            <a:endParaRPr lang="en-US" sz="1000" noProof="0" dirty="0">
              <a:solidFill>
                <a:srgbClr val="000000"/>
              </a:solidFill>
              <a:ea typeface="+mn-lt"/>
              <a:cs typeface="+mn-lt"/>
            </a:endParaRPr>
          </a:p>
          <a:p>
            <a:pPr marL="331787" lvl="2" indent="-228600">
              <a:defRPr/>
            </a:pPr>
            <a:r>
              <a:rPr kumimoji="0" lang="en-US" sz="1000" b="1" i="0" u="none" strike="noStrike" kern="1200" cap="none" spc="-20" normalizeH="0" baseline="0" noProof="0" dirty="0">
                <a:ln>
                  <a:noFill/>
                </a:ln>
                <a:solidFill>
                  <a:srgbClr val="000000"/>
                </a:solidFill>
                <a:effectLst/>
                <a:uLnTx/>
                <a:uFillTx/>
                <a:latin typeface="Host Grotesk"/>
                <a:ea typeface="+mn-lt"/>
                <a:cs typeface="+mn-lt"/>
              </a:rPr>
              <a:t>Region:</a:t>
            </a:r>
            <a:r>
              <a:rPr kumimoji="0" lang="en-US" sz="1000" b="0" i="0" u="none" strike="noStrike" kern="1200" cap="none" spc="-20" normalizeH="0" baseline="0" noProof="0" dirty="0">
                <a:ln>
                  <a:noFill/>
                </a:ln>
                <a:solidFill>
                  <a:srgbClr val="000000"/>
                </a:solidFill>
                <a:effectLst/>
                <a:uLnTx/>
                <a:uFillTx/>
                <a:latin typeface="Host Grotesk"/>
                <a:ea typeface="+mn-lt"/>
                <a:cs typeface="+mn-lt"/>
              </a:rPr>
              <a:t> US/Canada</a:t>
            </a:r>
          </a:p>
          <a:p>
            <a:pPr marL="331787" lvl="2" indent="-228600">
              <a:defRPr/>
            </a:pPr>
            <a:r>
              <a:rPr kumimoji="0" lang="en-US" sz="1000" b="1" i="0" u="none" strike="noStrike" kern="1200" cap="none" spc="-20" normalizeH="0" baseline="0" noProof="0" dirty="0">
                <a:ln>
                  <a:noFill/>
                </a:ln>
                <a:solidFill>
                  <a:srgbClr val="000000"/>
                </a:solidFill>
                <a:effectLst/>
                <a:uLnTx/>
                <a:uFillTx/>
                <a:latin typeface="Host Grotesk"/>
                <a:ea typeface="+mn-lt"/>
                <a:cs typeface="+mn-lt"/>
              </a:rPr>
              <a:t>Product information:</a:t>
            </a:r>
            <a:r>
              <a:rPr kumimoji="0" lang="en-US" sz="1000" b="0" i="0" u="none" strike="noStrike" kern="1200" cap="none" spc="-20" normalizeH="0" baseline="0" noProof="0" dirty="0">
                <a:ln>
                  <a:noFill/>
                </a:ln>
                <a:solidFill>
                  <a:srgbClr val="000000"/>
                </a:solidFill>
                <a:effectLst/>
                <a:uLnTx/>
                <a:uFillTx/>
                <a:latin typeface="Host Grotesk"/>
                <a:ea typeface="+mn-lt"/>
                <a:cs typeface="+mn-lt"/>
              </a:rPr>
              <a:t> Numbers &amp; Connectivity</a:t>
            </a:r>
          </a:p>
          <a:p>
            <a:pPr marL="331787" lvl="2" indent="-228600">
              <a:defRPr/>
            </a:pPr>
            <a:r>
              <a:rPr kumimoji="0" lang="en-US" sz="1000" b="1" i="0" u="none" strike="noStrike" kern="1200" cap="none" spc="-20" normalizeH="0" baseline="0" noProof="0" dirty="0">
                <a:ln>
                  <a:noFill/>
                </a:ln>
                <a:solidFill>
                  <a:srgbClr val="000000"/>
                </a:solidFill>
                <a:effectLst/>
                <a:uLnTx/>
                <a:uFillTx/>
                <a:latin typeface="Host Grotesk"/>
                <a:ea typeface="+mn-lt"/>
                <a:cs typeface="+mn-lt"/>
              </a:rPr>
              <a:t>Numbers:</a:t>
            </a:r>
            <a:r>
              <a:rPr kumimoji="0" lang="en-US" sz="1000" b="0" i="0" u="none" strike="noStrike" kern="1200" cap="none" spc="-20" normalizeH="0" baseline="0" noProof="0" dirty="0">
                <a:ln>
                  <a:noFill/>
                </a:ln>
                <a:solidFill>
                  <a:srgbClr val="000000"/>
                </a:solidFill>
                <a:effectLst/>
                <a:uLnTx/>
                <a:uFillTx/>
                <a:latin typeface="Host Grotesk"/>
                <a:ea typeface="+mn-lt"/>
                <a:cs typeface="+mn-lt"/>
              </a:rPr>
              <a:t> Toll-Free – Voice + Messaging</a:t>
            </a:r>
            <a:endParaRPr lang="en-US" sz="1000" dirty="0">
              <a:solidFill>
                <a:srgbClr val="000000"/>
              </a:solidFill>
              <a:latin typeface="Host Grotesk"/>
              <a:ea typeface="+mn-lt"/>
              <a:cs typeface="+mn-lt"/>
            </a:endParaRPr>
          </a:p>
          <a:p>
            <a:pPr marL="331787" lvl="2" indent="-228600">
              <a:defRPr/>
            </a:pPr>
            <a:r>
              <a:rPr kumimoji="0" lang="en-US" sz="1000" b="1" i="0" u="none" strike="noStrike" kern="1200" cap="none" spc="-20" normalizeH="0" baseline="0" noProof="0" dirty="0">
                <a:ln>
                  <a:noFill/>
                </a:ln>
                <a:solidFill>
                  <a:srgbClr val="000000"/>
                </a:solidFill>
                <a:effectLst/>
                <a:uLnTx/>
                <a:uFillTx/>
                <a:latin typeface="Host Grotesk"/>
                <a:ea typeface="+mn-lt"/>
                <a:cs typeface="+mn-lt"/>
              </a:rPr>
              <a:t>Case Type:</a:t>
            </a:r>
            <a:r>
              <a:rPr kumimoji="0" lang="en-US" sz="1000" b="0" i="0" u="none" strike="noStrike" kern="1200" cap="none" spc="-20" normalizeH="0" baseline="0" noProof="0" dirty="0">
                <a:ln>
                  <a:noFill/>
                </a:ln>
                <a:solidFill>
                  <a:srgbClr val="000000"/>
                </a:solidFill>
                <a:effectLst/>
                <a:uLnTx/>
                <a:uFillTx/>
                <a:latin typeface="Host Grotesk"/>
                <a:ea typeface="+mn-lt"/>
                <a:cs typeface="+mn-lt"/>
              </a:rPr>
              <a:t> Number Porting Issue/Request – VOICE AND MESSAGING</a:t>
            </a:r>
          </a:p>
          <a:p>
            <a:pPr marL="331787" lvl="2" indent="-228600">
              <a:defRPr/>
            </a:pPr>
            <a:r>
              <a:rPr lang="en-US" sz="1000" dirty="0">
                <a:solidFill>
                  <a:srgbClr val="000000"/>
                </a:solidFill>
                <a:ea typeface="+mn-lt"/>
                <a:cs typeface="+mn-lt"/>
              </a:rPr>
              <a:t>NOTE: Be sure to tell us your Account ID, Project ID and SMS Service API you intend to use when the number ports.</a:t>
            </a:r>
            <a:endParaRPr lang="en-US" sz="1000" dirty="0">
              <a:solidFill>
                <a:srgbClr val="000000"/>
              </a:solidFill>
              <a:latin typeface="Host Grotesk"/>
              <a:ea typeface="+mn-lt"/>
              <a:cs typeface="+mn-lt"/>
            </a:endParaRPr>
          </a:p>
          <a:p>
            <a:pPr marL="228600" indent="-228600">
              <a:buFont typeface="+mj-lt"/>
              <a:buAutoNum type="arabicPeriod"/>
              <a:defRPr/>
            </a:pPr>
            <a:r>
              <a:rPr kumimoji="0" lang="en-US" sz="1000" b="0" i="0" u="none" strike="noStrike" kern="1200" cap="none" spc="-20" normalizeH="0" baseline="0" noProof="0" dirty="0">
                <a:ln>
                  <a:noFill/>
                </a:ln>
                <a:solidFill>
                  <a:srgbClr val="000000"/>
                </a:solidFill>
                <a:effectLst/>
                <a:uLnTx/>
                <a:uFillTx/>
                <a:latin typeface="Host Grotesk"/>
                <a:ea typeface="+mn-ea"/>
                <a:cs typeface="+mn-cs"/>
              </a:rPr>
              <a:t>Your port request has been successfully submitted and the Sinch team will then provision this on your behalf.</a:t>
            </a:r>
          </a:p>
        </p:txBody>
      </p:sp>
      <p:pic>
        <p:nvPicPr>
          <p:cNvPr id="14" name="Picture Placeholder 13" descr="connectivity">
            <a:extLst>
              <a:ext uri="{FF2B5EF4-FFF2-40B4-BE49-F238E27FC236}">
                <a16:creationId xmlns:a16="http://schemas.microsoft.com/office/drawing/2014/main" id="{50C95896-081D-B6F6-C8C9-B83360B659A7}"/>
              </a:ext>
            </a:extLst>
          </p:cNvPr>
          <p:cNvPicPr>
            <a:picLocks noGrp="1" noChangeAspect="1"/>
          </p:cNvPicPr>
          <p:nvPr>
            <p:ph type="pic" sz="quarter" idx="31"/>
          </p:nvPr>
        </p:nvPicPr>
        <p:blipFill>
          <a:blip>
            <a:extLst>
              <a:ext uri="{96DAC541-7B7A-43D3-8B79-37D633B846F1}">
                <asvg:svgBlip xmlns:asvg="http://schemas.microsoft.com/office/drawing/2016/SVG/main" r:embed="rId5"/>
              </a:ext>
            </a:extLst>
          </a:blip>
          <a:srcRect t="6250" b="6250"/>
          <a:stretch/>
        </p:blipFill>
        <p:spPr/>
      </p:pic>
      <p:sp>
        <p:nvSpPr>
          <p:cNvPr id="8" name="Text Placeholder 7">
            <a:extLst>
              <a:ext uri="{FF2B5EF4-FFF2-40B4-BE49-F238E27FC236}">
                <a16:creationId xmlns:a16="http://schemas.microsoft.com/office/drawing/2014/main" id="{B4591409-9646-65FA-D4F3-CA1A91FDC45F}"/>
              </a:ext>
            </a:extLst>
          </p:cNvPr>
          <p:cNvSpPr>
            <a:spLocks noGrp="1"/>
          </p:cNvSpPr>
          <p:nvPr>
            <p:ph type="body" sz="quarter" idx="32"/>
          </p:nvPr>
        </p:nvSpPr>
        <p:spPr>
          <a:solidFill>
            <a:schemeClr val="accent1"/>
          </a:solidFill>
        </p:spPr>
        <p:txBody>
          <a:bodyPr/>
          <a:lstStyle/>
          <a:p>
            <a:pPr marL="0" marR="0" lvl="0" indent="0" algn="l" defTabSz="914400" rtl="0" eaLnBrk="1" fontAlgn="auto" latinLnBrk="0" hangingPunct="1">
              <a:lnSpc>
                <a:spcPct val="110000"/>
              </a:lnSpc>
              <a:spcBef>
                <a:spcPts val="225"/>
              </a:spcBef>
              <a:spcAft>
                <a:spcPts val="225"/>
              </a:spcAft>
              <a:buClrTx/>
              <a:buSzTx/>
              <a:buFont typeface="Arial" panose="020B0604020202020204" pitchFamily="34" charset="0"/>
              <a:buNone/>
              <a:tabLst/>
              <a:defRPr/>
            </a:pPr>
            <a:r>
              <a:rPr lang="en-US" b="1" dirty="0">
                <a:solidFill>
                  <a:srgbClr val="000000"/>
                </a:solidFill>
                <a:latin typeface="Host Grotesk"/>
              </a:rPr>
              <a:t>Hosting</a:t>
            </a:r>
            <a:r>
              <a:rPr kumimoji="0" lang="en-US" b="1" i="0" u="none" strike="noStrike" kern="1200" cap="none" spc="-20" normalizeH="0" baseline="0" noProof="0" dirty="0">
                <a:ln>
                  <a:noFill/>
                </a:ln>
                <a:solidFill>
                  <a:srgbClr val="000000"/>
                </a:solidFill>
                <a:effectLst/>
                <a:uLnTx/>
                <a:uFillTx/>
                <a:latin typeface="Host Grotesk"/>
                <a:ea typeface="+mn-ea"/>
                <a:cs typeface="+mn-cs"/>
              </a:rPr>
              <a:t>: </a:t>
            </a:r>
            <a:r>
              <a:rPr kumimoji="0" lang="en-US" b="0" i="0" u="none" strike="noStrike" kern="1200" cap="none" spc="-20" normalizeH="0" baseline="0" noProof="0" dirty="0">
                <a:ln>
                  <a:noFill/>
                </a:ln>
                <a:solidFill>
                  <a:srgbClr val="000000"/>
                </a:solidFill>
                <a:effectLst/>
                <a:uLnTx/>
                <a:uFillTx/>
                <a:latin typeface="Host Grotesk"/>
                <a:ea typeface="+mn-ea"/>
                <a:cs typeface="+mn-cs"/>
              </a:rPr>
              <a:t>Moving </a:t>
            </a:r>
            <a:r>
              <a:rPr kumimoji="0" lang="en-US" b="0" i="0" u="sng" strike="noStrike" kern="1200" cap="none" spc="-20" normalizeH="0" baseline="0" noProof="0" dirty="0">
                <a:ln>
                  <a:noFill/>
                </a:ln>
                <a:solidFill>
                  <a:srgbClr val="000000"/>
                </a:solidFill>
                <a:effectLst/>
                <a:uLnTx/>
                <a:uFillTx/>
                <a:latin typeface="Host Grotesk"/>
                <a:ea typeface="+mn-ea"/>
                <a:cs typeface="+mn-cs"/>
              </a:rPr>
              <a:t>only</a:t>
            </a:r>
            <a:r>
              <a:rPr kumimoji="0" lang="en-US" b="0" i="0" u="none" strike="noStrike" kern="1200" cap="none" spc="-20" normalizeH="0" baseline="0" noProof="0" dirty="0">
                <a:ln>
                  <a:noFill/>
                </a:ln>
                <a:solidFill>
                  <a:srgbClr val="000000"/>
                </a:solidFill>
                <a:effectLst/>
                <a:uLnTx/>
                <a:uFillTx/>
                <a:latin typeface="Host Grotesk"/>
                <a:ea typeface="+mn-ea"/>
                <a:cs typeface="+mn-cs"/>
              </a:rPr>
              <a:t> messaging from one provider to Sinch</a:t>
            </a:r>
          </a:p>
          <a:p>
            <a:pPr marL="0" indent="0">
              <a:buNone/>
            </a:pPr>
            <a:endParaRPr lang="en-US" sz="1000" i="1" dirty="0"/>
          </a:p>
          <a:p>
            <a:pPr marL="0" indent="0">
              <a:buNone/>
            </a:pPr>
            <a:r>
              <a:rPr lang="en-US" sz="1000" dirty="0"/>
              <a:t>Prerequisites: Verify ownership and use case</a:t>
            </a:r>
          </a:p>
          <a:p>
            <a:pPr marL="228600" indent="-228600">
              <a:buFont typeface="+mj-lt"/>
              <a:buAutoNum type="arabicPeriod"/>
            </a:pPr>
            <a:r>
              <a:rPr kumimoji="0" lang="en-US" sz="1000" b="1" u="none" strike="noStrike" kern="1200" cap="none" spc="-20" normalizeH="0" baseline="0" noProof="0" dirty="0">
                <a:ln>
                  <a:noFill/>
                </a:ln>
                <a:solidFill>
                  <a:srgbClr val="000000"/>
                </a:solidFill>
                <a:effectLst/>
                <a:uLnTx/>
                <a:uFillTx/>
                <a:latin typeface="Host Grotesk"/>
                <a:ea typeface="+mn-lt"/>
                <a:cs typeface="+mn-lt"/>
              </a:rPr>
              <a:t>Log into the Sinch Dashboard → Numbers → SMS hosting US/</a:t>
            </a:r>
            <a:r>
              <a:rPr lang="en-US" sz="1000" b="1" dirty="0">
                <a:solidFill>
                  <a:srgbClr val="000000"/>
                </a:solidFill>
                <a:ea typeface="+mn-lt"/>
                <a:cs typeface="+mn-lt"/>
              </a:rPr>
              <a:t>Canada →</a:t>
            </a:r>
            <a:r>
              <a:rPr lang="en-US" sz="1000" b="1" dirty="0">
                <a:solidFill>
                  <a:srgbClr val="000000"/>
                </a:solidFill>
                <a:latin typeface="Host Grotesk"/>
                <a:ea typeface="+mn-lt"/>
                <a:cs typeface="+mn-lt"/>
              </a:rPr>
              <a:t> </a:t>
            </a:r>
            <a:r>
              <a:rPr kumimoji="0" lang="en-US" sz="1000" b="0" u="none" strike="noStrike" kern="1200" cap="none" spc="-20" normalizeH="0" baseline="0" noProof="0" dirty="0">
                <a:ln>
                  <a:noFill/>
                </a:ln>
                <a:solidFill>
                  <a:srgbClr val="000000"/>
                </a:solidFill>
                <a:effectLst/>
                <a:uLnTx/>
                <a:uFillTx/>
                <a:latin typeface="Host Grotesk"/>
                <a:ea typeface="+mn-ea"/>
                <a:cs typeface="+mn-cs"/>
              </a:rPr>
              <a:t>"</a:t>
            </a:r>
            <a:r>
              <a:rPr kumimoji="0" lang="en-US" sz="1000" b="1" u="none" strike="noStrike" kern="1200" cap="none" spc="-20" normalizeH="0" baseline="0" noProof="0" dirty="0">
                <a:ln>
                  <a:noFill/>
                </a:ln>
                <a:solidFill>
                  <a:srgbClr val="000000"/>
                </a:solidFill>
                <a:effectLst/>
                <a:uLnTx/>
                <a:uFillTx/>
                <a:latin typeface="Host Grotesk"/>
                <a:ea typeface="+mn-ea"/>
                <a:cs typeface="+mn-cs"/>
              </a:rPr>
              <a:t>Add numbers</a:t>
            </a:r>
            <a:r>
              <a:rPr kumimoji="0" lang="en-US" sz="1000" b="0" u="none" strike="noStrike" kern="1200" cap="none" spc="-20" normalizeH="0" baseline="0" noProof="0" dirty="0">
                <a:ln>
                  <a:noFill/>
                </a:ln>
                <a:solidFill>
                  <a:srgbClr val="000000"/>
                </a:solidFill>
                <a:effectLst/>
                <a:uLnTx/>
                <a:uFillTx/>
                <a:latin typeface="Host Grotesk"/>
                <a:ea typeface="+mn-ea"/>
                <a:cs typeface="+mn-cs"/>
              </a:rPr>
              <a:t>"</a:t>
            </a:r>
            <a:endParaRPr kumimoji="0" lang="en-US" sz="1000" b="0" u="none" strike="noStrike" kern="1200" cap="none" spc="-20" normalizeH="0" baseline="0" noProof="0" dirty="0">
              <a:ln>
                <a:noFill/>
              </a:ln>
              <a:solidFill>
                <a:srgbClr val="000000"/>
              </a:solidFill>
              <a:effectLst/>
              <a:uLnTx/>
              <a:uFillTx/>
              <a:latin typeface="Host Grotesk"/>
              <a:ea typeface="+mn-lt"/>
              <a:cs typeface="+mn-lt"/>
            </a:endParaRPr>
          </a:p>
          <a:p>
            <a:pPr marL="342900" marR="0" lvl="0" indent="-342900" algn="l" defTabSz="914400" rtl="0" eaLnBrk="1" fontAlgn="base" latinLnBrk="0" hangingPunct="1">
              <a:lnSpc>
                <a:spcPct val="110000"/>
              </a:lnSpc>
              <a:spcBef>
                <a:spcPts val="225"/>
              </a:spcBef>
              <a:spcAft>
                <a:spcPts val="225"/>
              </a:spcAft>
              <a:buClrTx/>
              <a:buSzTx/>
              <a:buFont typeface="+mj-lt"/>
              <a:buAutoNum type="arabicPeriod"/>
              <a:tabLst/>
              <a:defRPr/>
            </a:pPr>
            <a:r>
              <a:rPr kumimoji="0" lang="en-US" sz="1000" b="0" u="none" strike="noStrike" kern="1200" cap="none" spc="-20" normalizeH="0" baseline="0" noProof="0" dirty="0">
                <a:ln>
                  <a:noFill/>
                </a:ln>
                <a:solidFill>
                  <a:srgbClr val="000000"/>
                </a:solidFill>
                <a:effectLst/>
                <a:uLnTx/>
                <a:uFillTx/>
                <a:latin typeface="Host Grotesk"/>
                <a:ea typeface="+mn-ea"/>
                <a:cs typeface="+mn-cs"/>
              </a:rPr>
              <a:t>Verify your ownership of your Toll-Free Numbers via OTP or Invoice</a:t>
            </a:r>
          </a:p>
          <a:p>
            <a:pPr marL="342900" marR="0" lvl="0" indent="-3429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000" b="0" u="none" strike="noStrike" kern="1200" cap="none" spc="-20" normalizeH="0" baseline="0" noProof="0" dirty="0">
                <a:ln>
                  <a:noFill/>
                </a:ln>
                <a:solidFill>
                  <a:srgbClr val="000000"/>
                </a:solidFill>
                <a:effectLst/>
                <a:uLnTx/>
                <a:uFillTx/>
                <a:latin typeface="Host Grotesk"/>
                <a:ea typeface="+mn-lt"/>
                <a:cs typeface="+mn-lt"/>
              </a:rPr>
              <a:t>Select </a:t>
            </a:r>
            <a:r>
              <a:rPr kumimoji="0" lang="en-US" sz="1000" b="1" u="none" strike="noStrike" kern="1200" cap="none" spc="-20" normalizeH="0" baseline="0" noProof="0" dirty="0">
                <a:ln>
                  <a:noFill/>
                </a:ln>
                <a:solidFill>
                  <a:srgbClr val="000000"/>
                </a:solidFill>
                <a:effectLst/>
                <a:uLnTx/>
                <a:uFillTx/>
                <a:latin typeface="Host Grotesk"/>
                <a:ea typeface="+mn-lt"/>
                <a:cs typeface="+mn-lt"/>
              </a:rPr>
              <a:t>"Toll Free"</a:t>
            </a:r>
            <a:r>
              <a:rPr kumimoji="0" lang="en-US" sz="1000" b="0" u="none" strike="noStrike" kern="1200" cap="none" spc="-20" normalizeH="0" baseline="0" noProof="0" dirty="0">
                <a:ln>
                  <a:noFill/>
                </a:ln>
                <a:solidFill>
                  <a:srgbClr val="000000"/>
                </a:solidFill>
                <a:effectLst/>
                <a:uLnTx/>
                <a:uFillTx/>
                <a:latin typeface="Host Grotesk"/>
                <a:ea typeface="+mn-lt"/>
                <a:cs typeface="+mn-lt"/>
              </a:rPr>
              <a:t> from the Number Type dropdown</a:t>
            </a:r>
            <a:r>
              <a:rPr kumimoji="0" lang="en-US" sz="1000" b="0" u="none" strike="noStrike" kern="1200" cap="none" spc="-20" normalizeH="0" baseline="0" noProof="0" dirty="0">
                <a:ln>
                  <a:noFill/>
                </a:ln>
                <a:solidFill>
                  <a:srgbClr val="000000"/>
                </a:solidFill>
                <a:effectLst/>
                <a:uLnTx/>
                <a:uFillTx/>
                <a:latin typeface="Host Grotesk"/>
                <a:ea typeface="+mn-ea"/>
                <a:cs typeface="+mn-cs"/>
              </a:rPr>
              <a:t>.</a:t>
            </a:r>
          </a:p>
          <a:p>
            <a:pPr marL="342900" marR="0" lvl="0" indent="-342900" algn="l" defTabSz="914400" rtl="0" eaLnBrk="1" fontAlgn="base" latinLnBrk="0" hangingPunct="1">
              <a:lnSpc>
                <a:spcPct val="110000"/>
              </a:lnSpc>
              <a:spcBef>
                <a:spcPts val="225"/>
              </a:spcBef>
              <a:spcAft>
                <a:spcPts val="225"/>
              </a:spcAft>
              <a:buClrTx/>
              <a:buSzTx/>
              <a:buFont typeface="Host Grotesk SemiBold"/>
              <a:buAutoNum type="arabicPeriod"/>
              <a:tabLst/>
              <a:defRPr/>
            </a:pPr>
            <a:r>
              <a:rPr kumimoji="0" lang="en-US" sz="1000" b="0" u="none" strike="noStrike" kern="1200" cap="none" spc="-20" normalizeH="0" baseline="0" noProof="0" dirty="0">
                <a:ln>
                  <a:noFill/>
                </a:ln>
                <a:solidFill>
                  <a:srgbClr val="000000"/>
                </a:solidFill>
                <a:effectLst/>
                <a:uLnTx/>
                <a:uFillTx/>
                <a:latin typeface="Host Grotesk"/>
                <a:ea typeface="+mn-ea"/>
                <a:cs typeface="+mn-cs"/>
              </a:rPr>
              <a:t>Select the number(s) you want to text-enable and click and </a:t>
            </a:r>
            <a:r>
              <a:rPr lang="en-US" sz="1000" dirty="0">
                <a:solidFill>
                  <a:srgbClr val="000000"/>
                </a:solidFill>
                <a:latin typeface="Host Grotesk"/>
                <a:ea typeface="+mn-lt"/>
                <a:cs typeface="+mn-lt"/>
              </a:rPr>
              <a:t>c</a:t>
            </a:r>
            <a:r>
              <a:rPr kumimoji="0" lang="en-US" sz="1000" b="0" u="none" strike="noStrike" kern="1200" cap="none" spc="-20" normalizeH="0" baseline="0" noProof="0" dirty="0" err="1">
                <a:ln>
                  <a:noFill/>
                </a:ln>
                <a:solidFill>
                  <a:srgbClr val="000000"/>
                </a:solidFill>
                <a:effectLst/>
                <a:uLnTx/>
                <a:uFillTx/>
                <a:latin typeface="Host Grotesk"/>
                <a:ea typeface="+mn-lt"/>
                <a:cs typeface="+mn-lt"/>
              </a:rPr>
              <a:t>omplete</a:t>
            </a:r>
            <a:r>
              <a:rPr kumimoji="0" lang="en-US" sz="1000" b="0" u="none" strike="noStrike" kern="1200" cap="none" spc="-20" normalizeH="0" baseline="0" noProof="0" dirty="0">
                <a:ln>
                  <a:noFill/>
                </a:ln>
                <a:solidFill>
                  <a:srgbClr val="000000"/>
                </a:solidFill>
                <a:effectLst/>
                <a:uLnTx/>
                <a:uFillTx/>
                <a:latin typeface="Host Grotesk"/>
                <a:ea typeface="+mn-lt"/>
                <a:cs typeface="+mn-lt"/>
              </a:rPr>
              <a:t> LOA fields</a:t>
            </a:r>
            <a:endParaRPr kumimoji="0" lang="en-US" sz="1000" b="0" u="none" strike="noStrike" kern="1200" cap="none" spc="-20" normalizeH="0" baseline="0" noProof="0" dirty="0">
              <a:ln>
                <a:noFill/>
              </a:ln>
              <a:solidFill>
                <a:srgbClr val="000000"/>
              </a:solidFill>
              <a:effectLst/>
              <a:uLnTx/>
              <a:uFillTx/>
              <a:latin typeface="Host Grotesk"/>
              <a:ea typeface="+mn-ea"/>
              <a:cs typeface="+mn-cs"/>
            </a:endParaRPr>
          </a:p>
          <a:p>
            <a:pPr marL="342900" marR="0" lvl="0" indent="-3429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000" b="0" u="none" strike="noStrike" kern="1200" cap="none" spc="-20" normalizeH="0" baseline="0" noProof="0" dirty="0">
                <a:ln>
                  <a:noFill/>
                </a:ln>
                <a:solidFill>
                  <a:srgbClr val="000000"/>
                </a:solidFill>
                <a:effectLst/>
                <a:uLnTx/>
                <a:uFillTx/>
                <a:latin typeface="Host Grotesk"/>
                <a:ea typeface="+mn-lt"/>
                <a:cs typeface="+mn-lt"/>
              </a:rPr>
              <a:t>Review and sign the email you receive from </a:t>
            </a:r>
            <a:r>
              <a:rPr kumimoji="0" lang="en-US" sz="1000" b="0" u="none" strike="noStrike" kern="1200" cap="none" spc="-20" normalizeH="0" baseline="0" noProof="0" dirty="0" err="1">
                <a:ln>
                  <a:noFill/>
                </a:ln>
                <a:solidFill>
                  <a:srgbClr val="000000"/>
                </a:solidFill>
                <a:effectLst/>
                <a:uLnTx/>
                <a:uFillTx/>
                <a:latin typeface="Host Grotesk"/>
                <a:ea typeface="+mn-lt"/>
                <a:cs typeface="+mn-lt"/>
              </a:rPr>
              <a:t>DocuSign</a:t>
            </a:r>
            <a:endParaRPr kumimoji="0" lang="en-US" sz="1000" b="0" u="none" strike="noStrike" kern="1200" cap="none" spc="-20" normalizeH="0" baseline="0" noProof="0" dirty="0">
              <a:ln>
                <a:noFill/>
              </a:ln>
              <a:solidFill>
                <a:srgbClr val="000000"/>
              </a:solidFill>
              <a:effectLst/>
              <a:uLnTx/>
              <a:uFillTx/>
              <a:latin typeface="Host Grotesk"/>
              <a:ea typeface="+mn-lt"/>
              <a:cs typeface="+mn-lt"/>
            </a:endParaRPr>
          </a:p>
          <a:p>
            <a:pPr marL="342900" marR="0" lvl="0" indent="-342900" algn="l" defTabSz="914400" rtl="0" eaLnBrk="1" fontAlgn="auto" latinLnBrk="0" hangingPunct="1">
              <a:lnSpc>
                <a:spcPct val="110000"/>
              </a:lnSpc>
              <a:spcBef>
                <a:spcPts val="225"/>
              </a:spcBef>
              <a:spcAft>
                <a:spcPts val="225"/>
              </a:spcAft>
              <a:buClrTx/>
              <a:buSzTx/>
              <a:buFont typeface="Arial" panose="020B0604020202020204" pitchFamily="34" charset="0"/>
              <a:buAutoNum type="arabicPeriod"/>
              <a:tabLst/>
              <a:defRPr/>
            </a:pPr>
            <a:r>
              <a:rPr kumimoji="0" lang="en-US" sz="1000" b="0" u="none" strike="noStrike" kern="1200" cap="none" spc="-20" normalizeH="0" baseline="0" noProof="0" dirty="0">
                <a:ln>
                  <a:noFill/>
                </a:ln>
                <a:solidFill>
                  <a:srgbClr val="000000"/>
                </a:solidFill>
                <a:effectLst/>
                <a:uLnTx/>
                <a:uFillTx/>
                <a:latin typeface="Host Grotesk"/>
                <a:ea typeface="+mn-lt"/>
                <a:cs typeface="+mn-lt"/>
              </a:rPr>
              <a:t>Once your signature is processed, you're ready to send SMS!</a:t>
            </a:r>
            <a:endParaRPr lang="en-US" sz="1000" dirty="0"/>
          </a:p>
          <a:p>
            <a:pPr marL="0" indent="0">
              <a:buNone/>
            </a:pPr>
            <a:endParaRPr lang="en-US" sz="1000" dirty="0">
              <a:solidFill>
                <a:srgbClr val="000000"/>
              </a:solidFill>
              <a:latin typeface="Host Grotesk"/>
              <a:ea typeface="+mn-lt"/>
              <a:cs typeface="+mn-lt"/>
            </a:endParaRPr>
          </a:p>
        </p:txBody>
      </p:sp>
      <p:pic>
        <p:nvPicPr>
          <p:cNvPr id="10" name="Picture Placeholder 9">
            <a:extLst>
              <a:ext uri="{FF2B5EF4-FFF2-40B4-BE49-F238E27FC236}">
                <a16:creationId xmlns:a16="http://schemas.microsoft.com/office/drawing/2014/main" id="{1EF123BD-3471-9493-74F7-23CB21EA11CA}"/>
              </a:ext>
            </a:extLst>
          </p:cNvPr>
          <p:cNvPicPr>
            <a:picLocks noGrp="1" noChangeAspect="1"/>
          </p:cNvPicPr>
          <p:nvPr>
            <p:ph type="pic" sz="quarter" idx="33"/>
          </p:nvPr>
        </p:nvPicPr>
        <p:blipFill>
          <a:blip>
            <a:extLst>
              <a:ext uri="{96DAC541-7B7A-43D3-8B79-37D633B846F1}">
                <asvg:svgBlip xmlns:asvg="http://schemas.microsoft.com/office/drawing/2016/SVG/main" r:embed="rId6"/>
              </a:ext>
            </a:extLst>
          </a:blip>
          <a:srcRect t="6250" b="6250"/>
          <a:stretch>
            <a:fillRect/>
          </a:stretch>
        </p:blipFill>
        <p:spPr/>
      </p:pic>
      <p:pic>
        <p:nvPicPr>
          <p:cNvPr id="13" name="Picture Placeholder 12" descr="e-commerce">
            <a:extLst>
              <a:ext uri="{FF2B5EF4-FFF2-40B4-BE49-F238E27FC236}">
                <a16:creationId xmlns:a16="http://schemas.microsoft.com/office/drawing/2014/main" id="{EB2D5375-07AA-1131-1479-7EBFBD417A5B}"/>
              </a:ext>
            </a:extLst>
          </p:cNvPr>
          <p:cNvPicPr>
            <a:picLocks noGrp="1" noChangeAspect="1"/>
          </p:cNvPicPr>
          <p:nvPr>
            <p:ph type="pic" sz="quarter" idx="21"/>
          </p:nvPr>
        </p:nvPicPr>
        <p:blipFill>
          <a:blip>
            <a:extLst>
              <a:ext uri="{96DAC541-7B7A-43D3-8B79-37D633B846F1}">
                <asvg:svgBlip xmlns:asvg="http://schemas.microsoft.com/office/drawing/2016/SVG/main" r:embed="rId7"/>
              </a:ext>
            </a:extLst>
          </a:blip>
          <a:srcRect t="6250" b="6250"/>
          <a:stretch/>
        </p:blipFill>
        <p:spPr/>
      </p:pic>
    </p:spTree>
    <p:extLst>
      <p:ext uri="{BB962C8B-B14F-4D97-AF65-F5344CB8AC3E}">
        <p14:creationId xmlns:p14="http://schemas.microsoft.com/office/powerpoint/2010/main" val="1432961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E30CFD-6EEA-B016-4537-FBF0F81C654C}"/>
              </a:ext>
            </a:extLst>
          </p:cNvPr>
          <p:cNvSpPr>
            <a:spLocks noGrp="1"/>
          </p:cNvSpPr>
          <p:nvPr>
            <p:ph type="body" sz="quarter" idx="29"/>
          </p:nvPr>
        </p:nvSpPr>
        <p:spPr>
          <a:xfrm>
            <a:off x="222252" y="2291557"/>
            <a:ext cx="3833812" cy="3938490"/>
          </a:xfrm>
          <a:solidFill>
            <a:schemeClr val="accent1"/>
          </a:solidFill>
        </p:spPr>
        <p:txBody>
          <a:bodyPr/>
          <a:lstStyle/>
          <a:p>
            <a:pPr marL="0" indent="0">
              <a:buNone/>
            </a:pPr>
            <a:r>
              <a:rPr lang="en-US" sz="1600" dirty="0">
                <a:latin typeface="Host Grotesk SemiBold"/>
                <a:ea typeface="+mn-lt"/>
                <a:cs typeface="+mn-lt"/>
              </a:rPr>
              <a:t>Verified Sender Registration Form </a:t>
            </a:r>
            <a:r>
              <a:rPr lang="en-US" sz="700" dirty="0">
                <a:latin typeface="Host Grotesk SemiBold"/>
                <a:ea typeface="+mn-lt"/>
                <a:cs typeface="+mn-lt"/>
              </a:rPr>
              <a:t>(VSF)</a:t>
            </a:r>
            <a:endParaRPr lang="en-US" sz="800" dirty="0">
              <a:latin typeface="Host Grotesk SemiBold"/>
            </a:endParaRPr>
          </a:p>
          <a:p>
            <a:pPr marL="0" indent="0">
              <a:buNone/>
            </a:pPr>
            <a:r>
              <a:rPr lang="en-US" sz="1200" dirty="0">
                <a:ea typeface="+mn-lt"/>
                <a:cs typeface="+mn-lt"/>
              </a:rPr>
              <a:t>Our straightforward web form. Tell us about your brand, use case, and customer consent method.</a:t>
            </a:r>
            <a:endParaRPr lang="en-US" sz="1200" b="1" dirty="0">
              <a:ea typeface="+mn-lt"/>
              <a:cs typeface="+mn-lt"/>
            </a:endParaRPr>
          </a:p>
          <a:p>
            <a:pPr marL="0" indent="0">
              <a:buNone/>
            </a:pPr>
            <a:r>
              <a:rPr lang="en-US" sz="1200" b="1" dirty="0">
                <a:ea typeface="+mn-lt"/>
                <a:cs typeface="+mn-lt"/>
              </a:rPr>
              <a:t>Rejected? </a:t>
            </a:r>
            <a:r>
              <a:rPr lang="en-US" sz="1200" dirty="0">
                <a:ea typeface="+mn-lt"/>
                <a:cs typeface="+mn-lt"/>
              </a:rPr>
              <a:t>See why in in your initial ORDERS ticket</a:t>
            </a:r>
            <a:endParaRPr lang="en-US" sz="1200" b="1" dirty="0">
              <a:ea typeface="+mn-lt"/>
              <a:cs typeface="+mn-lt"/>
            </a:endParaRPr>
          </a:p>
          <a:p>
            <a:pPr marL="0" indent="0">
              <a:buNone/>
            </a:pPr>
            <a:endParaRPr lang="en-US" b="1" dirty="0">
              <a:ea typeface="+mn-lt"/>
              <a:cs typeface="+mn-lt"/>
            </a:endParaRPr>
          </a:p>
          <a:p>
            <a:pPr marL="0" indent="0">
              <a:buNone/>
            </a:pPr>
            <a:r>
              <a:rPr lang="en-US" b="1" dirty="0">
                <a:ea typeface="+mn-lt"/>
                <a:cs typeface="+mn-lt"/>
              </a:rPr>
              <a:t>Best for:</a:t>
            </a:r>
            <a:endParaRPr lang="en-US" b="1" dirty="0"/>
          </a:p>
          <a:p>
            <a:pPr marL="0" indent="0">
              <a:buNone/>
            </a:pPr>
            <a:r>
              <a:rPr lang="en-US" sz="1200" dirty="0">
                <a:ea typeface="+mn-lt"/>
                <a:cs typeface="+mn-lt"/>
              </a:rPr>
              <a:t>One number, or just a handful — and you want a simple, manual process</a:t>
            </a:r>
            <a:endParaRPr lang="en-US" dirty="0">
              <a:ea typeface="+mn-lt"/>
              <a:cs typeface="+mn-lt"/>
            </a:endParaRPr>
          </a:p>
          <a:p>
            <a:pPr marL="0" indent="0">
              <a:buNone/>
            </a:pPr>
            <a:endParaRPr lang="en-US" sz="1200" dirty="0">
              <a:latin typeface="Host Grotesk"/>
            </a:endParaRPr>
          </a:p>
          <a:p>
            <a:pPr marL="175895" indent="-175895">
              <a:buNone/>
            </a:pPr>
            <a:r>
              <a:rPr lang="en-US" dirty="0">
                <a:latin typeface="Host Grotesk SemiBold"/>
              </a:rPr>
              <a:t>Links and documents:</a:t>
            </a:r>
            <a:endParaRPr lang="en-US" dirty="0">
              <a:ea typeface="+mn-lt"/>
              <a:cs typeface="Segoe UI"/>
            </a:endParaRPr>
          </a:p>
          <a:p>
            <a:pPr marL="0" indent="0">
              <a:buNone/>
            </a:pPr>
            <a:r>
              <a:rPr lang="en-US" sz="1200" dirty="0">
                <a:ea typeface="+mn-lt"/>
                <a:cs typeface="Segoe UI"/>
                <a:hlinkClick r:id="rId2"/>
              </a:rPr>
              <a:t>Verified Sender Registration Form</a:t>
            </a:r>
            <a:r>
              <a:rPr lang="en-US" sz="1200" dirty="0">
                <a:ea typeface="+mn-lt"/>
                <a:cs typeface="Segoe UI"/>
              </a:rPr>
              <a:t> (VSF)</a:t>
            </a:r>
          </a:p>
        </p:txBody>
      </p:sp>
      <p:sp>
        <p:nvSpPr>
          <p:cNvPr id="3" name="Text Placeholder 2">
            <a:extLst>
              <a:ext uri="{FF2B5EF4-FFF2-40B4-BE49-F238E27FC236}">
                <a16:creationId xmlns:a16="http://schemas.microsoft.com/office/drawing/2014/main" id="{01508042-0AC1-9DAF-943A-5CBE6D67A08B}"/>
              </a:ext>
            </a:extLst>
          </p:cNvPr>
          <p:cNvSpPr>
            <a:spLocks noGrp="1"/>
          </p:cNvSpPr>
          <p:nvPr>
            <p:ph type="body" sz="quarter" idx="19"/>
          </p:nvPr>
        </p:nvSpPr>
        <p:spPr/>
        <p:txBody>
          <a:bodyPr/>
          <a:lstStyle/>
          <a:p>
            <a:r>
              <a:rPr lang="en-US"/>
              <a:t>Three ways to get verified</a:t>
            </a:r>
          </a:p>
        </p:txBody>
      </p:sp>
      <p:sp>
        <p:nvSpPr>
          <p:cNvPr id="4" name="Text Placeholder 3">
            <a:extLst>
              <a:ext uri="{FF2B5EF4-FFF2-40B4-BE49-F238E27FC236}">
                <a16:creationId xmlns:a16="http://schemas.microsoft.com/office/drawing/2014/main" id="{1A3608CB-FC87-92EF-9C92-EFD598E5B469}"/>
              </a:ext>
            </a:extLst>
          </p:cNvPr>
          <p:cNvSpPr>
            <a:spLocks noGrp="1"/>
          </p:cNvSpPr>
          <p:nvPr>
            <p:ph type="body" idx="13"/>
          </p:nvPr>
        </p:nvSpPr>
        <p:spPr>
          <a:xfrm>
            <a:off x="222250" y="1369414"/>
            <a:ext cx="11743920" cy="650114"/>
          </a:xfrm>
        </p:spPr>
        <p:txBody>
          <a:bodyPr/>
          <a:lstStyle/>
          <a:p>
            <a:r>
              <a:rPr lang="en-US" sz="1800">
                <a:ea typeface="+mn-lt"/>
                <a:cs typeface="+mn-lt"/>
              </a:rPr>
              <a:t>Ready to verify? Pick the path that works for you.</a:t>
            </a:r>
            <a:endParaRPr lang="en-US">
              <a:ea typeface="+mn-lt"/>
              <a:cs typeface="+mn-lt"/>
            </a:endParaRPr>
          </a:p>
          <a:p>
            <a:endParaRPr lang="en-US" sz="1800"/>
          </a:p>
        </p:txBody>
      </p:sp>
      <p:sp>
        <p:nvSpPr>
          <p:cNvPr id="5" name="Slide Number Placeholder 4">
            <a:extLst>
              <a:ext uri="{FF2B5EF4-FFF2-40B4-BE49-F238E27FC236}">
                <a16:creationId xmlns:a16="http://schemas.microsoft.com/office/drawing/2014/main" id="{D78797C1-980C-63CE-103D-C31DF5508F0F}"/>
              </a:ext>
            </a:extLst>
          </p:cNvPr>
          <p:cNvSpPr>
            <a:spLocks noGrp="1"/>
          </p:cNvSpPr>
          <p:nvPr>
            <p:ph type="sldNum" sz="quarter" idx="16"/>
          </p:nvPr>
        </p:nvSpPr>
        <p:spPr/>
        <p:txBody>
          <a:bodyPr/>
          <a:lstStyle/>
          <a:p>
            <a:fld id="{AE086683-F536-42AB-ABBC-F4803DFE8DBC}" type="slidenum">
              <a:rPr lang="en-US" smtClean="0"/>
              <a:pPr/>
              <a:t>34</a:t>
            </a:fld>
            <a:endParaRPr lang="en-US"/>
          </a:p>
        </p:txBody>
      </p:sp>
      <p:sp>
        <p:nvSpPr>
          <p:cNvPr id="7" name="Text Placeholder 6">
            <a:extLst>
              <a:ext uri="{FF2B5EF4-FFF2-40B4-BE49-F238E27FC236}">
                <a16:creationId xmlns:a16="http://schemas.microsoft.com/office/drawing/2014/main" id="{F03D8EDF-61F3-8968-C847-59BA37EB7645}"/>
              </a:ext>
            </a:extLst>
          </p:cNvPr>
          <p:cNvSpPr>
            <a:spLocks noGrp="1"/>
          </p:cNvSpPr>
          <p:nvPr>
            <p:ph type="body" sz="quarter" idx="30"/>
          </p:nvPr>
        </p:nvSpPr>
        <p:spPr>
          <a:xfrm>
            <a:off x="4179094" y="2291557"/>
            <a:ext cx="3833812" cy="3938490"/>
          </a:xfrm>
          <a:solidFill>
            <a:schemeClr val="accent1"/>
          </a:solidFill>
        </p:spPr>
        <p:txBody>
          <a:bodyPr/>
          <a:lstStyle/>
          <a:p>
            <a:pPr marL="0" indent="0">
              <a:buNone/>
            </a:pPr>
            <a:r>
              <a:rPr lang="en-US" sz="1600" dirty="0">
                <a:latin typeface="Host Grotesk SemiBold"/>
                <a:ea typeface="+mn-lt"/>
                <a:cs typeface="+mn-lt"/>
              </a:rPr>
              <a:t>Toll-Free Bulk Verification</a:t>
            </a:r>
            <a:endParaRPr lang="en-US" sz="1600" dirty="0">
              <a:latin typeface="Host Grotesk SemiBold"/>
            </a:endParaRPr>
          </a:p>
          <a:p>
            <a:pPr marL="0" indent="0">
              <a:buNone/>
            </a:pPr>
            <a:r>
              <a:rPr lang="en-US" sz="1200" dirty="0">
                <a:ea typeface="+mn-lt"/>
                <a:cs typeface="+mn-lt"/>
              </a:rPr>
              <a:t>Have a lot of numbers? Submit them all at once using a single spreadsheet.</a:t>
            </a:r>
            <a:endParaRPr lang="en-US" sz="1200" dirty="0">
              <a:latin typeface="Host Grotesk"/>
            </a:endParaRPr>
          </a:p>
          <a:p>
            <a:pPr marL="175895" indent="-175895">
              <a:buNone/>
            </a:pPr>
            <a:r>
              <a:rPr lang="en-US" sz="1200" b="1" dirty="0">
                <a:latin typeface="Host Grotesk"/>
              </a:rPr>
              <a:t>Rejected? </a:t>
            </a:r>
            <a:r>
              <a:rPr lang="en-US" sz="1200" dirty="0">
                <a:latin typeface="Host Grotesk"/>
              </a:rPr>
              <a:t>See why in in your initial ORDERS ticket</a:t>
            </a:r>
            <a:endParaRPr lang="en-US" sz="1200" dirty="0"/>
          </a:p>
          <a:p>
            <a:pPr marL="175895" indent="-175895">
              <a:buNone/>
            </a:pPr>
            <a:endParaRPr lang="en-US" b="1" dirty="0">
              <a:latin typeface="Host Grotesk"/>
            </a:endParaRPr>
          </a:p>
          <a:p>
            <a:pPr marL="175895" indent="-175895">
              <a:buNone/>
            </a:pPr>
            <a:r>
              <a:rPr lang="en-US" b="1" dirty="0">
                <a:latin typeface="Host Grotesk"/>
              </a:rPr>
              <a:t>Best</a:t>
            </a:r>
            <a:r>
              <a:rPr lang="en-US" b="1" dirty="0">
                <a:ea typeface="+mn-lt"/>
                <a:cs typeface="+mn-lt"/>
              </a:rPr>
              <a:t> for</a:t>
            </a:r>
            <a:r>
              <a:rPr lang="en-US" b="1" dirty="0">
                <a:latin typeface="Host Grotesk"/>
              </a:rPr>
              <a:t>:</a:t>
            </a:r>
            <a:endParaRPr lang="en-US" dirty="0">
              <a:latin typeface="Host Grotesk"/>
            </a:endParaRPr>
          </a:p>
          <a:p>
            <a:pPr marL="0" indent="0">
              <a:buNone/>
            </a:pPr>
            <a:r>
              <a:rPr lang="en-US" sz="1200" dirty="0">
                <a:ea typeface="+mn-lt"/>
                <a:cs typeface="+mn-lt"/>
              </a:rPr>
              <a:t>Managing a large portfolio without filling out individual forms.</a:t>
            </a:r>
            <a:endParaRPr lang="en-US" dirty="0"/>
          </a:p>
          <a:p>
            <a:pPr marL="175895" indent="-175895">
              <a:buNone/>
            </a:pPr>
            <a:endParaRPr lang="en-US" dirty="0">
              <a:latin typeface="Host Grotesk SemiBold"/>
            </a:endParaRPr>
          </a:p>
          <a:p>
            <a:pPr marL="175895" indent="-175895">
              <a:buNone/>
            </a:pPr>
            <a:r>
              <a:rPr lang="en-US" dirty="0">
                <a:latin typeface="Host Grotesk SemiBold"/>
              </a:rPr>
              <a:t>Links and documents:</a:t>
            </a:r>
            <a:endParaRPr lang="en-US" dirty="0">
              <a:ea typeface="+mn-lt"/>
              <a:cs typeface="+mn-lt"/>
            </a:endParaRPr>
          </a:p>
          <a:p>
            <a:pPr marL="0" indent="0">
              <a:buNone/>
            </a:pPr>
            <a:r>
              <a:rPr lang="en-US" sz="1200" dirty="0">
                <a:ea typeface="+mn-lt"/>
                <a:cs typeface="+mn-lt"/>
                <a:hlinkClick r:id="rId3"/>
              </a:rPr>
              <a:t>Bulk Verification Spreadsheet Template</a:t>
            </a:r>
            <a:endParaRPr lang="en-US" sz="1200" dirty="0">
              <a:ea typeface="+mn-lt"/>
              <a:cs typeface="+mn-lt"/>
            </a:endParaRPr>
          </a:p>
          <a:p>
            <a:r>
              <a:rPr lang="en-US" sz="800" dirty="0">
                <a:solidFill>
                  <a:srgbClr val="000000"/>
                </a:solidFill>
                <a:ea typeface="+mn-lt"/>
                <a:cs typeface="+mn-lt"/>
              </a:rPr>
              <a:t>Submit the completed file to your account representative or email it to </a:t>
            </a:r>
            <a:r>
              <a:rPr lang="en-US" sz="800" dirty="0">
                <a:solidFill>
                  <a:srgbClr val="000000"/>
                </a:solidFill>
                <a:ea typeface="+mn-lt"/>
                <a:cs typeface="+mn-lt"/>
                <a:hlinkClick r:id="rId4"/>
              </a:rPr>
              <a:t>orders@sinch.com</a:t>
            </a:r>
            <a:r>
              <a:rPr lang="en-US" sz="800" dirty="0">
                <a:solidFill>
                  <a:srgbClr val="000000"/>
                </a:solidFill>
                <a:ea typeface="+mn-lt"/>
                <a:cs typeface="+mn-lt"/>
              </a:rPr>
              <a:t> if you already have your Toll-Free Number at Sinch</a:t>
            </a:r>
          </a:p>
        </p:txBody>
      </p:sp>
      <p:pic>
        <p:nvPicPr>
          <p:cNvPr id="13" name="Picture Placeholder 12">
            <a:extLst>
              <a:ext uri="{FF2B5EF4-FFF2-40B4-BE49-F238E27FC236}">
                <a16:creationId xmlns:a16="http://schemas.microsoft.com/office/drawing/2014/main" id="{FECB5DB6-1DD2-0908-768B-CA6BBE8B3345}"/>
              </a:ext>
            </a:extLst>
          </p:cNvPr>
          <p:cNvPicPr>
            <a:picLocks noGrp="1" noChangeAspect="1"/>
          </p:cNvPicPr>
          <p:nvPr>
            <p:ph type="pic" sz="quarter" idx="31"/>
          </p:nvPr>
        </p:nvPicPr>
        <p:blipFill>
          <a:blip>
            <a:extLst>
              <a:ext uri="{96DAC541-7B7A-43D3-8B79-37D633B846F1}">
                <asvg:svgBlip xmlns:asvg="http://schemas.microsoft.com/office/drawing/2016/SVG/main" r:embed="rId5"/>
              </a:ext>
            </a:extLst>
          </a:blip>
          <a:srcRect t="6250" b="6250"/>
          <a:stretch/>
        </p:blipFill>
        <p:spPr>
          <a:prstGeom prst="rect">
            <a:avLst/>
          </a:prstGeom>
        </p:spPr>
      </p:pic>
      <p:sp>
        <p:nvSpPr>
          <p:cNvPr id="9" name="Text Placeholder 8">
            <a:extLst>
              <a:ext uri="{FF2B5EF4-FFF2-40B4-BE49-F238E27FC236}">
                <a16:creationId xmlns:a16="http://schemas.microsoft.com/office/drawing/2014/main" id="{249BF626-333F-F07D-2BC4-430A8003A8C3}"/>
              </a:ext>
            </a:extLst>
          </p:cNvPr>
          <p:cNvSpPr>
            <a:spLocks noGrp="1"/>
          </p:cNvSpPr>
          <p:nvPr>
            <p:ph type="body" sz="quarter" idx="32"/>
          </p:nvPr>
        </p:nvSpPr>
        <p:spPr>
          <a:xfrm>
            <a:off x="8134349" y="2291557"/>
            <a:ext cx="3833812" cy="3938490"/>
          </a:xfrm>
          <a:solidFill>
            <a:schemeClr val="accent1"/>
          </a:solidFill>
        </p:spPr>
        <p:txBody>
          <a:bodyPr/>
          <a:lstStyle/>
          <a:p>
            <a:pPr marL="0" indent="0">
              <a:buNone/>
            </a:pPr>
            <a:r>
              <a:rPr lang="en-US" sz="1600" dirty="0">
                <a:latin typeface="Host Grotesk SemiBold"/>
              </a:rPr>
              <a:t>Toll-Free Verification API</a:t>
            </a:r>
          </a:p>
          <a:p>
            <a:pPr marL="0" indent="0">
              <a:buNone/>
            </a:pPr>
            <a:r>
              <a:rPr lang="en-US" sz="1200" dirty="0">
                <a:ea typeface="+mn-lt"/>
                <a:cs typeface="+mn-lt"/>
              </a:rPr>
              <a:t>Build verification directly into your own software or platform.</a:t>
            </a:r>
            <a:endParaRPr lang="en-US" sz="1200" dirty="0">
              <a:latin typeface="Host Grotesk"/>
            </a:endParaRPr>
          </a:p>
          <a:p>
            <a:pPr marL="175895" indent="-175895">
              <a:buNone/>
            </a:pPr>
            <a:r>
              <a:rPr lang="en-US" sz="1200" b="1" dirty="0">
                <a:latin typeface="Host Grotesk"/>
              </a:rPr>
              <a:t>Rejected? </a:t>
            </a:r>
            <a:r>
              <a:rPr lang="en-US" sz="1200" dirty="0">
                <a:ea typeface="+mn-lt"/>
                <a:cs typeface="Segoe UI"/>
              </a:rPr>
              <a:t>Email to </a:t>
            </a:r>
            <a:r>
              <a:rPr lang="en-US" sz="1200" dirty="0">
                <a:ea typeface="+mn-lt"/>
                <a:cs typeface="Segoe UI"/>
                <a:hlinkClick r:id="rId4"/>
              </a:rPr>
              <a:t>orders@sinch.com</a:t>
            </a:r>
            <a:endParaRPr lang="en-US" sz="1200" dirty="0">
              <a:solidFill>
                <a:srgbClr val="000000"/>
              </a:solidFill>
              <a:latin typeface="Host Grotesk"/>
              <a:ea typeface="+mn-lt"/>
              <a:cs typeface="Segoe UI"/>
            </a:endParaRPr>
          </a:p>
          <a:p>
            <a:pPr marL="175895" indent="-175895">
              <a:buNone/>
            </a:pPr>
            <a:endParaRPr lang="en-US" b="1" dirty="0">
              <a:solidFill>
                <a:srgbClr val="000000"/>
              </a:solidFill>
              <a:latin typeface="Host Grotesk"/>
              <a:ea typeface="+mn-lt"/>
              <a:cs typeface="Segoe UI"/>
            </a:endParaRPr>
          </a:p>
          <a:p>
            <a:pPr marL="175895" indent="-175895">
              <a:buNone/>
            </a:pPr>
            <a:r>
              <a:rPr lang="en-US" b="1" dirty="0">
                <a:solidFill>
                  <a:srgbClr val="000000"/>
                </a:solidFill>
                <a:latin typeface="Host Grotesk"/>
                <a:ea typeface="+mn-lt"/>
                <a:cs typeface="Segoe UI"/>
              </a:rPr>
              <a:t>Best</a:t>
            </a:r>
            <a:r>
              <a:rPr lang="en-US" b="1" dirty="0">
                <a:ea typeface="+mn-lt"/>
                <a:cs typeface="+mn-lt"/>
              </a:rPr>
              <a:t> for</a:t>
            </a:r>
            <a:r>
              <a:rPr lang="en-US" b="1" dirty="0">
                <a:latin typeface="Host Grotesk"/>
              </a:rPr>
              <a:t>:</a:t>
            </a:r>
            <a:endParaRPr lang="en-US" dirty="0">
              <a:latin typeface="Host Grotesk"/>
            </a:endParaRPr>
          </a:p>
          <a:p>
            <a:pPr marL="0" indent="0">
              <a:buNone/>
            </a:pPr>
            <a:r>
              <a:rPr lang="en-US" sz="1200" dirty="0">
                <a:ea typeface="+mn-lt"/>
                <a:cs typeface="+mn-lt"/>
              </a:rPr>
              <a:t>Businesses that need to register numbers programmatically, in real time, or at high volume.</a:t>
            </a:r>
            <a:endParaRPr lang="en-US" dirty="0"/>
          </a:p>
          <a:p>
            <a:pPr marL="0" indent="0">
              <a:buNone/>
            </a:pPr>
            <a:endParaRPr lang="en-US" dirty="0">
              <a:latin typeface="Host Grotesk SemiBold"/>
            </a:endParaRPr>
          </a:p>
          <a:p>
            <a:pPr marL="0" indent="0">
              <a:buNone/>
            </a:pPr>
            <a:r>
              <a:rPr lang="en-US" dirty="0">
                <a:latin typeface="Host Grotesk SemiBold"/>
              </a:rPr>
              <a:t>Links and documents:</a:t>
            </a:r>
            <a:endParaRPr lang="en-US" dirty="0">
              <a:ea typeface="+mn-lt"/>
              <a:cs typeface="+mn-lt"/>
            </a:endParaRPr>
          </a:p>
          <a:p>
            <a:pPr marL="0" indent="0">
              <a:buNone/>
            </a:pPr>
            <a:r>
              <a:rPr lang="en-US" sz="1200" dirty="0">
                <a:ea typeface="+mn-lt"/>
                <a:cs typeface="+mn-lt"/>
                <a:hlinkClick r:id="rId6"/>
              </a:rPr>
              <a:t>Developer Documentation: TFN Verification API</a:t>
            </a:r>
            <a:endParaRPr lang="en-US" sz="1200" dirty="0">
              <a:ea typeface="+mn-lt"/>
              <a:cs typeface="+mn-lt"/>
            </a:endParaRPr>
          </a:p>
        </p:txBody>
      </p:sp>
      <p:pic>
        <p:nvPicPr>
          <p:cNvPr id="14" name="Picture Placeholder 13">
            <a:extLst>
              <a:ext uri="{FF2B5EF4-FFF2-40B4-BE49-F238E27FC236}">
                <a16:creationId xmlns:a16="http://schemas.microsoft.com/office/drawing/2014/main" id="{CA5B859B-81C0-98EF-7CFC-2E293021FB17}"/>
              </a:ext>
            </a:extLst>
          </p:cNvPr>
          <p:cNvPicPr>
            <a:picLocks noGrp="1" noChangeAspect="1"/>
          </p:cNvPicPr>
          <p:nvPr>
            <p:ph type="pic" sz="quarter" idx="33"/>
          </p:nvPr>
        </p:nvPicPr>
        <p:blipFill>
          <a:blip>
            <a:extLst>
              <a:ext uri="{96DAC541-7B7A-43D3-8B79-37D633B846F1}">
                <asvg:svgBlip xmlns:asvg="http://schemas.microsoft.com/office/drawing/2016/SVG/main" r:embed="rId7"/>
              </a:ext>
            </a:extLst>
          </a:blip>
          <a:srcRect t="6250" b="6250"/>
          <a:stretch/>
        </p:blipFill>
        <p:spPr>
          <a:prstGeom prst="rect">
            <a:avLst/>
          </a:prstGeom>
        </p:spPr>
      </p:pic>
      <p:pic>
        <p:nvPicPr>
          <p:cNvPr id="12" name="Picture Placeholder 11">
            <a:extLst>
              <a:ext uri="{FF2B5EF4-FFF2-40B4-BE49-F238E27FC236}">
                <a16:creationId xmlns:a16="http://schemas.microsoft.com/office/drawing/2014/main" id="{1DB3B478-9902-EE1F-6B69-BF1436E748DD}"/>
              </a:ext>
            </a:extLst>
          </p:cNvPr>
          <p:cNvPicPr>
            <a:picLocks noGrp="1" noChangeAspect="1"/>
          </p:cNvPicPr>
          <p:nvPr>
            <p:ph type="pic" sz="quarter" idx="21"/>
          </p:nvPr>
        </p:nvPicPr>
        <p:blipFill>
          <a:blip>
            <a:extLst>
              <a:ext uri="{96DAC541-7B7A-43D3-8B79-37D633B846F1}">
                <asvg:svgBlip xmlns:asvg="http://schemas.microsoft.com/office/drawing/2016/SVG/main" r:embed="rId8"/>
              </a:ext>
            </a:extLst>
          </a:blip>
          <a:srcRect t="6250" b="6250"/>
          <a:stretch/>
        </p:blipFill>
        <p:spPr>
          <a:prstGeom prst="rect">
            <a:avLst/>
          </a:prstGeom>
        </p:spPr>
      </p:pic>
    </p:spTree>
    <p:extLst>
      <p:ext uri="{BB962C8B-B14F-4D97-AF65-F5344CB8AC3E}">
        <p14:creationId xmlns:p14="http://schemas.microsoft.com/office/powerpoint/2010/main" val="1283737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77D53-0C0F-325A-7443-84766944FE5E}"/>
            </a:ext>
          </a:extLst>
        </p:cNvPr>
        <p:cNvGrpSpPr/>
        <p:nvPr/>
      </p:nvGrpSpPr>
      <p:grpSpPr>
        <a:xfrm>
          <a:off x="0" y="0"/>
          <a:ext cx="0" cy="0"/>
          <a:chOff x="0" y="0"/>
          <a:chExt cx="0" cy="0"/>
        </a:xfrm>
      </p:grpSpPr>
      <p:sp>
        <p:nvSpPr>
          <p:cNvPr id="5" name="Rectangle: Rounded Corners 13">
            <a:extLst>
              <a:ext uri="{FF2B5EF4-FFF2-40B4-BE49-F238E27FC236}">
                <a16:creationId xmlns:a16="http://schemas.microsoft.com/office/drawing/2014/main" id="{03FDD335-A90E-C74C-CE2B-E756F357423F}"/>
              </a:ext>
            </a:extLst>
          </p:cNvPr>
          <p:cNvSpPr/>
          <p:nvPr/>
        </p:nvSpPr>
        <p:spPr>
          <a:xfrm>
            <a:off x="222251" y="2224090"/>
            <a:ext cx="11745911" cy="4330697"/>
          </a:xfrm>
          <a:prstGeom prst="roundRect">
            <a:avLst>
              <a:gd name="adj" fmla="val 454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2" name="Content Placeholder 1">
            <a:extLst>
              <a:ext uri="{FF2B5EF4-FFF2-40B4-BE49-F238E27FC236}">
                <a16:creationId xmlns:a16="http://schemas.microsoft.com/office/drawing/2014/main" id="{099A7978-A960-62A4-C83C-D79A4430670C}"/>
              </a:ext>
            </a:extLst>
          </p:cNvPr>
          <p:cNvSpPr>
            <a:spLocks noGrp="1"/>
          </p:cNvSpPr>
          <p:nvPr>
            <p:ph idx="1"/>
          </p:nvPr>
        </p:nvSpPr>
        <p:spPr>
          <a:xfrm>
            <a:off x="222250" y="2559754"/>
            <a:ext cx="5873749" cy="3899658"/>
          </a:xfrm>
        </p:spPr>
        <p:txBody>
          <a:bodyPr/>
          <a:lstStyle/>
          <a:p>
            <a:r>
              <a:rPr lang="en-US" b="1" dirty="0">
                <a:solidFill>
                  <a:schemeClr val="tx1"/>
                </a:solidFill>
                <a:ea typeface="+mn-lt"/>
                <a:cs typeface="+mn-lt"/>
              </a:rPr>
              <a:t>Skip public URL shorteners</a:t>
            </a:r>
            <a:endParaRPr lang="en-US" b="1" dirty="0">
              <a:solidFill>
                <a:schemeClr val="tx1"/>
              </a:solidFill>
            </a:endParaRPr>
          </a:p>
          <a:p>
            <a:pPr marL="0" indent="0">
              <a:buNone/>
            </a:pPr>
            <a:r>
              <a:rPr lang="en-US" sz="1200" dirty="0" err="1">
                <a:solidFill>
                  <a:schemeClr val="tx1"/>
                </a:solidFill>
                <a:ea typeface="+mn-lt"/>
                <a:cs typeface="+mn-lt"/>
              </a:rPr>
              <a:t>Bit.ly</a:t>
            </a:r>
            <a:r>
              <a:rPr lang="en-US" sz="1200" dirty="0">
                <a:solidFill>
                  <a:schemeClr val="tx1"/>
                </a:solidFill>
                <a:ea typeface="+mn-lt"/>
                <a:cs typeface="+mn-lt"/>
              </a:rPr>
              <a:t> and </a:t>
            </a:r>
            <a:r>
              <a:rPr lang="en-US" sz="1200" dirty="0" err="1">
                <a:solidFill>
                  <a:schemeClr val="tx1"/>
                </a:solidFill>
                <a:ea typeface="+mn-lt"/>
                <a:cs typeface="+mn-lt"/>
              </a:rPr>
              <a:t>TinyURL</a:t>
            </a:r>
            <a:r>
              <a:rPr lang="en-US" sz="1200" dirty="0">
                <a:solidFill>
                  <a:schemeClr val="tx1"/>
                </a:solidFill>
                <a:ea typeface="+mn-lt"/>
                <a:cs typeface="+mn-lt"/>
              </a:rPr>
              <a:t> are red flags for carriers. Use a custom, branded shortener instead.</a:t>
            </a:r>
          </a:p>
          <a:p>
            <a:pPr marL="0" indent="0">
              <a:buNone/>
            </a:pPr>
            <a:endParaRPr lang="en-US" sz="1200" dirty="0">
              <a:solidFill>
                <a:schemeClr val="tx1"/>
              </a:solidFill>
              <a:ea typeface="+mn-lt"/>
              <a:cs typeface="+mn-lt"/>
            </a:endParaRPr>
          </a:p>
          <a:p>
            <a:r>
              <a:rPr lang="en-US" b="1" dirty="0">
                <a:solidFill>
                  <a:schemeClr val="tx1"/>
                </a:solidFill>
              </a:rPr>
              <a:t>Brand every message</a:t>
            </a:r>
          </a:p>
          <a:p>
            <a:pPr marL="0" indent="0">
              <a:buNone/>
            </a:pPr>
            <a:r>
              <a:rPr lang="en-US" sz="1200" dirty="0">
                <a:solidFill>
                  <a:schemeClr val="tx1"/>
                </a:solidFill>
                <a:ea typeface="+mn-lt"/>
                <a:cs typeface="+mn-lt"/>
              </a:rPr>
              <a:t>Always include your business name — it's the simplest way to avoid spam filters.</a:t>
            </a:r>
          </a:p>
          <a:p>
            <a:pPr marL="0" indent="0">
              <a:buNone/>
            </a:pPr>
            <a:endParaRPr lang="en-US" sz="1200" dirty="0">
              <a:solidFill>
                <a:schemeClr val="tx1"/>
              </a:solidFill>
              <a:ea typeface="+mn-lt"/>
              <a:cs typeface="+mn-lt"/>
            </a:endParaRPr>
          </a:p>
          <a:p>
            <a:r>
              <a:rPr lang="en-US" b="1" dirty="0">
                <a:solidFill>
                  <a:schemeClr val="tx1"/>
                </a:solidFill>
              </a:rPr>
              <a:t>Use double Opt-in</a:t>
            </a:r>
          </a:p>
          <a:p>
            <a:pPr marL="0" indent="0">
              <a:buNone/>
            </a:pPr>
            <a:r>
              <a:rPr lang="en-US" sz="1200" dirty="0">
                <a:solidFill>
                  <a:schemeClr val="tx1"/>
                </a:solidFill>
                <a:ea typeface="+mn-lt"/>
                <a:cs typeface="+mn-lt"/>
              </a:rPr>
              <a:t>A two-step confirmation confirms customers actually want to hear from you.</a:t>
            </a:r>
          </a:p>
          <a:p>
            <a:pPr marL="0" indent="0">
              <a:buNone/>
            </a:pPr>
            <a:endParaRPr lang="en-US" sz="1200" dirty="0">
              <a:solidFill>
                <a:schemeClr val="tx1"/>
              </a:solidFill>
              <a:ea typeface="+mn-lt"/>
              <a:cs typeface="+mn-lt"/>
            </a:endParaRPr>
          </a:p>
          <a:p>
            <a:r>
              <a:rPr lang="en-US" b="1" dirty="0">
                <a:solidFill>
                  <a:schemeClr val="tx1"/>
                </a:solidFill>
              </a:rPr>
              <a:t>Get explicit consent</a:t>
            </a:r>
          </a:p>
          <a:p>
            <a:pPr marL="0" indent="0">
              <a:buNone/>
            </a:pPr>
            <a:r>
              <a:rPr lang="en-US" sz="1200" dirty="0">
                <a:solidFill>
                  <a:schemeClr val="tx1"/>
                </a:solidFill>
                <a:ea typeface="+mn-lt"/>
                <a:cs typeface="+mn-lt"/>
              </a:rPr>
              <a:t>Never message someone who hasn't given you clear, documented permission.</a:t>
            </a:r>
          </a:p>
        </p:txBody>
      </p:sp>
      <p:sp>
        <p:nvSpPr>
          <p:cNvPr id="3" name="Text Placeholder 2">
            <a:extLst>
              <a:ext uri="{FF2B5EF4-FFF2-40B4-BE49-F238E27FC236}">
                <a16:creationId xmlns:a16="http://schemas.microsoft.com/office/drawing/2014/main" id="{AA86B672-1589-BC49-3520-C2A1BEEA530C}"/>
              </a:ext>
            </a:extLst>
          </p:cNvPr>
          <p:cNvSpPr>
            <a:spLocks noGrp="1"/>
          </p:cNvSpPr>
          <p:nvPr>
            <p:ph type="body" idx="13"/>
          </p:nvPr>
        </p:nvSpPr>
        <p:spPr>
          <a:xfrm>
            <a:off x="222251" y="1369414"/>
            <a:ext cx="11745912" cy="326821"/>
          </a:xfrm>
        </p:spPr>
        <p:txBody>
          <a:bodyPr/>
          <a:lstStyle/>
          <a:p>
            <a:r>
              <a:rPr lang="en-US" dirty="0">
                <a:ea typeface="+mn-lt"/>
                <a:cs typeface="+mn-lt"/>
              </a:rPr>
              <a:t>Seven habits that keep your campaigns running smoothly.</a:t>
            </a:r>
            <a:endParaRPr lang="en-US" dirty="0"/>
          </a:p>
        </p:txBody>
      </p:sp>
      <p:sp>
        <p:nvSpPr>
          <p:cNvPr id="4" name="Slide Number Placeholder 3">
            <a:extLst>
              <a:ext uri="{FF2B5EF4-FFF2-40B4-BE49-F238E27FC236}">
                <a16:creationId xmlns:a16="http://schemas.microsoft.com/office/drawing/2014/main" id="{DCEE86A5-A3AD-E431-E669-BA17A68EFC99}"/>
              </a:ext>
            </a:extLst>
          </p:cNvPr>
          <p:cNvSpPr>
            <a:spLocks noGrp="1"/>
          </p:cNvSpPr>
          <p:nvPr>
            <p:ph type="sldNum" sz="quarter" idx="16"/>
          </p:nvPr>
        </p:nvSpPr>
        <p:spPr/>
        <p:txBody>
          <a:bodyPr/>
          <a:lstStyle/>
          <a:p>
            <a:fld id="{AE086683-F536-42AB-ABBC-F4803DFE8DBC}" type="slidenum">
              <a:rPr lang="en-US" smtClean="0"/>
              <a:pPr/>
              <a:t>35</a:t>
            </a:fld>
            <a:endParaRPr lang="en-US"/>
          </a:p>
        </p:txBody>
      </p:sp>
      <p:sp>
        <p:nvSpPr>
          <p:cNvPr id="9" name="Text Placeholder 8">
            <a:extLst>
              <a:ext uri="{FF2B5EF4-FFF2-40B4-BE49-F238E27FC236}">
                <a16:creationId xmlns:a16="http://schemas.microsoft.com/office/drawing/2014/main" id="{3F4C22AB-6871-B2B4-37D5-56B0F8927932}"/>
              </a:ext>
            </a:extLst>
          </p:cNvPr>
          <p:cNvSpPr>
            <a:spLocks noGrp="1"/>
          </p:cNvSpPr>
          <p:nvPr>
            <p:ph type="body" sz="quarter" idx="19"/>
          </p:nvPr>
        </p:nvSpPr>
        <p:spPr/>
        <p:txBody>
          <a:bodyPr/>
          <a:lstStyle/>
          <a:p>
            <a:r>
              <a:rPr lang="en-US" dirty="0"/>
              <a:t>TFN messaging best practices</a:t>
            </a:r>
          </a:p>
        </p:txBody>
      </p:sp>
      <p:sp>
        <p:nvSpPr>
          <p:cNvPr id="10" name="Content Placeholder 1">
            <a:extLst>
              <a:ext uri="{FF2B5EF4-FFF2-40B4-BE49-F238E27FC236}">
                <a16:creationId xmlns:a16="http://schemas.microsoft.com/office/drawing/2014/main" id="{995A9FA4-10F2-30C0-9BF1-4E2CC644E4F6}"/>
              </a:ext>
            </a:extLst>
          </p:cNvPr>
          <p:cNvSpPr txBox="1">
            <a:spLocks/>
          </p:cNvSpPr>
          <p:nvPr/>
        </p:nvSpPr>
        <p:spPr>
          <a:xfrm>
            <a:off x="5978157" y="2559754"/>
            <a:ext cx="5873749" cy="3899658"/>
          </a:xfrm>
          <a:prstGeom prst="rect">
            <a:avLst/>
          </a:prstGeom>
        </p:spPr>
        <p:txBody>
          <a:bodyPr vert="horz" lIns="180000" tIns="0" rIns="180000" bIns="0" rtlCol="0" anchor="t">
            <a:noAutofit/>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r>
              <a:rPr lang="en-US" b="1" dirty="0">
                <a:solidFill>
                  <a:schemeClr val="tx1"/>
                </a:solidFill>
              </a:rPr>
              <a:t>Support HELP/STOP commands</a:t>
            </a:r>
          </a:p>
          <a:p>
            <a:pPr marL="0" indent="0">
              <a:buNone/>
            </a:pPr>
            <a:r>
              <a:rPr lang="en-US" sz="1200" dirty="0">
                <a:solidFill>
                  <a:schemeClr val="tx1"/>
                </a:solidFill>
                <a:ea typeface="+mn-lt"/>
                <a:cs typeface="+mn-lt"/>
              </a:rPr>
              <a:t>Make it easy for customers to get help or unsubscribe — it's required, and it's the right thing to do.</a:t>
            </a:r>
          </a:p>
          <a:p>
            <a:pPr marL="0" indent="0">
              <a:buNone/>
            </a:pPr>
            <a:endParaRPr lang="en-US" sz="1200" dirty="0">
              <a:solidFill>
                <a:schemeClr val="tx1"/>
              </a:solidFill>
              <a:ea typeface="+mn-lt"/>
              <a:cs typeface="+mn-lt"/>
            </a:endParaRPr>
          </a:p>
          <a:p>
            <a:pPr marL="175895" indent="-175895">
              <a:buFont typeface="Arial"/>
              <a:buChar char="•"/>
            </a:pPr>
            <a:r>
              <a:rPr lang="en-US" b="1">
                <a:solidFill>
                  <a:schemeClr val="tx1"/>
                </a:solidFill>
              </a:rPr>
              <a:t>Include Terms &amp; Conditions and Privacy Policy</a:t>
            </a:r>
            <a:endParaRPr lang="en-US">
              <a:solidFill>
                <a:schemeClr val="tx1"/>
              </a:solidFill>
            </a:endParaRPr>
          </a:p>
          <a:p>
            <a:pPr marL="0" indent="0">
              <a:buNone/>
            </a:pPr>
            <a:r>
              <a:rPr lang="en-US" sz="1200">
                <a:solidFill>
                  <a:schemeClr val="tx1"/>
                </a:solidFill>
                <a:ea typeface="+mn-lt"/>
                <a:cs typeface="+mn-lt"/>
              </a:rPr>
              <a:t>Link both clearly near your opt-in and CTA. Make sure they're live, public, </a:t>
            </a:r>
            <a:r>
              <a:rPr lang="en-US" sz="1200" dirty="0">
                <a:solidFill>
                  <a:schemeClr val="tx1"/>
                </a:solidFill>
                <a:ea typeface="+mn-lt"/>
                <a:cs typeface="+mn-lt"/>
              </a:rPr>
              <a:t>and match what you submit for verification.</a:t>
            </a:r>
            <a:endParaRPr lang="en-US" dirty="0">
              <a:solidFill>
                <a:schemeClr val="tx1"/>
              </a:solidFill>
              <a:ea typeface="+mn-lt"/>
              <a:cs typeface="+mn-lt"/>
            </a:endParaRPr>
          </a:p>
          <a:p>
            <a:pPr marL="0" indent="0">
              <a:buNone/>
            </a:pPr>
            <a:endParaRPr lang="en-US" sz="1200" dirty="0">
              <a:solidFill>
                <a:schemeClr val="tx1"/>
              </a:solidFill>
            </a:endParaRPr>
          </a:p>
          <a:p>
            <a:r>
              <a:rPr lang="en-US" b="1" dirty="0">
                <a:solidFill>
                  <a:schemeClr val="tx1"/>
                </a:solidFill>
              </a:rPr>
              <a:t>Use one number</a:t>
            </a:r>
          </a:p>
          <a:p>
            <a:pPr marL="0" indent="0">
              <a:buNone/>
            </a:pPr>
            <a:r>
              <a:rPr lang="en-US" sz="1200" dirty="0">
                <a:solidFill>
                  <a:schemeClr val="tx1"/>
                </a:solidFill>
                <a:ea typeface="+mn-lt"/>
                <a:cs typeface="+mn-lt"/>
              </a:rPr>
              <a:t>Spreading messages across multiple TFNs is a carrier red flag. Stick with one.</a:t>
            </a:r>
          </a:p>
          <a:p>
            <a:pPr marL="0" indent="0">
              <a:buNone/>
            </a:pPr>
            <a:endParaRPr lang="en-US" sz="1200" dirty="0">
              <a:solidFill>
                <a:schemeClr val="tx1"/>
              </a:solidFill>
              <a:ea typeface="+mn-lt"/>
              <a:cs typeface="+mn-lt"/>
            </a:endParaRPr>
          </a:p>
          <a:p>
            <a:r>
              <a:rPr lang="en-US" b="1" dirty="0">
                <a:solidFill>
                  <a:schemeClr val="tx1"/>
                </a:solidFill>
              </a:rPr>
              <a:t>Set clear expectations</a:t>
            </a:r>
          </a:p>
          <a:p>
            <a:pPr marL="0" indent="0">
              <a:buNone/>
            </a:pPr>
            <a:r>
              <a:rPr lang="en-US" sz="1200" dirty="0">
                <a:solidFill>
                  <a:schemeClr val="tx1"/>
                </a:solidFill>
                <a:ea typeface="+mn-lt"/>
                <a:cs typeface="+mn-lt"/>
              </a:rPr>
              <a:t>Tell customers how often they'll hear from you. Fewer surprises means fewer </a:t>
            </a:r>
            <a:br>
              <a:rPr lang="en-US" sz="1200" dirty="0">
                <a:solidFill>
                  <a:schemeClr val="tx1"/>
                </a:solidFill>
                <a:ea typeface="+mn-lt"/>
                <a:cs typeface="+mn-lt"/>
              </a:rPr>
            </a:br>
            <a:r>
              <a:rPr lang="en-US" sz="1200" dirty="0">
                <a:solidFill>
                  <a:schemeClr val="tx1"/>
                </a:solidFill>
                <a:ea typeface="+mn-lt"/>
                <a:cs typeface="+mn-lt"/>
              </a:rPr>
              <a:t>opt-outs.</a:t>
            </a:r>
          </a:p>
          <a:p>
            <a:pPr marL="0" indent="0">
              <a:buNone/>
            </a:pPr>
            <a:endParaRPr lang="en-US" sz="1200" dirty="0">
              <a:solidFill>
                <a:schemeClr val="tx1"/>
              </a:solidFill>
              <a:ea typeface="+mn-lt"/>
              <a:cs typeface="+mn-lt"/>
            </a:endParaRPr>
          </a:p>
          <a:p>
            <a:pPr marL="0" indent="0">
              <a:buNone/>
            </a:pPr>
            <a:endParaRPr lang="en-US" sz="1200" dirty="0">
              <a:solidFill>
                <a:schemeClr val="tx1"/>
              </a:solidFill>
              <a:ea typeface="+mn-lt"/>
              <a:cs typeface="+mn-lt"/>
            </a:endParaRPr>
          </a:p>
        </p:txBody>
      </p:sp>
    </p:spTree>
    <p:extLst>
      <p:ext uri="{BB962C8B-B14F-4D97-AF65-F5344CB8AC3E}">
        <p14:creationId xmlns:p14="http://schemas.microsoft.com/office/powerpoint/2010/main" val="1098745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5AFF0-DBB3-09B8-980B-84BEE25CBAF7}"/>
              </a:ext>
            </a:extLst>
          </p:cNvPr>
          <p:cNvSpPr>
            <a:spLocks noGrp="1"/>
          </p:cNvSpPr>
          <p:nvPr>
            <p:ph type="ctrTitle"/>
          </p:nvPr>
        </p:nvSpPr>
        <p:spPr/>
        <p:txBody>
          <a:bodyPr/>
          <a:lstStyle/>
          <a:p>
            <a:r>
              <a:rPr lang="en-US"/>
              <a:t>Messaging rules and regulations</a:t>
            </a:r>
          </a:p>
        </p:txBody>
      </p:sp>
      <p:sp>
        <p:nvSpPr>
          <p:cNvPr id="3" name="Subtitle 2">
            <a:extLst>
              <a:ext uri="{FF2B5EF4-FFF2-40B4-BE49-F238E27FC236}">
                <a16:creationId xmlns:a16="http://schemas.microsoft.com/office/drawing/2014/main" id="{7750EBB7-546A-2282-5A3B-3876CEC5DA4F}"/>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D570F8C4-8599-0085-B4E2-B9DF8478A14B}"/>
              </a:ext>
            </a:extLst>
          </p:cNvPr>
          <p:cNvSpPr>
            <a:spLocks noGrp="1"/>
          </p:cNvSpPr>
          <p:nvPr>
            <p:ph type="sldNum" sz="quarter" idx="12"/>
          </p:nvPr>
        </p:nvSpPr>
        <p:spPr/>
        <p:txBody>
          <a:bodyPr/>
          <a:lstStyle/>
          <a:p>
            <a:fld id="{AE086683-F536-42AB-ABBC-F4803DFE8DBC}" type="slidenum">
              <a:rPr lang="en-US" smtClean="0"/>
              <a:t>36</a:t>
            </a:fld>
            <a:endParaRPr lang="en-US"/>
          </a:p>
        </p:txBody>
      </p:sp>
      <p:pic>
        <p:nvPicPr>
          <p:cNvPr id="7" name="Picture Placeholder 6" descr="Office worker holding cog wheel as unity and teamwork in corporate workplace concept. Diverse colleague business people showing symbol of visionary system and mechanism for business success. Concord">
            <a:extLst>
              <a:ext uri="{FF2B5EF4-FFF2-40B4-BE49-F238E27FC236}">
                <a16:creationId xmlns:a16="http://schemas.microsoft.com/office/drawing/2014/main" id="{208A2C7B-BA9B-D5B8-0E56-1C15134A30A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45F8C358-78CC-7E69-F77B-7A84F0DDCDEE}"/>
              </a:ext>
            </a:extLst>
          </p:cNvPr>
          <p:cNvSpPr>
            <a:spLocks noGrp="1"/>
          </p:cNvSpPr>
          <p:nvPr>
            <p:ph type="body" sz="quarter" idx="14"/>
          </p:nvPr>
        </p:nvSpPr>
        <p:spPr>
          <a:xfrm>
            <a:off x="222251" y="1816894"/>
            <a:ext cx="1314738" cy="169277"/>
          </a:xfrm>
        </p:spPr>
        <p:txBody>
          <a:bodyPr/>
          <a:lstStyle/>
          <a:p>
            <a:r>
              <a:rPr lang="en-US"/>
              <a:t>Chapter 6</a:t>
            </a:r>
          </a:p>
        </p:txBody>
      </p:sp>
    </p:spTree>
    <p:extLst>
      <p:ext uri="{BB962C8B-B14F-4D97-AF65-F5344CB8AC3E}">
        <p14:creationId xmlns:p14="http://schemas.microsoft.com/office/powerpoint/2010/main" val="4280348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A1F4-DFB0-2916-8A11-9F3263B14E5C}"/>
            </a:ext>
          </a:extLst>
        </p:cNvPr>
        <p:cNvGrpSpPr/>
        <p:nvPr/>
      </p:nvGrpSpPr>
      <p:grpSpPr>
        <a:xfrm>
          <a:off x="0" y="0"/>
          <a:ext cx="0" cy="0"/>
          <a:chOff x="0" y="0"/>
          <a:chExt cx="0" cy="0"/>
        </a:xfrm>
      </p:grpSpPr>
      <p:graphicFrame>
        <p:nvGraphicFramePr>
          <p:cNvPr id="7" name="Content Placeholder 7">
            <a:extLst>
              <a:ext uri="{FF2B5EF4-FFF2-40B4-BE49-F238E27FC236}">
                <a16:creationId xmlns:a16="http://schemas.microsoft.com/office/drawing/2014/main" id="{1AA2C4E3-60EF-04C2-75DD-1CEE91C54B8C}"/>
              </a:ext>
            </a:extLst>
          </p:cNvPr>
          <p:cNvGraphicFramePr>
            <a:graphicFrameLocks noGrp="1"/>
          </p:cNvGraphicFramePr>
          <p:nvPr>
            <p:ph idx="1"/>
            <p:extLst>
              <p:ext uri="{D42A27DB-BD31-4B8C-83A1-F6EECF244321}">
                <p14:modId xmlns:p14="http://schemas.microsoft.com/office/powerpoint/2010/main" val="366239510"/>
              </p:ext>
            </p:extLst>
          </p:nvPr>
        </p:nvGraphicFramePr>
        <p:xfrm>
          <a:off x="222250" y="2061461"/>
          <a:ext cx="11754074" cy="4236720"/>
        </p:xfrm>
        <a:graphic>
          <a:graphicData uri="http://schemas.openxmlformats.org/drawingml/2006/table">
            <a:tbl>
              <a:tblPr firstRow="1" bandRow="1">
                <a:tableStyleId>{7DF18680-E054-41AD-8BC1-D1AEF772440D}</a:tableStyleId>
              </a:tblPr>
              <a:tblGrid>
                <a:gridCol w="3466523">
                  <a:extLst>
                    <a:ext uri="{9D8B030D-6E8A-4147-A177-3AD203B41FA5}">
                      <a16:colId xmlns:a16="http://schemas.microsoft.com/office/drawing/2014/main" val="2649016886"/>
                    </a:ext>
                  </a:extLst>
                </a:gridCol>
                <a:gridCol w="8287551">
                  <a:extLst>
                    <a:ext uri="{9D8B030D-6E8A-4147-A177-3AD203B41FA5}">
                      <a16:colId xmlns:a16="http://schemas.microsoft.com/office/drawing/2014/main" val="3154401486"/>
                    </a:ext>
                  </a:extLst>
                </a:gridCol>
              </a:tblGrid>
              <a:tr h="262580">
                <a:tc>
                  <a:txBody>
                    <a:bodyPr/>
                    <a:lstStyle/>
                    <a:p>
                      <a:pPr algn="l" fontAlgn="t">
                        <a:buNone/>
                      </a:pPr>
                      <a:r>
                        <a:rPr lang="en-US" sz="1600" b="1" dirty="0">
                          <a:effectLst/>
                        </a:rPr>
                        <a:t>Category</a:t>
                      </a:r>
                    </a:p>
                  </a:txBody>
                  <a:tcPr marL="76200" marR="76200" marT="76200" marB="76200"/>
                </a:tc>
                <a:tc>
                  <a:txBody>
                    <a:bodyPr/>
                    <a:lstStyle/>
                    <a:p>
                      <a:pPr algn="l" fontAlgn="t">
                        <a:buNone/>
                      </a:pPr>
                      <a:r>
                        <a:rPr lang="en-US" sz="1600" b="1" dirty="0">
                          <a:effectLst/>
                        </a:rPr>
                        <a:t>Forbidden Content Includes</a:t>
                      </a:r>
                    </a:p>
                  </a:txBody>
                  <a:tcPr marL="76200" marR="76200" marT="76200" marB="76200"/>
                </a:tc>
                <a:extLst>
                  <a:ext uri="{0D108BD9-81ED-4DB2-BD59-A6C34878D82A}">
                    <a16:rowId xmlns:a16="http://schemas.microsoft.com/office/drawing/2014/main" val="135233189"/>
                  </a:ext>
                </a:extLst>
              </a:tr>
              <a:tr h="403968">
                <a:tc>
                  <a:txBody>
                    <a:bodyPr/>
                    <a:lstStyle/>
                    <a:p>
                      <a:pPr marL="0" algn="l" defTabSz="914400" rtl="0" eaLnBrk="1" fontAlgn="t" latinLnBrk="0" hangingPunct="1">
                        <a:lnSpc>
                          <a:spcPts val="1800"/>
                        </a:lnSpc>
                        <a:buNone/>
                      </a:pPr>
                      <a:r>
                        <a:rPr lang="en-US" sz="1200" kern="1200" dirty="0">
                          <a:solidFill>
                            <a:schemeClr val="dk1"/>
                          </a:solidFill>
                          <a:effectLst/>
                          <a:latin typeface="+mn-lt"/>
                          <a:ea typeface="+mn-ea"/>
                          <a:cs typeface="+mn-cs"/>
                        </a:rPr>
                        <a:t>High-Risk Financial Services</a:t>
                      </a:r>
                    </a:p>
                  </a:txBody>
                  <a:tcPr marL="76200" marR="76200" marT="76200" marB="76200" anchor="ctr"/>
                </a:tc>
                <a:tc>
                  <a:txBody>
                    <a:bodyPr/>
                    <a:lstStyle/>
                    <a:p>
                      <a:pPr marL="0" algn="l" defTabSz="914400" rtl="0" eaLnBrk="1" fontAlgn="t" latinLnBrk="0" hangingPunct="1">
                        <a:lnSpc>
                          <a:spcPts val="1800"/>
                        </a:lnSpc>
                        <a:buNone/>
                      </a:pPr>
                      <a:r>
                        <a:rPr lang="en-US" sz="1200" kern="1200" dirty="0">
                          <a:solidFill>
                            <a:schemeClr val="dk1"/>
                          </a:solidFill>
                          <a:effectLst/>
                          <a:latin typeface="+mn-lt"/>
                          <a:ea typeface="+mn-ea"/>
                          <a:cs typeface="+mn-cs"/>
                        </a:rPr>
                        <a:t>Payday loans, short-term high-interest loans, </a:t>
                      </a:r>
                      <a:r>
                        <a:rPr lang="en-US" sz="1200" kern="1200" noProof="0" dirty="0">
                          <a:solidFill>
                            <a:schemeClr val="dk1"/>
                          </a:solidFill>
                          <a:effectLst/>
                          <a:latin typeface="+mn-lt"/>
                          <a:ea typeface="+mn-ea"/>
                          <a:cs typeface="+mn-cs"/>
                        </a:rPr>
                        <a:t>auto/mortgage/student </a:t>
                      </a:r>
                      <a:r>
                        <a:rPr lang="en-US" sz="1200" kern="1200" dirty="0">
                          <a:solidFill>
                            <a:schemeClr val="dk1"/>
                          </a:solidFill>
                          <a:effectLst/>
                          <a:latin typeface="+mn-lt"/>
                          <a:ea typeface="+mn-ea"/>
                          <a:cs typeface="+mn-cs"/>
                        </a:rPr>
                        <a:t>loans, third-party lending, stock alerts and cryptocurrency.</a:t>
                      </a:r>
                    </a:p>
                  </a:txBody>
                  <a:tcPr marL="76200" marR="76200" marT="76200" marB="76200" anchor="ctr"/>
                </a:tc>
                <a:extLst>
                  <a:ext uri="{0D108BD9-81ED-4DB2-BD59-A6C34878D82A}">
                    <a16:rowId xmlns:a16="http://schemas.microsoft.com/office/drawing/2014/main" val="3054287642"/>
                  </a:ext>
                </a:extLst>
              </a:tr>
              <a:tr h="363572">
                <a:tc>
                  <a:txBody>
                    <a:bodyPr/>
                    <a:lstStyle/>
                    <a:p>
                      <a:pPr marL="0" algn="l" defTabSz="914400" rtl="0" eaLnBrk="1" fontAlgn="t" latinLnBrk="0" hangingPunct="1">
                        <a:lnSpc>
                          <a:spcPts val="1800"/>
                        </a:lnSpc>
                        <a:buNone/>
                      </a:pPr>
                      <a:r>
                        <a:rPr lang="en-US" sz="1200" kern="1200" dirty="0">
                          <a:solidFill>
                            <a:schemeClr val="dk1"/>
                          </a:solidFill>
                          <a:effectLst/>
                          <a:latin typeface="+mn-lt"/>
                          <a:ea typeface="+mn-ea"/>
                          <a:cs typeface="+mn-cs"/>
                        </a:rPr>
                        <a:t>Gambling and Sweepstakes​</a:t>
                      </a:r>
                    </a:p>
                  </a:txBody>
                  <a:tcPr anchor="ctr"/>
                </a:tc>
                <a:tc>
                  <a:txBody>
                    <a:bodyPr/>
                    <a:lstStyle/>
                    <a:p>
                      <a:pPr marL="0" algn="l" defTabSz="914400" rtl="0" eaLnBrk="1" fontAlgn="t" latinLnBrk="0" hangingPunct="1">
                        <a:lnSpc>
                          <a:spcPts val="1800"/>
                        </a:lnSpc>
                        <a:buNone/>
                      </a:pPr>
                      <a:r>
                        <a:rPr lang="en-US" sz="1200" kern="1200" dirty="0">
                          <a:solidFill>
                            <a:schemeClr val="dk1"/>
                          </a:solidFill>
                          <a:effectLst/>
                          <a:latin typeface="+mn-lt"/>
                          <a:ea typeface="+mn-ea"/>
                          <a:cs typeface="+mn-cs"/>
                        </a:rPr>
                        <a:t>Casino apps, sports betting, contests, rebates, 50/50 raffles, giveaways, instant win games (spin-to-win wheel) or other prize awards​</a:t>
                      </a:r>
                    </a:p>
                  </a:txBody>
                  <a:tcPr anchor="ctr"/>
                </a:tc>
                <a:extLst>
                  <a:ext uri="{0D108BD9-81ED-4DB2-BD59-A6C34878D82A}">
                    <a16:rowId xmlns:a16="http://schemas.microsoft.com/office/drawing/2014/main" val="2217588798"/>
                  </a:ext>
                </a:extLst>
              </a:tr>
              <a:tr h="252480">
                <a:tc>
                  <a:txBody>
                    <a:bodyPr/>
                    <a:lstStyle/>
                    <a:p>
                      <a:pPr marL="0" algn="l" defTabSz="914400" rtl="0" eaLnBrk="1" fontAlgn="t" latinLnBrk="0" hangingPunct="1">
                        <a:lnSpc>
                          <a:spcPts val="1800"/>
                        </a:lnSpc>
                        <a:buNone/>
                      </a:pPr>
                      <a:r>
                        <a:rPr lang="en-US" sz="1200" kern="1200" dirty="0">
                          <a:solidFill>
                            <a:schemeClr val="dk1"/>
                          </a:solidFill>
                          <a:effectLst/>
                          <a:latin typeface="+mn-lt"/>
                          <a:ea typeface="+mn-ea"/>
                          <a:cs typeface="+mn-cs"/>
                        </a:rPr>
                        <a:t>"Get Rich Quick" Schemes</a:t>
                      </a:r>
                    </a:p>
                  </a:txBody>
                  <a:tcPr marL="76200" marR="76200" marT="76200" marB="76200" anchor="ctr"/>
                </a:tc>
                <a:tc>
                  <a:txBody>
                    <a:bodyPr/>
                    <a:lstStyle/>
                    <a:p>
                      <a:pPr marL="0" algn="l" defTabSz="914400" rtl="0" eaLnBrk="1" fontAlgn="t" latinLnBrk="0" hangingPunct="1">
                        <a:lnSpc>
                          <a:spcPts val="1800"/>
                        </a:lnSpc>
                        <a:buNone/>
                      </a:pPr>
                      <a:r>
                        <a:rPr lang="en-US" sz="1200" kern="1200" dirty="0">
                          <a:solidFill>
                            <a:schemeClr val="dk1"/>
                          </a:solidFill>
                          <a:effectLst/>
                          <a:latin typeface="+mn-lt"/>
                          <a:ea typeface="+mn-ea"/>
                          <a:cs typeface="+mn-cs"/>
                        </a:rPr>
                        <a:t>Work-from-home programs, risk investment opportunities, and multi-level marketing.</a:t>
                      </a:r>
                    </a:p>
                  </a:txBody>
                  <a:tcPr marL="76200" marR="76200" marT="76200" marB="76200" anchor="ctr"/>
                </a:tc>
                <a:extLst>
                  <a:ext uri="{0D108BD9-81ED-4DB2-BD59-A6C34878D82A}">
                    <a16:rowId xmlns:a16="http://schemas.microsoft.com/office/drawing/2014/main" val="2711857709"/>
                  </a:ext>
                </a:extLst>
              </a:tr>
              <a:tr h="434266">
                <a:tc>
                  <a:txBody>
                    <a:bodyPr/>
                    <a:lstStyle/>
                    <a:p>
                      <a:pPr fontAlgn="t">
                        <a:lnSpc>
                          <a:spcPts val="1800"/>
                        </a:lnSpc>
                        <a:buNone/>
                      </a:pPr>
                      <a:r>
                        <a:rPr lang="en-US" sz="1200" dirty="0">
                          <a:effectLst/>
                        </a:rPr>
                        <a:t>Third-Party Debt Collection</a:t>
                      </a:r>
                    </a:p>
                  </a:txBody>
                  <a:tcPr marL="76200" marR="76200" marT="76200" marB="76200" anchor="ctr"/>
                </a:tc>
                <a:tc>
                  <a:txBody>
                    <a:bodyPr/>
                    <a:lstStyle/>
                    <a:p>
                      <a:pPr fontAlgn="t">
                        <a:buNone/>
                      </a:pPr>
                      <a:r>
                        <a:rPr lang="en-US" sz="1200" dirty="0">
                          <a:effectLst/>
                        </a:rPr>
                        <a:t>Debt consolidation, debt reduction, and credit repair programs. </a:t>
                      </a:r>
                      <a:endParaRPr lang="en-US" sz="1600" dirty="0"/>
                    </a:p>
                    <a:p>
                      <a:pPr lvl="0" algn="l">
                        <a:lnSpc>
                          <a:spcPct val="100000"/>
                        </a:lnSpc>
                        <a:spcBef>
                          <a:spcPts val="0"/>
                        </a:spcBef>
                        <a:spcAft>
                          <a:spcPts val="0"/>
                        </a:spcAft>
                        <a:buNone/>
                      </a:pPr>
                      <a:r>
                        <a:rPr lang="en-US" sz="1050" b="0" i="0" u="none" strike="noStrike" noProof="0" dirty="0">
                          <a:solidFill>
                            <a:srgbClr val="333333"/>
                          </a:solidFill>
                          <a:effectLst/>
                          <a:latin typeface="Host Grotesk"/>
                        </a:rPr>
                        <a:t>Note: TFN may be considered for 1st party collections only with express written consent in the </a:t>
                      </a:r>
                      <a:r>
                        <a:rPr lang="en-US" sz="1050" b="1" i="0" u="none" strike="noStrike" noProof="0" dirty="0">
                          <a:solidFill>
                            <a:srgbClr val="333333"/>
                          </a:solidFill>
                          <a:effectLst/>
                          <a:latin typeface="Host Grotesk"/>
                        </a:rPr>
                        <a:t>United States ONLY.</a:t>
                      </a:r>
                      <a:r>
                        <a:rPr lang="en-US" sz="1050" b="0" i="0" u="none" strike="noStrike" noProof="0" dirty="0">
                          <a:solidFill>
                            <a:srgbClr val="333333"/>
                          </a:solidFill>
                          <a:effectLst/>
                          <a:latin typeface="Host Grotesk"/>
                        </a:rPr>
                        <a:t> </a:t>
                      </a:r>
                    </a:p>
                    <a:p>
                      <a:pPr lvl="0" algn="l">
                        <a:lnSpc>
                          <a:spcPct val="100000"/>
                        </a:lnSpc>
                        <a:spcBef>
                          <a:spcPts val="0"/>
                        </a:spcBef>
                        <a:spcAft>
                          <a:spcPts val="0"/>
                        </a:spcAft>
                        <a:buNone/>
                      </a:pPr>
                      <a:r>
                        <a:rPr lang="en-US" sz="1050" b="0" i="0" u="none" strike="noStrike" noProof="0" dirty="0">
                          <a:solidFill>
                            <a:srgbClr val="333333"/>
                          </a:solidFill>
                          <a:effectLst/>
                          <a:latin typeface="Host Grotesk"/>
                        </a:rPr>
                        <a:t>In Canada there is no TFN collections traffic, 1st party or otherwise.</a:t>
                      </a:r>
                      <a:endParaRPr lang="en-US" sz="1050" i="0" dirty="0">
                        <a:latin typeface="Host Grotesk"/>
                      </a:endParaRPr>
                    </a:p>
                  </a:txBody>
                  <a:tcPr marL="76200" marR="76200" marT="76200" marB="76200" anchor="ctr"/>
                </a:tc>
                <a:extLst>
                  <a:ext uri="{0D108BD9-81ED-4DB2-BD59-A6C34878D82A}">
                    <a16:rowId xmlns:a16="http://schemas.microsoft.com/office/drawing/2014/main" val="615674313"/>
                  </a:ext>
                </a:extLst>
              </a:tr>
              <a:tr h="252480">
                <a:tc>
                  <a:txBody>
                    <a:bodyPr/>
                    <a:lstStyle/>
                    <a:p>
                      <a:pPr fontAlgn="t">
                        <a:lnSpc>
                          <a:spcPts val="1800"/>
                        </a:lnSpc>
                        <a:buNone/>
                      </a:pPr>
                      <a:r>
                        <a:rPr lang="en-US" sz="1200" dirty="0">
                          <a:effectLst/>
                        </a:rPr>
                        <a:t>Illegal and Controlled Substances</a:t>
                      </a:r>
                    </a:p>
                  </a:txBody>
                  <a:tcPr marL="76200" marR="76200" marT="76200" marB="76200" anchor="ctr"/>
                </a:tc>
                <a:tc>
                  <a:txBody>
                    <a:bodyPr/>
                    <a:lstStyle/>
                    <a:p>
                      <a:pPr fontAlgn="t">
                        <a:buNone/>
                      </a:pPr>
                      <a:r>
                        <a:rPr lang="en-US" sz="1200" dirty="0">
                          <a:effectLst/>
                        </a:rPr>
                        <a:t>Content related to federally illegal drugs (including cannabis), and prescription drugs.</a:t>
                      </a:r>
                    </a:p>
                  </a:txBody>
                  <a:tcPr marL="76200" marR="76200" marT="76200" marB="76200" anchor="ctr"/>
                </a:tc>
                <a:extLst>
                  <a:ext uri="{0D108BD9-81ED-4DB2-BD59-A6C34878D82A}">
                    <a16:rowId xmlns:a16="http://schemas.microsoft.com/office/drawing/2014/main" val="3317001932"/>
                  </a:ext>
                </a:extLst>
              </a:tr>
              <a:tr h="252480">
                <a:tc>
                  <a:txBody>
                    <a:bodyPr/>
                    <a:lstStyle/>
                    <a:p>
                      <a:pPr fontAlgn="t">
                        <a:lnSpc>
                          <a:spcPts val="1800"/>
                        </a:lnSpc>
                        <a:buNone/>
                      </a:pPr>
                      <a:r>
                        <a:rPr lang="en-US" sz="1200">
                          <a:effectLst/>
                        </a:rPr>
                        <a:t>Lead Generation and Third-Party Marketing</a:t>
                      </a:r>
                    </a:p>
                  </a:txBody>
                  <a:tcPr marL="76200" marR="76200" marT="76200" marB="76200" anchor="ctr"/>
                </a:tc>
                <a:tc>
                  <a:txBody>
                    <a:bodyPr/>
                    <a:lstStyle/>
                    <a:p>
                      <a:pPr fontAlgn="t">
                        <a:buNone/>
                      </a:pPr>
                      <a:r>
                        <a:rPr lang="en-US" sz="1200" dirty="0">
                          <a:effectLst/>
                        </a:rPr>
                        <a:t>Selling or sharing customer opt-in data with third parties. You may only send marketing from your own brand.</a:t>
                      </a:r>
                    </a:p>
                  </a:txBody>
                  <a:tcPr marL="76200" marR="76200" marT="76200" marB="76200" anchor="ctr"/>
                </a:tc>
                <a:extLst>
                  <a:ext uri="{0D108BD9-81ED-4DB2-BD59-A6C34878D82A}">
                    <a16:rowId xmlns:a16="http://schemas.microsoft.com/office/drawing/2014/main" val="463883941"/>
                  </a:ext>
                </a:extLst>
              </a:tr>
              <a:tr h="333274">
                <a:tc>
                  <a:txBody>
                    <a:bodyPr/>
                    <a:lstStyle/>
                    <a:p>
                      <a:pPr lvl="0">
                        <a:lnSpc>
                          <a:spcPts val="1800"/>
                        </a:lnSpc>
                        <a:buNone/>
                      </a:pPr>
                      <a:r>
                        <a:rPr lang="en-US" sz="1200" dirty="0">
                          <a:effectLst/>
                        </a:rPr>
                        <a:t>Job Postings</a:t>
                      </a:r>
                    </a:p>
                  </a:txBody>
                  <a:tcPr marL="76200" marR="76200" marT="76200" marB="76200" anchor="ctr"/>
                </a:tc>
                <a:tc>
                  <a:txBody>
                    <a:bodyPr/>
                    <a:lstStyle/>
                    <a:p>
                      <a:pPr marL="0" lvl="0" indent="0" algn="l">
                        <a:lnSpc>
                          <a:spcPct val="100000"/>
                        </a:lnSpc>
                        <a:buNone/>
                      </a:pPr>
                      <a:r>
                        <a:rPr lang="en-US" sz="1200" b="0" i="0" u="none" strike="noStrike" baseline="0" noProof="0" dirty="0">
                          <a:solidFill>
                            <a:srgbClr val="000000"/>
                          </a:solidFill>
                          <a:effectLst/>
                        </a:rPr>
                        <a:t>Third party job boards</a:t>
                      </a:r>
                      <a:endParaRPr lang="en-US" sz="1600" dirty="0"/>
                    </a:p>
                    <a:p>
                      <a:pPr marL="0" lvl="0" indent="0" algn="l">
                        <a:lnSpc>
                          <a:spcPct val="100000"/>
                        </a:lnSpc>
                        <a:buNone/>
                      </a:pPr>
                      <a:r>
                        <a:rPr lang="en-US" sz="1100" b="0" i="0" u="none" strike="noStrike" baseline="0" noProof="0" dirty="0">
                          <a:solidFill>
                            <a:srgbClr val="333333"/>
                          </a:solidFill>
                          <a:effectLst/>
                          <a:latin typeface="Host Grotesk"/>
                        </a:rPr>
                        <a:t>Note: TFN may be considered if the first party job brand is the one doing the hiring. </a:t>
                      </a:r>
                      <a:endParaRPr lang="en-US" i="0" dirty="0"/>
                    </a:p>
                  </a:txBody>
                  <a:tcPr marL="76200" marR="76200" marT="76200" marB="76200" anchor="ctr"/>
                </a:tc>
                <a:extLst>
                  <a:ext uri="{0D108BD9-81ED-4DB2-BD59-A6C34878D82A}">
                    <a16:rowId xmlns:a16="http://schemas.microsoft.com/office/drawing/2014/main" val="2349450246"/>
                  </a:ext>
                </a:extLst>
              </a:tr>
              <a:tr h="252480">
                <a:tc>
                  <a:txBody>
                    <a:bodyPr/>
                    <a:lstStyle/>
                    <a:p>
                      <a:pPr fontAlgn="t">
                        <a:lnSpc>
                          <a:spcPts val="1800"/>
                        </a:lnSpc>
                        <a:buNone/>
                      </a:pPr>
                      <a:r>
                        <a:rPr lang="en-US" sz="1200" dirty="0">
                          <a:effectLst/>
                        </a:rPr>
                        <a:t>Deceptive Content</a:t>
                      </a:r>
                    </a:p>
                  </a:txBody>
                  <a:tcPr marL="76200" marR="76200" marT="76200" marB="76200" anchor="ctr"/>
                </a:tc>
                <a:tc>
                  <a:txBody>
                    <a:bodyPr/>
                    <a:lstStyle/>
                    <a:p>
                      <a:pPr fontAlgn="t">
                        <a:buNone/>
                      </a:pPr>
                      <a:r>
                        <a:rPr lang="en-US" sz="1200" dirty="0">
                          <a:effectLst/>
                        </a:rPr>
                        <a:t>Phishing, spoofing, fraud, or deceptive marketing.</a:t>
                      </a:r>
                    </a:p>
                  </a:txBody>
                  <a:tcPr marL="76200" marR="76200" marT="76200" marB="76200" anchor="ctr"/>
                </a:tc>
                <a:extLst>
                  <a:ext uri="{0D108BD9-81ED-4DB2-BD59-A6C34878D82A}">
                    <a16:rowId xmlns:a16="http://schemas.microsoft.com/office/drawing/2014/main" val="3104175556"/>
                  </a:ext>
                </a:extLst>
              </a:tr>
            </a:tbl>
          </a:graphicData>
        </a:graphic>
      </p:graphicFrame>
      <p:sp>
        <p:nvSpPr>
          <p:cNvPr id="3" name="Text Placeholder 2">
            <a:extLst>
              <a:ext uri="{FF2B5EF4-FFF2-40B4-BE49-F238E27FC236}">
                <a16:creationId xmlns:a16="http://schemas.microsoft.com/office/drawing/2014/main" id="{C534847D-FE82-6000-7A95-3C5C5DA3BABF}"/>
              </a:ext>
            </a:extLst>
          </p:cNvPr>
          <p:cNvSpPr>
            <a:spLocks noGrp="1"/>
          </p:cNvSpPr>
          <p:nvPr>
            <p:ph type="body" idx="13"/>
          </p:nvPr>
        </p:nvSpPr>
        <p:spPr>
          <a:xfrm>
            <a:off x="222251" y="1369415"/>
            <a:ext cx="11745912" cy="598818"/>
          </a:xfrm>
        </p:spPr>
        <p:txBody>
          <a:bodyPr/>
          <a:lstStyle/>
          <a:p>
            <a:r>
              <a:rPr lang="en-US" sz="1800" dirty="0"/>
              <a:t>To ensure a trusted messaging ecosystem, the following content categories are strictly forbidden and violating these rules can lead to your Toll-Free number being blocked</a:t>
            </a:r>
          </a:p>
        </p:txBody>
      </p:sp>
      <p:sp>
        <p:nvSpPr>
          <p:cNvPr id="4" name="Text Placeholder 3">
            <a:extLst>
              <a:ext uri="{FF2B5EF4-FFF2-40B4-BE49-F238E27FC236}">
                <a16:creationId xmlns:a16="http://schemas.microsoft.com/office/drawing/2014/main" id="{1BF676C1-863F-C7E4-1DAD-8EE8EA8BAE72}"/>
              </a:ext>
            </a:extLst>
          </p:cNvPr>
          <p:cNvSpPr>
            <a:spLocks noGrp="1"/>
          </p:cNvSpPr>
          <p:nvPr>
            <p:ph type="body" sz="quarter" idx="17"/>
          </p:nvPr>
        </p:nvSpPr>
        <p:spPr>
          <a:xfrm>
            <a:off x="222251" y="6391410"/>
            <a:ext cx="11744634" cy="163378"/>
          </a:xfrm>
        </p:spPr>
        <p:txBody>
          <a:bodyPr/>
          <a:lstStyle/>
          <a:p>
            <a:r>
              <a:rPr lang="en-US" dirty="0"/>
              <a:t>*</a:t>
            </a:r>
            <a:r>
              <a:rPr lang="en-US" dirty="0">
                <a:ea typeface="+mn-lt"/>
                <a:cs typeface="+mn-lt"/>
                <a:hlinkClick r:id="rId2"/>
              </a:rPr>
              <a:t>Click here</a:t>
            </a:r>
            <a:r>
              <a:rPr lang="en-US" dirty="0">
                <a:ea typeface="+mn-lt"/>
                <a:cs typeface="+mn-lt"/>
              </a:rPr>
              <a:t> for the expanded notes on A2P Disallowed Content</a:t>
            </a:r>
            <a:endParaRPr lang="en-US" dirty="0"/>
          </a:p>
        </p:txBody>
      </p:sp>
      <p:sp>
        <p:nvSpPr>
          <p:cNvPr id="5" name="Text Placeholder 4">
            <a:extLst>
              <a:ext uri="{FF2B5EF4-FFF2-40B4-BE49-F238E27FC236}">
                <a16:creationId xmlns:a16="http://schemas.microsoft.com/office/drawing/2014/main" id="{EF1CC8E0-0187-8436-D3EC-704FE5C61F17}"/>
              </a:ext>
            </a:extLst>
          </p:cNvPr>
          <p:cNvSpPr>
            <a:spLocks noGrp="1"/>
          </p:cNvSpPr>
          <p:nvPr>
            <p:ph type="body" sz="quarter" idx="19"/>
          </p:nvPr>
        </p:nvSpPr>
        <p:spPr/>
        <p:txBody>
          <a:bodyPr/>
          <a:lstStyle/>
          <a:p>
            <a:r>
              <a:rPr lang="en-US"/>
              <a:t>Disallowed content</a:t>
            </a:r>
          </a:p>
        </p:txBody>
      </p:sp>
      <p:sp>
        <p:nvSpPr>
          <p:cNvPr id="6" name="Slide Number Placeholder 5">
            <a:extLst>
              <a:ext uri="{FF2B5EF4-FFF2-40B4-BE49-F238E27FC236}">
                <a16:creationId xmlns:a16="http://schemas.microsoft.com/office/drawing/2014/main" id="{4E3F4B70-0732-3805-F75D-41FD71AAC263}"/>
              </a:ext>
            </a:extLst>
          </p:cNvPr>
          <p:cNvSpPr>
            <a:spLocks noGrp="1"/>
          </p:cNvSpPr>
          <p:nvPr>
            <p:ph type="sldNum" sz="quarter" idx="22"/>
          </p:nvPr>
        </p:nvSpPr>
        <p:spPr/>
        <p:txBody>
          <a:bodyPr/>
          <a:lstStyle/>
          <a:p>
            <a:fld id="{AE086683-F536-42AB-ABBC-F4803DFE8DBC}" type="slidenum">
              <a:rPr lang="en-US" smtClean="0"/>
              <a:pPr/>
              <a:t>37</a:t>
            </a:fld>
            <a:endParaRPr lang="en-US" sz="700"/>
          </a:p>
        </p:txBody>
      </p:sp>
    </p:spTree>
    <p:extLst>
      <p:ext uri="{BB962C8B-B14F-4D97-AF65-F5344CB8AC3E}">
        <p14:creationId xmlns:p14="http://schemas.microsoft.com/office/powerpoint/2010/main" val="2082442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DF31F-7048-D899-4272-39A706229E1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CD5B38A-38DF-32D2-2C83-BA72251C22B9}"/>
              </a:ext>
            </a:extLst>
          </p:cNvPr>
          <p:cNvSpPr>
            <a:spLocks noGrp="1"/>
          </p:cNvSpPr>
          <p:nvPr>
            <p:ph type="body" sz="quarter" idx="17"/>
          </p:nvPr>
        </p:nvSpPr>
        <p:spPr>
          <a:xfrm>
            <a:off x="222251" y="6391410"/>
            <a:ext cx="11744634" cy="163378"/>
          </a:xfrm>
        </p:spPr>
        <p:txBody>
          <a:bodyPr/>
          <a:lstStyle/>
          <a:p>
            <a:r>
              <a:rPr lang="en-US" dirty="0"/>
              <a:t>*</a:t>
            </a:r>
            <a:r>
              <a:rPr lang="en-US" dirty="0">
                <a:ea typeface="+mn-lt"/>
                <a:cs typeface="+mn-lt"/>
                <a:hlinkClick r:id="rId2"/>
              </a:rPr>
              <a:t>Click here</a:t>
            </a:r>
            <a:r>
              <a:rPr lang="en-US" dirty="0">
                <a:ea typeface="+mn-lt"/>
                <a:cs typeface="+mn-lt"/>
              </a:rPr>
              <a:t> for the expanded notes on A2P Disallowed Content</a:t>
            </a:r>
            <a:endParaRPr lang="en-US" dirty="0"/>
          </a:p>
        </p:txBody>
      </p:sp>
      <p:sp>
        <p:nvSpPr>
          <p:cNvPr id="5" name="Text Placeholder 4">
            <a:extLst>
              <a:ext uri="{FF2B5EF4-FFF2-40B4-BE49-F238E27FC236}">
                <a16:creationId xmlns:a16="http://schemas.microsoft.com/office/drawing/2014/main" id="{7ADAEBC1-74D3-88AE-7655-DEA007DA2CA8}"/>
              </a:ext>
            </a:extLst>
          </p:cNvPr>
          <p:cNvSpPr>
            <a:spLocks noGrp="1"/>
          </p:cNvSpPr>
          <p:nvPr>
            <p:ph type="body" sz="quarter" idx="19"/>
          </p:nvPr>
        </p:nvSpPr>
        <p:spPr/>
        <p:txBody>
          <a:bodyPr/>
          <a:lstStyle/>
          <a:p>
            <a:r>
              <a:rPr lang="en-US" sz="4400"/>
              <a:t>Disallowed content </a:t>
            </a:r>
            <a:r>
              <a:rPr lang="en-US" sz="1800">
                <a:latin typeface="Host Grotesk"/>
              </a:rPr>
              <a:t>(cont.)</a:t>
            </a:r>
          </a:p>
        </p:txBody>
      </p:sp>
      <p:sp>
        <p:nvSpPr>
          <p:cNvPr id="6" name="Slide Number Placeholder 5">
            <a:extLst>
              <a:ext uri="{FF2B5EF4-FFF2-40B4-BE49-F238E27FC236}">
                <a16:creationId xmlns:a16="http://schemas.microsoft.com/office/drawing/2014/main" id="{B65BF1E0-08C1-2B97-CC85-0529AE2C3257}"/>
              </a:ext>
            </a:extLst>
          </p:cNvPr>
          <p:cNvSpPr>
            <a:spLocks noGrp="1"/>
          </p:cNvSpPr>
          <p:nvPr>
            <p:ph type="sldNum" sz="quarter" idx="22"/>
          </p:nvPr>
        </p:nvSpPr>
        <p:spPr/>
        <p:txBody>
          <a:bodyPr/>
          <a:lstStyle/>
          <a:p>
            <a:fld id="{AE086683-F536-42AB-ABBC-F4803DFE8DBC}" type="slidenum">
              <a:rPr lang="en-US" smtClean="0"/>
              <a:pPr/>
              <a:t>38</a:t>
            </a:fld>
            <a:endParaRPr lang="en-US" sz="700"/>
          </a:p>
        </p:txBody>
      </p:sp>
      <p:sp>
        <p:nvSpPr>
          <p:cNvPr id="20" name="Content Placeholder 1">
            <a:extLst>
              <a:ext uri="{FF2B5EF4-FFF2-40B4-BE49-F238E27FC236}">
                <a16:creationId xmlns:a16="http://schemas.microsoft.com/office/drawing/2014/main" id="{473D9055-F105-F446-F5FB-A196D5BDEBF0}"/>
              </a:ext>
            </a:extLst>
          </p:cNvPr>
          <p:cNvSpPr>
            <a:spLocks noGrp="1"/>
          </p:cNvSpPr>
          <p:nvPr>
            <p:ph idx="1"/>
          </p:nvPr>
        </p:nvSpPr>
        <p:spPr>
          <a:xfrm>
            <a:off x="223711" y="4285476"/>
            <a:ext cx="11757633" cy="2129836"/>
          </a:xfrm>
        </p:spPr>
        <p:txBody>
          <a:bodyPr lIns="72000"/>
          <a:lstStyle/>
          <a:p>
            <a:pPr marL="175895" indent="-175895">
              <a:buNone/>
            </a:pPr>
            <a:endParaRPr lang="en-US" sz="1600" dirty="0">
              <a:latin typeface="Host Grotesk SemiBold"/>
              <a:ea typeface="+mn-lt"/>
              <a:cs typeface="+mn-lt"/>
            </a:endParaRPr>
          </a:p>
          <a:p>
            <a:pPr marL="175895" indent="-175895">
              <a:buNone/>
            </a:pPr>
            <a:r>
              <a:rPr lang="en-US" sz="1600" dirty="0">
                <a:latin typeface="Host Grotesk SemiBold"/>
                <a:ea typeface="+mn-lt"/>
                <a:cs typeface="+mn-lt"/>
              </a:rPr>
              <a:t>Proper Age-Gating Requirements:</a:t>
            </a:r>
            <a:endParaRPr lang="en-US" sz="1600" dirty="0">
              <a:latin typeface="Host Grotesk SemiBold"/>
            </a:endParaRPr>
          </a:p>
        </p:txBody>
      </p:sp>
      <p:graphicFrame>
        <p:nvGraphicFramePr>
          <p:cNvPr id="22" name="Table 21">
            <a:extLst>
              <a:ext uri="{FF2B5EF4-FFF2-40B4-BE49-F238E27FC236}">
                <a16:creationId xmlns:a16="http://schemas.microsoft.com/office/drawing/2014/main" id="{5E03FE24-B9E2-601B-2728-8325B4EEE547}"/>
              </a:ext>
            </a:extLst>
          </p:cNvPr>
          <p:cNvGraphicFramePr>
            <a:graphicFrameLocks noGrp="1"/>
          </p:cNvGraphicFramePr>
          <p:nvPr>
            <p:extLst>
              <p:ext uri="{D42A27DB-BD31-4B8C-83A1-F6EECF244321}">
                <p14:modId xmlns:p14="http://schemas.microsoft.com/office/powerpoint/2010/main" val="1902245755"/>
              </p:ext>
            </p:extLst>
          </p:nvPr>
        </p:nvGraphicFramePr>
        <p:xfrm>
          <a:off x="226978" y="4904559"/>
          <a:ext cx="11753591" cy="1706880"/>
        </p:xfrm>
        <a:graphic>
          <a:graphicData uri="http://schemas.openxmlformats.org/drawingml/2006/table">
            <a:tbl>
              <a:tblPr firstRow="1" bandRow="1">
                <a:tableStyleId>{7DF18680-E054-41AD-8BC1-D1AEF772440D}</a:tableStyleId>
              </a:tblPr>
              <a:tblGrid>
                <a:gridCol w="3620439">
                  <a:extLst>
                    <a:ext uri="{9D8B030D-6E8A-4147-A177-3AD203B41FA5}">
                      <a16:colId xmlns:a16="http://schemas.microsoft.com/office/drawing/2014/main" val="1223153540"/>
                    </a:ext>
                  </a:extLst>
                </a:gridCol>
                <a:gridCol w="8133152">
                  <a:extLst>
                    <a:ext uri="{9D8B030D-6E8A-4147-A177-3AD203B41FA5}">
                      <a16:colId xmlns:a16="http://schemas.microsoft.com/office/drawing/2014/main" val="1905414433"/>
                    </a:ext>
                  </a:extLst>
                </a:gridCol>
              </a:tblGrid>
              <a:tr h="360954">
                <a:tc>
                  <a:txBody>
                    <a:bodyPr/>
                    <a:lstStyle/>
                    <a:p>
                      <a:pPr algn="l" fontAlgn="t">
                        <a:buNone/>
                      </a:pPr>
                      <a:r>
                        <a:rPr lang="en-US" sz="1600" dirty="0">
                          <a:latin typeface="Host Grotesk SemiBold"/>
                        </a:rPr>
                        <a:t>Requirement</a:t>
                      </a:r>
                    </a:p>
                  </a:txBody>
                  <a:tcPr marL="76200" marR="76200" marT="76200" marB="76200"/>
                </a:tc>
                <a:tc>
                  <a:txBody>
                    <a:bodyPr/>
                    <a:lstStyle/>
                    <a:p>
                      <a:pPr algn="l" fontAlgn="t">
                        <a:buNone/>
                      </a:pPr>
                      <a:r>
                        <a:rPr lang="en-US" sz="1600" dirty="0">
                          <a:latin typeface="Host Grotesk SemiBold"/>
                        </a:rPr>
                        <a:t>Description</a:t>
                      </a:r>
                    </a:p>
                  </a:txBody>
                  <a:tcPr marL="76200" marR="76200" marT="76200" marB="76200"/>
                </a:tc>
                <a:extLst>
                  <a:ext uri="{0D108BD9-81ED-4DB2-BD59-A6C34878D82A}">
                    <a16:rowId xmlns:a16="http://schemas.microsoft.com/office/drawing/2014/main" val="1131298706"/>
                  </a:ext>
                </a:extLst>
              </a:tr>
              <a:tr h="329105">
                <a:tc>
                  <a:txBody>
                    <a:bodyPr/>
                    <a:lstStyle/>
                    <a:p>
                      <a:pPr algn="l" fontAlgn="t">
                        <a:buNone/>
                      </a:pPr>
                      <a:r>
                        <a:rPr lang="en-US" sz="1400">
                          <a:solidFill>
                            <a:schemeClr val="tx1"/>
                          </a:solidFill>
                          <a:effectLst/>
                        </a:rPr>
                        <a:t>Proper Age Gate</a:t>
                      </a:r>
                    </a:p>
                  </a:txBody>
                  <a:tcPr marL="76200" marR="76200" marT="76200" marB="76200"/>
                </a:tc>
                <a:tc>
                  <a:txBody>
                    <a:bodyPr/>
                    <a:lstStyle/>
                    <a:p>
                      <a:pPr algn="l" fontAlgn="t">
                        <a:buNone/>
                      </a:pPr>
                      <a:r>
                        <a:rPr lang="en-US" sz="1400" dirty="0">
                          <a:solidFill>
                            <a:schemeClr val="tx1"/>
                          </a:solidFill>
                          <a:effectLst/>
                        </a:rPr>
                        <a:t>The user must enter their full date of birth (Day, Month, Year) at opt-in.</a:t>
                      </a:r>
                    </a:p>
                  </a:txBody>
                  <a:tcPr marL="76200" marR="76200" marT="76200" marB="76200"/>
                </a:tc>
                <a:extLst>
                  <a:ext uri="{0D108BD9-81ED-4DB2-BD59-A6C34878D82A}">
                    <a16:rowId xmlns:a16="http://schemas.microsoft.com/office/drawing/2014/main" val="902928931"/>
                  </a:ext>
                </a:extLst>
              </a:tr>
              <a:tr h="329105">
                <a:tc>
                  <a:txBody>
                    <a:bodyPr/>
                    <a:lstStyle/>
                    <a:p>
                      <a:pPr algn="l" fontAlgn="t">
                        <a:buNone/>
                      </a:pPr>
                      <a:r>
                        <a:rPr lang="en-US" sz="1400">
                          <a:solidFill>
                            <a:schemeClr val="tx1"/>
                          </a:solidFill>
                          <a:effectLst/>
                        </a:rPr>
                        <a:t>Insufficient Method</a:t>
                      </a:r>
                    </a:p>
                  </a:txBody>
                  <a:tcPr marL="76200" marR="76200" marT="76200" marB="76200"/>
                </a:tc>
                <a:tc>
                  <a:txBody>
                    <a:bodyPr/>
                    <a:lstStyle/>
                    <a:p>
                      <a:pPr algn="l" fontAlgn="t">
                        <a:buNone/>
                      </a:pPr>
                      <a:r>
                        <a:rPr lang="en-US" sz="1400">
                          <a:solidFill>
                            <a:schemeClr val="tx1"/>
                          </a:solidFill>
                          <a:effectLst/>
                        </a:rPr>
                        <a:t>A simple "Are you over 21?" checkbox is not sufficient.</a:t>
                      </a:r>
                    </a:p>
                  </a:txBody>
                  <a:tcPr marL="76200" marR="76200" marT="76200" marB="76200"/>
                </a:tc>
                <a:extLst>
                  <a:ext uri="{0D108BD9-81ED-4DB2-BD59-A6C34878D82A}">
                    <a16:rowId xmlns:a16="http://schemas.microsoft.com/office/drawing/2014/main" val="650593971"/>
                  </a:ext>
                </a:extLst>
              </a:tr>
              <a:tr h="329105">
                <a:tc>
                  <a:txBody>
                    <a:bodyPr/>
                    <a:lstStyle/>
                    <a:p>
                      <a:pPr algn="l" fontAlgn="t">
                        <a:buNone/>
                      </a:pPr>
                      <a:r>
                        <a:rPr lang="en-US" sz="1400" dirty="0">
                          <a:solidFill>
                            <a:schemeClr val="tx1"/>
                          </a:solidFill>
                          <a:effectLst/>
                        </a:rPr>
                        <a:t>Canada Restriction</a:t>
                      </a:r>
                    </a:p>
                  </a:txBody>
                  <a:tcPr marL="76200" marR="76200" marT="76200" marB="76200"/>
                </a:tc>
                <a:tc>
                  <a:txBody>
                    <a:bodyPr/>
                    <a:lstStyle/>
                    <a:p>
                      <a:pPr algn="l" fontAlgn="t">
                        <a:buNone/>
                      </a:pPr>
                      <a:r>
                        <a:rPr lang="en-US" sz="1400" dirty="0">
                          <a:solidFill>
                            <a:schemeClr val="tx1"/>
                          </a:solidFill>
                          <a:effectLst/>
                        </a:rPr>
                        <a:t>Age-gated content of any kind is not allowed on Toll-Free numbers sent to Canadian destinations.</a:t>
                      </a:r>
                    </a:p>
                  </a:txBody>
                  <a:tcPr marL="76200" marR="76200" marT="76200" marB="76200"/>
                </a:tc>
                <a:extLst>
                  <a:ext uri="{0D108BD9-81ED-4DB2-BD59-A6C34878D82A}">
                    <a16:rowId xmlns:a16="http://schemas.microsoft.com/office/drawing/2014/main" val="1096099172"/>
                  </a:ext>
                </a:extLst>
              </a:tr>
            </a:tbl>
          </a:graphicData>
        </a:graphic>
      </p:graphicFrame>
      <p:sp>
        <p:nvSpPr>
          <p:cNvPr id="24" name="Text Placeholder 2">
            <a:extLst>
              <a:ext uri="{FF2B5EF4-FFF2-40B4-BE49-F238E27FC236}">
                <a16:creationId xmlns:a16="http://schemas.microsoft.com/office/drawing/2014/main" id="{A97C9ABC-BACC-3569-F22F-5E488A1ECA82}"/>
              </a:ext>
            </a:extLst>
          </p:cNvPr>
          <p:cNvSpPr>
            <a:spLocks noGrp="1"/>
          </p:cNvSpPr>
          <p:nvPr>
            <p:ph type="body" idx="13"/>
          </p:nvPr>
        </p:nvSpPr>
        <p:spPr>
          <a:xfrm>
            <a:off x="222251" y="1369415"/>
            <a:ext cx="11745912" cy="598818"/>
          </a:xfrm>
        </p:spPr>
        <p:txBody>
          <a:bodyPr/>
          <a:lstStyle/>
          <a:p>
            <a:r>
              <a:rPr lang="en-US" sz="1800">
                <a:ea typeface="+mn-lt"/>
                <a:cs typeface="+mn-lt"/>
              </a:rPr>
              <a:t>The "SHAFT" categories (Sex, Hate, Alcohol, Firearms, and Tobacco) have specific sending rules, especially concerning age-gating. </a:t>
            </a:r>
            <a:endParaRPr lang="en-US" sz="1800"/>
          </a:p>
        </p:txBody>
      </p:sp>
      <p:graphicFrame>
        <p:nvGraphicFramePr>
          <p:cNvPr id="26" name="Content Placeholder 12">
            <a:extLst>
              <a:ext uri="{FF2B5EF4-FFF2-40B4-BE49-F238E27FC236}">
                <a16:creationId xmlns:a16="http://schemas.microsoft.com/office/drawing/2014/main" id="{5E8689FC-CC35-15E0-0DC2-ACBC826A6585}"/>
              </a:ext>
            </a:extLst>
          </p:cNvPr>
          <p:cNvGraphicFramePr>
            <a:graphicFrameLocks/>
          </p:cNvGraphicFramePr>
          <p:nvPr>
            <p:extLst>
              <p:ext uri="{D42A27DB-BD31-4B8C-83A1-F6EECF244321}">
                <p14:modId xmlns:p14="http://schemas.microsoft.com/office/powerpoint/2010/main" val="2197603858"/>
              </p:ext>
            </p:extLst>
          </p:nvPr>
        </p:nvGraphicFramePr>
        <p:xfrm>
          <a:off x="241300" y="2046288"/>
          <a:ext cx="11755628" cy="2438400"/>
        </p:xfrm>
        <a:graphic>
          <a:graphicData uri="http://schemas.openxmlformats.org/drawingml/2006/table">
            <a:tbl>
              <a:tblPr firstRow="1" bandRow="1">
                <a:tableStyleId>{7DF18680-E054-41AD-8BC1-D1AEF772440D}</a:tableStyleId>
              </a:tblPr>
              <a:tblGrid>
                <a:gridCol w="3599233">
                  <a:extLst>
                    <a:ext uri="{9D8B030D-6E8A-4147-A177-3AD203B41FA5}">
                      <a16:colId xmlns:a16="http://schemas.microsoft.com/office/drawing/2014/main" val="1550628544"/>
                    </a:ext>
                  </a:extLst>
                </a:gridCol>
                <a:gridCol w="8156395">
                  <a:extLst>
                    <a:ext uri="{9D8B030D-6E8A-4147-A177-3AD203B41FA5}">
                      <a16:colId xmlns:a16="http://schemas.microsoft.com/office/drawing/2014/main" val="185774768"/>
                    </a:ext>
                  </a:extLst>
                </a:gridCol>
              </a:tblGrid>
              <a:tr h="273925">
                <a:tc>
                  <a:txBody>
                    <a:bodyPr/>
                    <a:lstStyle/>
                    <a:p>
                      <a:pPr algn="l" fontAlgn="t">
                        <a:buNone/>
                      </a:pPr>
                      <a:r>
                        <a:rPr lang="en-US" sz="1600" dirty="0">
                          <a:latin typeface="Host Grotesk SemiBold"/>
                        </a:rPr>
                        <a:t>SHAFT Category</a:t>
                      </a:r>
                    </a:p>
                  </a:txBody>
                  <a:tcPr marL="76200" marR="76200" marT="76200" marB="76200" anchor="ctr"/>
                </a:tc>
                <a:tc>
                  <a:txBody>
                    <a:bodyPr/>
                    <a:lstStyle/>
                    <a:p>
                      <a:pPr algn="l" fontAlgn="t">
                        <a:buNone/>
                      </a:pPr>
                      <a:r>
                        <a:rPr lang="en-US" sz="1600" dirty="0">
                          <a:latin typeface="Host Grotesk SemiBold"/>
                        </a:rPr>
                        <a:t>Restriction on Toll-Free Numbers</a:t>
                      </a:r>
                    </a:p>
                  </a:txBody>
                  <a:tcPr marL="76200" marR="76200" marT="76200" marB="76200" anchor="ctr"/>
                </a:tc>
                <a:extLst>
                  <a:ext uri="{0D108BD9-81ED-4DB2-BD59-A6C34878D82A}">
                    <a16:rowId xmlns:a16="http://schemas.microsoft.com/office/drawing/2014/main" val="3148211364"/>
                  </a:ext>
                </a:extLst>
              </a:tr>
              <a:tr h="249755">
                <a:tc>
                  <a:txBody>
                    <a:bodyPr/>
                    <a:lstStyle/>
                    <a:p>
                      <a:pPr algn="l" fontAlgn="t">
                        <a:buNone/>
                      </a:pPr>
                      <a:r>
                        <a:rPr lang="en-US" sz="1400">
                          <a:solidFill>
                            <a:schemeClr val="tx1"/>
                          </a:solidFill>
                          <a:effectLst/>
                        </a:rPr>
                        <a:t>Sex and Hate</a:t>
                      </a:r>
                    </a:p>
                  </a:txBody>
                  <a:tcPr marL="76200" marR="76200" marT="76200" marB="76200" anchor="ctr"/>
                </a:tc>
                <a:tc>
                  <a:txBody>
                    <a:bodyPr/>
                    <a:lstStyle/>
                    <a:p>
                      <a:pPr algn="l" fontAlgn="t">
                        <a:buNone/>
                      </a:pPr>
                      <a:r>
                        <a:rPr lang="en-US" sz="1400">
                          <a:solidFill>
                            <a:schemeClr val="tx1"/>
                          </a:solidFill>
                          <a:effectLst/>
                        </a:rPr>
                        <a:t>Strictly prohibited (includes pornographic, sexually explicit, profane, or hate speech content).</a:t>
                      </a:r>
                    </a:p>
                  </a:txBody>
                  <a:tcPr marL="76200" marR="76200" marT="76200" marB="76200" anchor="ctr"/>
                </a:tc>
                <a:extLst>
                  <a:ext uri="{0D108BD9-81ED-4DB2-BD59-A6C34878D82A}">
                    <a16:rowId xmlns:a16="http://schemas.microsoft.com/office/drawing/2014/main" val="3070883246"/>
                  </a:ext>
                </a:extLst>
              </a:tr>
              <a:tr h="249755">
                <a:tc>
                  <a:txBody>
                    <a:bodyPr/>
                    <a:lstStyle/>
                    <a:p>
                      <a:pPr algn="l" fontAlgn="t">
                        <a:buNone/>
                      </a:pPr>
                      <a:r>
                        <a:rPr lang="en-US" sz="1400">
                          <a:solidFill>
                            <a:schemeClr val="tx1"/>
                          </a:solidFill>
                          <a:effectLst/>
                        </a:rPr>
                        <a:t>Firearms</a:t>
                      </a:r>
                    </a:p>
                  </a:txBody>
                  <a:tcPr marL="76200" marR="76200" marT="76200" marB="76200" anchor="ctr"/>
                </a:tc>
                <a:tc>
                  <a:txBody>
                    <a:bodyPr/>
                    <a:lstStyle/>
                    <a:p>
                      <a:pPr algn="l" fontAlgn="t">
                        <a:buNone/>
                      </a:pPr>
                      <a:r>
                        <a:rPr lang="en-US" sz="1400">
                          <a:solidFill>
                            <a:schemeClr val="tx1"/>
                          </a:solidFill>
                          <a:effectLst/>
                        </a:rPr>
                        <a:t>Not allowed (includes content related to the sale of guns, other weapons, fireworks or </a:t>
                      </a:r>
                      <a:r>
                        <a:rPr lang="en-US" sz="1400" b="0" i="0" u="none" strike="noStrike" noProof="0">
                          <a:solidFill>
                            <a:schemeClr val="tx1"/>
                          </a:solidFill>
                          <a:effectLst/>
                          <a:latin typeface="Host Grotesk"/>
                        </a:rPr>
                        <a:t>explosives</a:t>
                      </a:r>
                      <a:r>
                        <a:rPr lang="en-US" sz="1400">
                          <a:solidFill>
                            <a:schemeClr val="tx1"/>
                          </a:solidFill>
                          <a:effectLst/>
                        </a:rPr>
                        <a:t>).</a:t>
                      </a:r>
                    </a:p>
                  </a:txBody>
                  <a:tcPr marL="76200" marR="76200" marT="76200" marB="76200" anchor="ctr"/>
                </a:tc>
                <a:extLst>
                  <a:ext uri="{0D108BD9-81ED-4DB2-BD59-A6C34878D82A}">
                    <a16:rowId xmlns:a16="http://schemas.microsoft.com/office/drawing/2014/main" val="711454729"/>
                  </a:ext>
                </a:extLst>
              </a:tr>
              <a:tr h="249755">
                <a:tc>
                  <a:txBody>
                    <a:bodyPr/>
                    <a:lstStyle/>
                    <a:p>
                      <a:pPr algn="l" fontAlgn="t">
                        <a:buNone/>
                      </a:pPr>
                      <a:r>
                        <a:rPr lang="en-US" sz="1400">
                          <a:solidFill>
                            <a:schemeClr val="tx1"/>
                          </a:solidFill>
                          <a:effectLst/>
                        </a:rPr>
                        <a:t>Tobacco and Vaping</a:t>
                      </a:r>
                    </a:p>
                  </a:txBody>
                  <a:tcPr marL="76200" marR="76200" marT="76200" marB="76200" anchor="ctr"/>
                </a:tc>
                <a:tc>
                  <a:txBody>
                    <a:bodyPr/>
                    <a:lstStyle/>
                    <a:p>
                      <a:pPr algn="l" fontAlgn="t">
                        <a:buNone/>
                      </a:pPr>
                      <a:r>
                        <a:rPr lang="en-US" sz="1400">
                          <a:solidFill>
                            <a:schemeClr val="tx1"/>
                          </a:solidFill>
                          <a:effectLst/>
                        </a:rPr>
                        <a:t>Not allowed.</a:t>
                      </a:r>
                    </a:p>
                  </a:txBody>
                  <a:tcPr marL="76200" marR="76200" marT="76200" marB="76200" anchor="ctr"/>
                </a:tc>
                <a:extLst>
                  <a:ext uri="{0D108BD9-81ED-4DB2-BD59-A6C34878D82A}">
                    <a16:rowId xmlns:a16="http://schemas.microsoft.com/office/drawing/2014/main" val="4063840492"/>
                  </a:ext>
                </a:extLst>
              </a:tr>
              <a:tr h="249755">
                <a:tc>
                  <a:txBody>
                    <a:bodyPr/>
                    <a:lstStyle/>
                    <a:p>
                      <a:pPr lvl="0" algn="l">
                        <a:buNone/>
                      </a:pPr>
                      <a:r>
                        <a:rPr lang="en-US" sz="1400" b="0" i="0" u="sng" strike="noStrike" noProof="0" dirty="0">
                          <a:solidFill>
                            <a:schemeClr val="tx1"/>
                          </a:solidFill>
                          <a:effectLst/>
                          <a:latin typeface="Host Grotesk"/>
                        </a:rPr>
                        <a:t>Indirect</a:t>
                      </a:r>
                      <a:r>
                        <a:rPr lang="en-US" sz="1400" b="0" i="0" u="none" strike="noStrike" noProof="0" dirty="0">
                          <a:solidFill>
                            <a:schemeClr val="tx1"/>
                          </a:solidFill>
                          <a:effectLst/>
                          <a:latin typeface="Host Grotesk"/>
                        </a:rPr>
                        <a:t> Alcohol Promotion</a:t>
                      </a:r>
                      <a:r>
                        <a:rPr lang="en-US" sz="1400" dirty="0">
                          <a:solidFill>
                            <a:schemeClr val="tx1"/>
                          </a:solidFill>
                          <a:effectLst/>
                        </a:rPr>
                        <a:t> </a:t>
                      </a:r>
                      <a:r>
                        <a:rPr lang="en-US" sz="1200" i="1" dirty="0">
                          <a:solidFill>
                            <a:schemeClr val="tx1"/>
                          </a:solidFill>
                          <a:effectLst/>
                        </a:rPr>
                        <a:t>(US Exception)</a:t>
                      </a:r>
                    </a:p>
                  </a:txBody>
                  <a:tcPr marL="76200" marR="76200" marT="76200" marB="76200" anchor="ctr"/>
                </a:tc>
                <a:tc>
                  <a:txBody>
                    <a:bodyPr/>
                    <a:lstStyle/>
                    <a:p>
                      <a:pPr algn="l" fontAlgn="t">
                        <a:buNone/>
                      </a:pPr>
                      <a:r>
                        <a:rPr lang="en-US" sz="1400">
                          <a:solidFill>
                            <a:schemeClr val="tx1"/>
                          </a:solidFill>
                          <a:effectLst/>
                        </a:rPr>
                        <a:t>Allowed only to US destinations, and ONLY if </a:t>
                      </a:r>
                      <a:r>
                        <a:rPr lang="en-US" sz="1400" b="0" i="0" u="none" strike="noStrike" noProof="0">
                          <a:solidFill>
                            <a:schemeClr val="tx1"/>
                          </a:solidFill>
                          <a:effectLst/>
                          <a:latin typeface="Host Grotesk"/>
                        </a:rPr>
                        <a:t>proper age-gate mechanisms are in place</a:t>
                      </a:r>
                      <a:endParaRPr lang="en-US" sz="1400">
                        <a:solidFill>
                          <a:schemeClr val="tx1"/>
                        </a:solidFill>
                        <a:effectLst/>
                      </a:endParaRPr>
                    </a:p>
                  </a:txBody>
                  <a:tcPr marL="76200" marR="76200" marT="76200" marB="76200" anchor="ctr"/>
                </a:tc>
                <a:extLst>
                  <a:ext uri="{0D108BD9-81ED-4DB2-BD59-A6C34878D82A}">
                    <a16:rowId xmlns:a16="http://schemas.microsoft.com/office/drawing/2014/main" val="3850212506"/>
                  </a:ext>
                </a:extLst>
              </a:tr>
              <a:tr h="249755">
                <a:tc>
                  <a:txBody>
                    <a:bodyPr/>
                    <a:lstStyle/>
                    <a:p>
                      <a:pPr lvl="0" algn="l">
                        <a:lnSpc>
                          <a:spcPct val="100000"/>
                        </a:lnSpc>
                        <a:spcBef>
                          <a:spcPts val="0"/>
                        </a:spcBef>
                        <a:spcAft>
                          <a:spcPts val="0"/>
                        </a:spcAft>
                        <a:buNone/>
                      </a:pPr>
                      <a:r>
                        <a:rPr lang="en-US" sz="1400" b="0" i="0" u="sng" strike="noStrike" noProof="0">
                          <a:solidFill>
                            <a:schemeClr val="tx1"/>
                          </a:solidFill>
                          <a:effectLst/>
                          <a:latin typeface="Host Grotesk"/>
                        </a:rPr>
                        <a:t>Direct</a:t>
                      </a:r>
                      <a:r>
                        <a:rPr lang="en-US" sz="1400" b="0" i="0" u="none" strike="noStrike" noProof="0">
                          <a:solidFill>
                            <a:schemeClr val="tx1"/>
                          </a:solidFill>
                          <a:effectLst/>
                          <a:latin typeface="Host Grotesk"/>
                        </a:rPr>
                        <a:t> Alcohol Promotion</a:t>
                      </a:r>
                      <a:endParaRPr lang="en-US" sz="1200" b="0" i="1" u="none" strike="noStrike" noProof="0">
                        <a:solidFill>
                          <a:schemeClr val="tx1"/>
                        </a:solidFill>
                        <a:effectLst/>
                        <a:latin typeface="Host Grotesk"/>
                      </a:endParaRPr>
                    </a:p>
                  </a:txBody>
                  <a:tcPr marL="76200" marR="76200" marT="76200" marB="76200" anchor="ctr"/>
                </a:tc>
                <a:tc>
                  <a:txBody>
                    <a:bodyPr/>
                    <a:lstStyle/>
                    <a:p>
                      <a:pPr lvl="0" algn="l">
                        <a:buNone/>
                      </a:pPr>
                      <a:r>
                        <a:rPr lang="en-US" sz="1400" b="0" i="0" u="none" strike="noStrike" noProof="0" dirty="0">
                          <a:solidFill>
                            <a:schemeClr val="tx1"/>
                          </a:solidFill>
                          <a:effectLst/>
                          <a:latin typeface="Host Grotesk"/>
                        </a:rPr>
                        <a:t>Not allowed.</a:t>
                      </a:r>
                      <a:endParaRPr lang="en-US" dirty="0"/>
                    </a:p>
                  </a:txBody>
                  <a:tcPr marL="76200" marR="76200" marT="76200" marB="76200" anchor="ctr"/>
                </a:tc>
                <a:extLst>
                  <a:ext uri="{0D108BD9-81ED-4DB2-BD59-A6C34878D82A}">
                    <a16:rowId xmlns:a16="http://schemas.microsoft.com/office/drawing/2014/main" val="2469698422"/>
                  </a:ext>
                </a:extLst>
              </a:tr>
            </a:tbl>
          </a:graphicData>
        </a:graphic>
      </p:graphicFrame>
    </p:spTree>
    <p:extLst>
      <p:ext uri="{BB962C8B-B14F-4D97-AF65-F5344CB8AC3E}">
        <p14:creationId xmlns:p14="http://schemas.microsoft.com/office/powerpoint/2010/main" val="2014381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77E828D-D981-A506-BEA1-C0A0EB2C20B2}"/>
              </a:ext>
            </a:extLst>
          </p:cNvPr>
          <p:cNvSpPr>
            <a:spLocks noGrp="1"/>
          </p:cNvSpPr>
          <p:nvPr>
            <p:ph type="body" sz="quarter" idx="32"/>
          </p:nvPr>
        </p:nvSpPr>
        <p:spPr>
          <a:xfrm>
            <a:off x="4185202" y="2291557"/>
            <a:ext cx="7789585" cy="3949699"/>
          </a:xfrm>
          <a:solidFill>
            <a:schemeClr val="accent1"/>
          </a:solidFill>
        </p:spPr>
        <p:txBody>
          <a:bodyPr vert="horz" lIns="144000" tIns="504000" rIns="180000" bIns="0" rtlCol="0" anchor="t">
            <a:noAutofit/>
          </a:bodyPr>
          <a:lstStyle/>
          <a:p>
            <a:pPr marL="0" indent="0">
              <a:buNone/>
            </a:pPr>
            <a:r>
              <a:rPr lang="en-US" sz="1800" dirty="0">
                <a:latin typeface="Host Grotesk SemiBold"/>
                <a:ea typeface="+mn-lt"/>
                <a:cs typeface="+mn-lt"/>
              </a:rPr>
              <a:t>Your call to action must include</a:t>
            </a:r>
            <a:endParaRPr lang="en-US" dirty="0"/>
          </a:p>
          <a:p>
            <a:pPr marL="0" indent="0">
              <a:buNone/>
            </a:pPr>
            <a:endParaRPr lang="en-US" sz="1200" dirty="0">
              <a:latin typeface="Host Grotesk"/>
              <a:ea typeface="+mn-lt"/>
              <a:cs typeface="+mn-lt"/>
            </a:endParaRPr>
          </a:p>
          <a:p>
            <a:pPr marL="175895" indent="-175895">
              <a:buFont typeface="Wingdings"/>
              <a:buChar char="q"/>
            </a:pPr>
            <a:r>
              <a:rPr lang="en-US" sz="1200" dirty="0">
                <a:ea typeface="+mn-lt"/>
                <a:cs typeface="+mn-lt"/>
              </a:rPr>
              <a:t>Clear program description (e.g. Get updates about our sales and promotions!) </a:t>
            </a:r>
            <a:endParaRPr lang="en-US" dirty="0"/>
          </a:p>
          <a:p>
            <a:pPr marL="175895" indent="-175895">
              <a:buFont typeface="Wingdings"/>
              <a:buChar char="q"/>
            </a:pPr>
            <a:r>
              <a:rPr lang="en-US" sz="1200" dirty="0">
                <a:ea typeface="+mn-lt"/>
                <a:cs typeface="+mn-lt"/>
              </a:rPr>
              <a:t>“Message and data rates may apply” disclosure</a:t>
            </a:r>
            <a:endParaRPr lang="en-US" dirty="0"/>
          </a:p>
          <a:p>
            <a:pPr marL="175895" indent="-175895">
              <a:buFont typeface="Wingdings"/>
              <a:buChar char="q"/>
            </a:pPr>
            <a:r>
              <a:rPr lang="en-US" sz="1200" dirty="0">
                <a:ea typeface="+mn-lt"/>
                <a:cs typeface="+mn-lt"/>
              </a:rPr>
              <a:t>Link to Terms and Conditions </a:t>
            </a:r>
            <a:endParaRPr lang="en-US" dirty="0"/>
          </a:p>
          <a:p>
            <a:pPr marL="175895" indent="-175895">
              <a:buFont typeface="Wingdings"/>
              <a:buChar char="q"/>
            </a:pPr>
            <a:r>
              <a:rPr lang="en-US" sz="1200" dirty="0">
                <a:ea typeface="+mn-lt"/>
                <a:cs typeface="+mn-lt"/>
              </a:rPr>
              <a:t>Link to Privacy Policy </a:t>
            </a:r>
            <a:endParaRPr lang="en-US" dirty="0"/>
          </a:p>
          <a:p>
            <a:pPr marL="175895" indent="-175895">
              <a:buFont typeface="Wingdings"/>
              <a:buChar char="q"/>
            </a:pPr>
            <a:r>
              <a:rPr lang="en-US" sz="1200" dirty="0">
                <a:ea typeface="+mn-lt"/>
                <a:cs typeface="+mn-lt"/>
              </a:rPr>
              <a:t>Message frequency (#</a:t>
            </a:r>
            <a:r>
              <a:rPr lang="en-US" sz="1200" dirty="0" err="1">
                <a:ea typeface="+mn-lt"/>
                <a:cs typeface="+mn-lt"/>
              </a:rPr>
              <a:t>msgs</a:t>
            </a:r>
            <a:r>
              <a:rPr lang="en-US" sz="1200" dirty="0">
                <a:ea typeface="+mn-lt"/>
                <a:cs typeface="+mn-lt"/>
              </a:rPr>
              <a:t>/</a:t>
            </a:r>
            <a:r>
              <a:rPr lang="en-US" sz="1200" dirty="0" err="1">
                <a:ea typeface="+mn-lt"/>
                <a:cs typeface="+mn-lt"/>
              </a:rPr>
              <a:t>mo</a:t>
            </a:r>
            <a:r>
              <a:rPr lang="en-US" sz="1200" dirty="0">
                <a:ea typeface="+mn-lt"/>
                <a:cs typeface="+mn-lt"/>
              </a:rPr>
              <a:t>, msg frequency varies, recurring messages, </a:t>
            </a:r>
            <a:r>
              <a:rPr lang="en-US" sz="1200" dirty="0" err="1">
                <a:ea typeface="+mn-lt"/>
                <a:cs typeface="+mn-lt"/>
              </a:rPr>
              <a:t>etc</a:t>
            </a:r>
            <a:r>
              <a:rPr lang="en-US" sz="1200" dirty="0">
                <a:ea typeface="+mn-lt"/>
                <a:cs typeface="+mn-lt"/>
              </a:rPr>
              <a:t>)* </a:t>
            </a:r>
            <a:endParaRPr lang="en-US" dirty="0"/>
          </a:p>
          <a:p>
            <a:pPr marL="175895" indent="-175895">
              <a:buFont typeface="Wingdings"/>
              <a:buChar char="q"/>
            </a:pPr>
            <a:r>
              <a:rPr lang="en-US" sz="1200" dirty="0">
                <a:ea typeface="+mn-lt"/>
                <a:cs typeface="+mn-lt"/>
              </a:rPr>
              <a:t>Opt-out instructions (Reply STOP to end)* </a:t>
            </a:r>
            <a:endParaRPr lang="en-US" dirty="0"/>
          </a:p>
          <a:p>
            <a:pPr marL="175895" indent="-175895">
              <a:buFont typeface="Wingdings"/>
              <a:buChar char="q"/>
            </a:pPr>
            <a:r>
              <a:rPr lang="en-US" sz="1200" dirty="0">
                <a:ea typeface="+mn-lt"/>
                <a:cs typeface="+mn-lt"/>
              </a:rPr>
              <a:t>HELP instructions (Reply HELP for help) </a:t>
            </a:r>
          </a:p>
          <a:p>
            <a:pPr marL="0" indent="0">
              <a:buNone/>
            </a:pPr>
            <a:endParaRPr lang="en-US" sz="1200" dirty="0">
              <a:ea typeface="+mn-lt"/>
              <a:cs typeface="+mn-lt"/>
            </a:endParaRPr>
          </a:p>
          <a:p>
            <a:pPr marL="0" indent="0">
              <a:buNone/>
            </a:pPr>
            <a:r>
              <a:rPr lang="en-US" sz="1000" i="1" dirty="0"/>
              <a:t>*</a:t>
            </a:r>
            <a:r>
              <a:rPr lang="en-US" sz="1000" dirty="0"/>
              <a:t>A CTA is still required for one-time transactional campaigns, but message frequency and opt-out instructions are optional</a:t>
            </a:r>
          </a:p>
          <a:p>
            <a:pPr marL="0" indent="0">
              <a:buNone/>
            </a:pPr>
            <a:r>
              <a:rPr lang="en-US" sz="1000" dirty="0"/>
              <a:t>HELP instruction is optional if it is communicated in the Terms and Conditions</a:t>
            </a:r>
          </a:p>
        </p:txBody>
      </p:sp>
      <p:sp>
        <p:nvSpPr>
          <p:cNvPr id="2" name="Text Placeholder 1">
            <a:extLst>
              <a:ext uri="{FF2B5EF4-FFF2-40B4-BE49-F238E27FC236}">
                <a16:creationId xmlns:a16="http://schemas.microsoft.com/office/drawing/2014/main" id="{B117ED24-5038-1346-E738-67F9BCA6FDEB}"/>
              </a:ext>
            </a:extLst>
          </p:cNvPr>
          <p:cNvSpPr>
            <a:spLocks noGrp="1"/>
          </p:cNvSpPr>
          <p:nvPr>
            <p:ph type="body" sz="quarter" idx="29"/>
          </p:nvPr>
        </p:nvSpPr>
        <p:spPr>
          <a:noFill/>
        </p:spPr>
        <p:txBody>
          <a:bodyPr vert="horz" lIns="144000" tIns="504000" rIns="180000" bIns="0" rtlCol="0" anchor="t">
            <a:noAutofit/>
          </a:bodyPr>
          <a:lstStyle/>
          <a:p>
            <a:pPr marL="0" indent="0">
              <a:buNone/>
            </a:pPr>
            <a:r>
              <a:rPr lang="en-US" sz="1800">
                <a:latin typeface="Host Grotesk SemiBold"/>
              </a:rPr>
              <a:t>Call to Action (CTA)</a:t>
            </a:r>
            <a:endParaRPr lang="en-US"/>
          </a:p>
          <a:p>
            <a:pPr marL="0" indent="0">
              <a:buNone/>
            </a:pPr>
            <a:endParaRPr lang="en-US" sz="1200"/>
          </a:p>
          <a:p>
            <a:pPr marL="175895" indent="-175895"/>
            <a:r>
              <a:rPr lang="en-US" sz="1200">
                <a:ea typeface="+mn-lt"/>
                <a:cs typeface="+mn-lt"/>
              </a:rPr>
              <a:t>All US Toll-Free messaging programs are required to include a Call to Action.</a:t>
            </a:r>
            <a:endParaRPr lang="en-US">
              <a:ea typeface="+mn-lt"/>
              <a:cs typeface="+mn-lt"/>
            </a:endParaRPr>
          </a:p>
          <a:p>
            <a:pPr marL="175895" indent="-175895"/>
            <a:r>
              <a:rPr lang="en-US" sz="1200">
                <a:ea typeface="+mn-lt"/>
                <a:cs typeface="+mn-lt"/>
              </a:rPr>
              <a:t>This is the way you advertise the program to potential users and gain consent to send messages. A call to action may be presented verbally (i.e. at point of sale), via print ad (i.e. text JOIN to 8XX-XXX-XXXX), or via web (i.e. mobile number entry form).</a:t>
            </a:r>
            <a:endParaRPr lang="en-US">
              <a:ea typeface="+mn-lt"/>
              <a:cs typeface="+mn-lt"/>
            </a:endParaRPr>
          </a:p>
          <a:p>
            <a:pPr marL="175895" indent="-175895"/>
            <a:endParaRPr lang="en-US" sz="1200"/>
          </a:p>
          <a:p>
            <a:pPr marL="175895" indent="-175895"/>
            <a:r>
              <a:rPr lang="en-US" sz="1200" b="1"/>
              <a:t>Call-To-Action must be market ready. </a:t>
            </a:r>
            <a:endParaRPr lang="en-US" sz="1200"/>
          </a:p>
        </p:txBody>
      </p:sp>
      <p:sp>
        <p:nvSpPr>
          <p:cNvPr id="3" name="Text Placeholder 2">
            <a:extLst>
              <a:ext uri="{FF2B5EF4-FFF2-40B4-BE49-F238E27FC236}">
                <a16:creationId xmlns:a16="http://schemas.microsoft.com/office/drawing/2014/main" id="{1D2A7A2C-AA55-77A2-9358-F53CA1F96362}"/>
              </a:ext>
            </a:extLst>
          </p:cNvPr>
          <p:cNvSpPr>
            <a:spLocks noGrp="1"/>
          </p:cNvSpPr>
          <p:nvPr>
            <p:ph type="body" sz="quarter" idx="19"/>
          </p:nvPr>
        </p:nvSpPr>
        <p:spPr/>
        <p:txBody>
          <a:bodyPr/>
          <a:lstStyle/>
          <a:p>
            <a:r>
              <a:rPr lang="en-US">
                <a:ea typeface="+mj-lt"/>
                <a:cs typeface="+mj-lt"/>
              </a:rPr>
              <a:t>Rules and regulations </a:t>
            </a:r>
            <a:endParaRPr lang="en-US"/>
          </a:p>
        </p:txBody>
      </p:sp>
      <p:sp>
        <p:nvSpPr>
          <p:cNvPr id="4" name="Text Placeholder 3">
            <a:extLst>
              <a:ext uri="{FF2B5EF4-FFF2-40B4-BE49-F238E27FC236}">
                <a16:creationId xmlns:a16="http://schemas.microsoft.com/office/drawing/2014/main" id="{6DD1620D-658A-EBFD-2F5F-DF9D3044E840}"/>
              </a:ext>
            </a:extLst>
          </p:cNvPr>
          <p:cNvSpPr>
            <a:spLocks noGrp="1"/>
          </p:cNvSpPr>
          <p:nvPr>
            <p:ph type="body" idx="13"/>
          </p:nvPr>
        </p:nvSpPr>
        <p:spPr/>
        <p:txBody>
          <a:bodyPr/>
          <a:lstStyle/>
          <a:p>
            <a:r>
              <a:rPr lang="en-US">
                <a:ea typeface="+mn-lt"/>
                <a:cs typeface="+mn-lt"/>
              </a:rPr>
              <a:t>Must-dos for your Toll-Free Messaging campaign</a:t>
            </a:r>
          </a:p>
        </p:txBody>
      </p:sp>
      <p:sp>
        <p:nvSpPr>
          <p:cNvPr id="5" name="Slide Number Placeholder 4">
            <a:extLst>
              <a:ext uri="{FF2B5EF4-FFF2-40B4-BE49-F238E27FC236}">
                <a16:creationId xmlns:a16="http://schemas.microsoft.com/office/drawing/2014/main" id="{CA68D29C-3088-F3F0-14EB-D69DB3599BAB}"/>
              </a:ext>
            </a:extLst>
          </p:cNvPr>
          <p:cNvSpPr>
            <a:spLocks noGrp="1"/>
          </p:cNvSpPr>
          <p:nvPr>
            <p:ph type="sldNum" sz="quarter" idx="16"/>
          </p:nvPr>
        </p:nvSpPr>
        <p:spPr/>
        <p:txBody>
          <a:bodyPr/>
          <a:lstStyle/>
          <a:p>
            <a:fld id="{AE086683-F536-42AB-ABBC-F4803DFE8DBC}" type="slidenum">
              <a:rPr lang="en-US" smtClean="0"/>
              <a:pPr/>
              <a:t>39</a:t>
            </a:fld>
            <a:endParaRPr lang="en-US"/>
          </a:p>
        </p:txBody>
      </p:sp>
    </p:spTree>
    <p:extLst>
      <p:ext uri="{BB962C8B-B14F-4D97-AF65-F5344CB8AC3E}">
        <p14:creationId xmlns:p14="http://schemas.microsoft.com/office/powerpoint/2010/main" val="3837960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1FD4A3-D8FA-B09F-CD88-3141D68E79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8163" y="3046016"/>
            <a:ext cx="3200400" cy="1449686"/>
          </a:xfrm>
          <a:prstGeom prst="rect">
            <a:avLst/>
          </a:prstGeom>
        </p:spPr>
      </p:pic>
      <p:sp>
        <p:nvSpPr>
          <p:cNvPr id="2" name="Text Placeholder 1">
            <a:extLst>
              <a:ext uri="{FF2B5EF4-FFF2-40B4-BE49-F238E27FC236}">
                <a16:creationId xmlns:a16="http://schemas.microsoft.com/office/drawing/2014/main" id="{EEF33AC9-AFE0-829D-7FC5-0CFCF6436C03}"/>
              </a:ext>
            </a:extLst>
          </p:cNvPr>
          <p:cNvSpPr>
            <a:spLocks noGrp="1"/>
          </p:cNvSpPr>
          <p:nvPr>
            <p:ph type="body" idx="13"/>
          </p:nvPr>
        </p:nvSpPr>
        <p:spPr/>
        <p:txBody>
          <a:bodyPr/>
          <a:lstStyle/>
          <a:p>
            <a:r>
              <a:rPr lang="en-US">
                <a:ea typeface="+mn-lt"/>
                <a:cs typeface="+mn-lt"/>
              </a:rPr>
              <a:t>Recurring message program examples</a:t>
            </a:r>
          </a:p>
        </p:txBody>
      </p:sp>
      <p:sp>
        <p:nvSpPr>
          <p:cNvPr id="3" name="Slide Number Placeholder 2">
            <a:extLst>
              <a:ext uri="{FF2B5EF4-FFF2-40B4-BE49-F238E27FC236}">
                <a16:creationId xmlns:a16="http://schemas.microsoft.com/office/drawing/2014/main" id="{AD835D0A-68B8-4259-67F5-6E0752191E97}"/>
              </a:ext>
            </a:extLst>
          </p:cNvPr>
          <p:cNvSpPr>
            <a:spLocks noGrp="1"/>
          </p:cNvSpPr>
          <p:nvPr>
            <p:ph type="sldNum" sz="quarter" idx="16"/>
          </p:nvPr>
        </p:nvSpPr>
        <p:spPr/>
        <p:txBody>
          <a:bodyPr/>
          <a:lstStyle/>
          <a:p>
            <a:fld id="{AE086683-F536-42AB-ABBC-F4803DFE8DBC}" type="slidenum">
              <a:rPr lang="en-US" smtClean="0"/>
              <a:pPr/>
              <a:t>40</a:t>
            </a:fld>
            <a:endParaRPr lang="en-US"/>
          </a:p>
        </p:txBody>
      </p:sp>
      <p:sp>
        <p:nvSpPr>
          <p:cNvPr id="8" name="Text Placeholder 7">
            <a:extLst>
              <a:ext uri="{FF2B5EF4-FFF2-40B4-BE49-F238E27FC236}">
                <a16:creationId xmlns:a16="http://schemas.microsoft.com/office/drawing/2014/main" id="{10D55DE3-6A27-1C82-0426-E1CD9A5E60FF}"/>
              </a:ext>
            </a:extLst>
          </p:cNvPr>
          <p:cNvSpPr>
            <a:spLocks noGrp="1"/>
          </p:cNvSpPr>
          <p:nvPr>
            <p:ph type="body" idx="21"/>
          </p:nvPr>
        </p:nvSpPr>
        <p:spPr>
          <a:xfrm>
            <a:off x="4187825" y="5061363"/>
            <a:ext cx="3832224" cy="1179041"/>
          </a:xfrm>
        </p:spPr>
        <p:txBody>
          <a:bodyPr/>
          <a:lstStyle/>
          <a:p>
            <a:r>
              <a:rPr lang="en-US" sz="1000">
                <a:ea typeface="+mn-lt"/>
                <a:cs typeface="+mn-lt"/>
              </a:rPr>
              <a:t>▢ By submitting your mobile phone number and checking the box, you are consenting to receiving {type of alerts} from {brand name}. Message frequency varies. Message and data rates may apply. Reply HELP for help. Reply STOP to cancel. {Terms and Conditions link} and {Privacy Policy link}. By leaving the box unchecked, you will not be opted into this Toll-Free messaging campaign..</a:t>
            </a:r>
            <a:endParaRPr lang="en-US">
              <a:ea typeface="+mn-lt"/>
              <a:cs typeface="+mn-lt"/>
            </a:endParaRPr>
          </a:p>
        </p:txBody>
      </p:sp>
      <p:sp>
        <p:nvSpPr>
          <p:cNvPr id="9" name="Text Placeholder 8">
            <a:extLst>
              <a:ext uri="{FF2B5EF4-FFF2-40B4-BE49-F238E27FC236}">
                <a16:creationId xmlns:a16="http://schemas.microsoft.com/office/drawing/2014/main" id="{5FC6D4AA-E057-5B36-D40F-164C5187A24A}"/>
              </a:ext>
            </a:extLst>
          </p:cNvPr>
          <p:cNvSpPr>
            <a:spLocks noGrp="1"/>
          </p:cNvSpPr>
          <p:nvPr>
            <p:ph type="body" idx="22"/>
          </p:nvPr>
        </p:nvSpPr>
        <p:spPr>
          <a:xfrm>
            <a:off x="4178300" y="4778038"/>
            <a:ext cx="743748" cy="228781"/>
          </a:xfrm>
        </p:spPr>
        <p:txBody>
          <a:bodyPr/>
          <a:lstStyle/>
          <a:p>
            <a:r>
              <a:rPr lang="en-US" sz="1400"/>
              <a:t>Web</a:t>
            </a:r>
          </a:p>
        </p:txBody>
      </p:sp>
      <p:sp>
        <p:nvSpPr>
          <p:cNvPr id="10" name="Text Placeholder 9">
            <a:extLst>
              <a:ext uri="{FF2B5EF4-FFF2-40B4-BE49-F238E27FC236}">
                <a16:creationId xmlns:a16="http://schemas.microsoft.com/office/drawing/2014/main" id="{8766D8FE-393E-36F0-FE79-676AADE916AA}"/>
              </a:ext>
            </a:extLst>
          </p:cNvPr>
          <p:cNvSpPr>
            <a:spLocks noGrp="1"/>
          </p:cNvSpPr>
          <p:nvPr>
            <p:ph type="body" idx="23"/>
          </p:nvPr>
        </p:nvSpPr>
        <p:spPr>
          <a:xfrm>
            <a:off x="222251" y="5061363"/>
            <a:ext cx="3832224" cy="1009764"/>
          </a:xfrm>
        </p:spPr>
        <p:txBody>
          <a:bodyPr/>
          <a:lstStyle/>
          <a:p>
            <a:r>
              <a:rPr lang="en-US" sz="1000" dirty="0">
                <a:ea typeface="+mn-lt"/>
                <a:cs typeface="+mn-lt"/>
              </a:rPr>
              <a:t>{Brand Logo} </a:t>
            </a:r>
            <a:endParaRPr lang="en-US" sz="1000" dirty="0"/>
          </a:p>
          <a:p>
            <a:endParaRPr lang="en-US" sz="1000" dirty="0">
              <a:ea typeface="+mn-lt"/>
              <a:cs typeface="+mn-lt"/>
            </a:endParaRPr>
          </a:p>
          <a:p>
            <a:r>
              <a:rPr lang="en-US" sz="1000" dirty="0">
                <a:ea typeface="+mn-lt"/>
                <a:cs typeface="+mn-lt"/>
              </a:rPr>
              <a:t>Text {keyword} to 8XX-XXX-XXXX to receive {type of alerts} from {brand name}. Message frequency varies. Message and data rates may apply. Reply HELP for help. Reply STOP to cancel. {Terms and Conditions link} and {Privacy Policy link}</a:t>
            </a:r>
            <a:endParaRPr lang="en-US" dirty="0">
              <a:ea typeface="+mn-lt"/>
              <a:cs typeface="+mn-lt"/>
            </a:endParaRPr>
          </a:p>
        </p:txBody>
      </p:sp>
      <p:sp>
        <p:nvSpPr>
          <p:cNvPr id="11" name="Text Placeholder 10">
            <a:extLst>
              <a:ext uri="{FF2B5EF4-FFF2-40B4-BE49-F238E27FC236}">
                <a16:creationId xmlns:a16="http://schemas.microsoft.com/office/drawing/2014/main" id="{05C5EF79-2A2B-09DB-07EB-CF816FA58286}"/>
              </a:ext>
            </a:extLst>
          </p:cNvPr>
          <p:cNvSpPr>
            <a:spLocks noGrp="1"/>
          </p:cNvSpPr>
          <p:nvPr>
            <p:ph type="body" idx="24"/>
          </p:nvPr>
        </p:nvSpPr>
        <p:spPr>
          <a:xfrm>
            <a:off x="222251" y="4778038"/>
            <a:ext cx="1089355" cy="228781"/>
          </a:xfrm>
        </p:spPr>
        <p:txBody>
          <a:bodyPr/>
          <a:lstStyle/>
          <a:p>
            <a:r>
              <a:rPr lang="en-US" sz="1400">
                <a:ea typeface="+mj-lt"/>
                <a:cs typeface="+mj-lt"/>
              </a:rPr>
              <a:t>Keyword</a:t>
            </a:r>
            <a:endParaRPr lang="en-US" sz="1400"/>
          </a:p>
        </p:txBody>
      </p:sp>
      <p:sp>
        <p:nvSpPr>
          <p:cNvPr id="14" name="Text Placeholder 13">
            <a:extLst>
              <a:ext uri="{FF2B5EF4-FFF2-40B4-BE49-F238E27FC236}">
                <a16:creationId xmlns:a16="http://schemas.microsoft.com/office/drawing/2014/main" id="{FAFB8AB8-A9D6-72C4-282B-053D67F94ED9}"/>
              </a:ext>
            </a:extLst>
          </p:cNvPr>
          <p:cNvSpPr>
            <a:spLocks noGrp="1"/>
          </p:cNvSpPr>
          <p:nvPr>
            <p:ph type="body" idx="27"/>
          </p:nvPr>
        </p:nvSpPr>
        <p:spPr>
          <a:xfrm>
            <a:off x="8135939" y="5061363"/>
            <a:ext cx="3832224" cy="1009764"/>
          </a:xfrm>
        </p:spPr>
        <p:txBody>
          <a:bodyPr/>
          <a:lstStyle/>
          <a:p>
            <a:r>
              <a:rPr lang="en-US" sz="1000">
                <a:ea typeface="+mn-lt"/>
                <a:cs typeface="+mn-lt"/>
              </a:rPr>
              <a:t>Would you like to receive {type of alerts} from {brand name}? {Message Frequency}. Message frequency varies. Message and data rates may apply. Reply STOP to end. Terms and Conditions and Privacy Policy can be found here: {link}. Would you like to sign up to receive {type of alert} from {brand name}? </a:t>
            </a:r>
            <a:endParaRPr lang="en-US">
              <a:ea typeface="+mn-lt"/>
              <a:cs typeface="+mn-lt"/>
            </a:endParaRPr>
          </a:p>
        </p:txBody>
      </p:sp>
      <p:sp>
        <p:nvSpPr>
          <p:cNvPr id="15" name="Text Placeholder 14">
            <a:extLst>
              <a:ext uri="{FF2B5EF4-FFF2-40B4-BE49-F238E27FC236}">
                <a16:creationId xmlns:a16="http://schemas.microsoft.com/office/drawing/2014/main" id="{D3AB5C94-90D7-B9EE-8C71-C19524954D7F}"/>
              </a:ext>
            </a:extLst>
          </p:cNvPr>
          <p:cNvSpPr>
            <a:spLocks noGrp="1"/>
          </p:cNvSpPr>
          <p:nvPr>
            <p:ph type="body" idx="28"/>
          </p:nvPr>
        </p:nvSpPr>
        <p:spPr>
          <a:xfrm>
            <a:off x="8135939" y="4778038"/>
            <a:ext cx="889942" cy="228781"/>
          </a:xfrm>
        </p:spPr>
        <p:txBody>
          <a:bodyPr/>
          <a:lstStyle/>
          <a:p>
            <a:r>
              <a:rPr lang="en-US" sz="1400">
                <a:ea typeface="+mj-lt"/>
                <a:cs typeface="+mj-lt"/>
              </a:rPr>
              <a:t>Verbal</a:t>
            </a:r>
          </a:p>
        </p:txBody>
      </p:sp>
      <p:sp>
        <p:nvSpPr>
          <p:cNvPr id="17" name="Text Placeholder 16">
            <a:extLst>
              <a:ext uri="{FF2B5EF4-FFF2-40B4-BE49-F238E27FC236}">
                <a16:creationId xmlns:a16="http://schemas.microsoft.com/office/drawing/2014/main" id="{968EF1FB-045B-767D-FA82-8E446CACDAF1}"/>
              </a:ext>
            </a:extLst>
          </p:cNvPr>
          <p:cNvSpPr>
            <a:spLocks noGrp="1"/>
          </p:cNvSpPr>
          <p:nvPr>
            <p:ph type="body" sz="quarter" idx="30"/>
          </p:nvPr>
        </p:nvSpPr>
        <p:spPr/>
        <p:txBody>
          <a:bodyPr/>
          <a:lstStyle/>
          <a:p>
            <a:r>
              <a:rPr lang="en-US">
                <a:ea typeface="+mj-lt"/>
                <a:cs typeface="+mj-lt"/>
              </a:rPr>
              <a:t>Call to Action (CTA) examples</a:t>
            </a:r>
          </a:p>
        </p:txBody>
      </p:sp>
      <p:pic>
        <p:nvPicPr>
          <p:cNvPr id="5" name="Picture 4">
            <a:extLst>
              <a:ext uri="{FF2B5EF4-FFF2-40B4-BE49-F238E27FC236}">
                <a16:creationId xmlns:a16="http://schemas.microsoft.com/office/drawing/2014/main" id="{42A2132F-F699-BFAB-6882-85BD34ADA9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95005" y="2175791"/>
            <a:ext cx="3200400" cy="2320900"/>
          </a:xfrm>
          <a:prstGeom prst="rect">
            <a:avLst/>
          </a:prstGeom>
        </p:spPr>
      </p:pic>
      <p:grpSp>
        <p:nvGrpSpPr>
          <p:cNvPr id="33" name="Group 32">
            <a:extLst>
              <a:ext uri="{FF2B5EF4-FFF2-40B4-BE49-F238E27FC236}">
                <a16:creationId xmlns:a16="http://schemas.microsoft.com/office/drawing/2014/main" id="{99DC0751-ABCE-720F-232A-E0D3B36795EC}"/>
              </a:ext>
            </a:extLst>
          </p:cNvPr>
          <p:cNvGrpSpPr/>
          <p:nvPr/>
        </p:nvGrpSpPr>
        <p:grpSpPr>
          <a:xfrm>
            <a:off x="8476721" y="2132153"/>
            <a:ext cx="3150659" cy="2493291"/>
            <a:chOff x="8384116" y="2132153"/>
            <a:chExt cx="3150659" cy="2493291"/>
          </a:xfrm>
        </p:grpSpPr>
        <p:pic>
          <p:nvPicPr>
            <p:cNvPr id="7" name="Picture 6">
              <a:extLst>
                <a:ext uri="{FF2B5EF4-FFF2-40B4-BE49-F238E27FC236}">
                  <a16:creationId xmlns:a16="http://schemas.microsoft.com/office/drawing/2014/main" id="{B20A6B37-DDFC-0300-B7FD-82965DEA17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77375" y="2132153"/>
              <a:ext cx="2057400" cy="2493291"/>
            </a:xfrm>
            <a:prstGeom prst="rect">
              <a:avLst/>
            </a:prstGeom>
          </p:spPr>
        </p:pic>
        <p:grpSp>
          <p:nvGrpSpPr>
            <p:cNvPr id="27" name="Group 26">
              <a:extLst>
                <a:ext uri="{FF2B5EF4-FFF2-40B4-BE49-F238E27FC236}">
                  <a16:creationId xmlns:a16="http://schemas.microsoft.com/office/drawing/2014/main" id="{F3B3F74E-E165-309E-DBDF-5561EE79A529}"/>
                </a:ext>
              </a:extLst>
            </p:cNvPr>
            <p:cNvGrpSpPr/>
            <p:nvPr/>
          </p:nvGrpSpPr>
          <p:grpSpPr>
            <a:xfrm>
              <a:off x="8384116" y="2218349"/>
              <a:ext cx="1259769" cy="2351167"/>
              <a:chOff x="8546992" y="2483687"/>
              <a:chExt cx="1153335" cy="2038255"/>
            </a:xfrm>
          </p:grpSpPr>
          <p:pic>
            <p:nvPicPr>
              <p:cNvPr id="26" name="Picture 25">
                <a:extLst>
                  <a:ext uri="{FF2B5EF4-FFF2-40B4-BE49-F238E27FC236}">
                    <a16:creationId xmlns:a16="http://schemas.microsoft.com/office/drawing/2014/main" id="{1A9CD248-9FE6-48A0-BBBA-43655C30EAB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858280" y="2483687"/>
                <a:ext cx="842047" cy="1097280"/>
              </a:xfrm>
              <a:prstGeom prst="roundRect">
                <a:avLst/>
              </a:prstGeom>
            </p:spPr>
          </p:pic>
          <p:pic>
            <p:nvPicPr>
              <p:cNvPr id="18" name="Picture 17">
                <a:extLst>
                  <a:ext uri="{FF2B5EF4-FFF2-40B4-BE49-F238E27FC236}">
                    <a16:creationId xmlns:a16="http://schemas.microsoft.com/office/drawing/2014/main" id="{5A149DED-D593-0ACF-6FCF-558966128225}"/>
                  </a:ext>
                </a:extLst>
              </p:cNvPr>
              <p:cNvPicPr>
                <a:picLocks noChangeAspect="1"/>
              </p:cNvPicPr>
              <p:nvPr/>
            </p:nvPicPr>
            <p:blipFill>
              <a:blip r:embed="rId6" cstate="screen">
                <a:extLst>
                  <a:ext uri="{28A0092B-C50C-407E-A947-70E740481C1C}">
                    <a14:useLocalDpi xmlns:a14="http://schemas.microsoft.com/office/drawing/2010/main"/>
                  </a:ext>
                </a:extLst>
              </a:blip>
              <a:srcRect t="-93"/>
              <a:stretch>
                <a:fillRect/>
              </a:stretch>
            </p:blipFill>
            <p:spPr>
              <a:xfrm>
                <a:off x="8546992" y="3428010"/>
                <a:ext cx="862742" cy="1093932"/>
              </a:xfrm>
              <a:prstGeom prst="roundRect">
                <a:avLst/>
              </a:prstGeom>
            </p:spPr>
          </p:pic>
        </p:grpSp>
      </p:grpSp>
    </p:spTree>
    <p:extLst>
      <p:ext uri="{BB962C8B-B14F-4D97-AF65-F5344CB8AC3E}">
        <p14:creationId xmlns:p14="http://schemas.microsoft.com/office/powerpoint/2010/main" val="1251951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6EAB0-C8A1-40D4-30F3-4869E1AF31C4}"/>
              </a:ext>
            </a:extLst>
          </p:cNvPr>
          <p:cNvSpPr>
            <a:spLocks noGrp="1"/>
          </p:cNvSpPr>
          <p:nvPr>
            <p:ph idx="1"/>
          </p:nvPr>
        </p:nvSpPr>
        <p:spPr>
          <a:xfrm>
            <a:off x="222252" y="4625636"/>
            <a:ext cx="5613772" cy="2068059"/>
          </a:xfrm>
        </p:spPr>
        <p:txBody>
          <a:bodyPr/>
          <a:lstStyle/>
          <a:p>
            <a:pPr marL="0" indent="0">
              <a:buNone/>
            </a:pPr>
            <a:r>
              <a:rPr lang="en-US" dirty="0">
                <a:latin typeface="+mj-lt"/>
                <a:ea typeface="+mj-lt"/>
                <a:cs typeface="+mj-lt"/>
              </a:rPr>
              <a:t>Keyword</a:t>
            </a:r>
            <a:endParaRPr lang="en-US" dirty="0">
              <a:latin typeface="+mj-lt"/>
              <a:ea typeface="+mn-lt"/>
              <a:cs typeface="+mn-lt"/>
            </a:endParaRPr>
          </a:p>
          <a:p>
            <a:pPr marL="0" indent="0">
              <a:buNone/>
            </a:pPr>
            <a:r>
              <a:rPr lang="en-US" sz="1100" dirty="0">
                <a:ea typeface="+mn-lt"/>
                <a:cs typeface="+mn-lt"/>
              </a:rPr>
              <a:t>{Brand Logo} </a:t>
            </a:r>
          </a:p>
          <a:p>
            <a:pPr marL="0" indent="0">
              <a:buNone/>
            </a:pPr>
            <a:r>
              <a:rPr lang="en-US" sz="1100" dirty="0">
                <a:ea typeface="+mn-lt"/>
                <a:cs typeface="+mn-lt"/>
              </a:rPr>
              <a:t>We will send you an SMS verification code to complete the process. What's your mobile number? </a:t>
            </a:r>
            <a:endParaRPr lang="en-US" sz="1100" dirty="0"/>
          </a:p>
          <a:p>
            <a:pPr marL="0" indent="0">
              <a:buNone/>
            </a:pPr>
            <a:r>
              <a:rPr lang="en-US" sz="1100" dirty="0">
                <a:ea typeface="+mn-lt"/>
                <a:cs typeface="+mn-lt"/>
              </a:rPr>
              <a:t>[Phone Number field] </a:t>
            </a:r>
            <a:endParaRPr lang="en-US" sz="1100" dirty="0"/>
          </a:p>
          <a:p>
            <a:pPr marL="0" indent="0">
              <a:buNone/>
            </a:pPr>
            <a:r>
              <a:rPr lang="en-US" sz="1100" dirty="0">
                <a:ea typeface="+mn-lt"/>
                <a:cs typeface="+mn-lt"/>
              </a:rPr>
              <a:t>By providing your mobile number and tapping "Continue", you agree to receive a one-time verification code via SMS from Sinch. Message and data rates may apply. {Terms and Conditions link} and {Privacy Policy link} </a:t>
            </a:r>
            <a:endParaRPr lang="en-US" sz="1100" dirty="0"/>
          </a:p>
          <a:p>
            <a:pPr marL="0" indent="0">
              <a:buNone/>
            </a:pPr>
            <a:r>
              <a:rPr lang="en-US" sz="1100" dirty="0">
                <a:ea typeface="+mn-lt"/>
                <a:cs typeface="+mn-lt"/>
              </a:rPr>
              <a:t>[Continue button]/[Email me the code instead] </a:t>
            </a:r>
          </a:p>
          <a:p>
            <a:endParaRPr lang="en-US" sz="1100" dirty="0"/>
          </a:p>
        </p:txBody>
      </p:sp>
      <p:sp>
        <p:nvSpPr>
          <p:cNvPr id="3" name="Text Placeholder 2">
            <a:extLst>
              <a:ext uri="{FF2B5EF4-FFF2-40B4-BE49-F238E27FC236}">
                <a16:creationId xmlns:a16="http://schemas.microsoft.com/office/drawing/2014/main" id="{3FAE2275-033B-B255-F74B-D82BC0BFC5E1}"/>
              </a:ext>
            </a:extLst>
          </p:cNvPr>
          <p:cNvSpPr>
            <a:spLocks noGrp="1"/>
          </p:cNvSpPr>
          <p:nvPr>
            <p:ph type="body" idx="13"/>
          </p:nvPr>
        </p:nvSpPr>
        <p:spPr>
          <a:xfrm>
            <a:off x="222251" y="1369414"/>
            <a:ext cx="11745912" cy="326821"/>
          </a:xfrm>
        </p:spPr>
        <p:txBody>
          <a:bodyPr/>
          <a:lstStyle/>
          <a:p>
            <a:r>
              <a:rPr lang="en-US" dirty="0">
                <a:ea typeface="+mn-lt"/>
                <a:cs typeface="+mn-lt"/>
              </a:rPr>
              <a:t>One-time program (OTP) examples</a:t>
            </a:r>
          </a:p>
        </p:txBody>
      </p:sp>
      <p:sp>
        <p:nvSpPr>
          <p:cNvPr id="4" name="Slide Number Placeholder 3">
            <a:extLst>
              <a:ext uri="{FF2B5EF4-FFF2-40B4-BE49-F238E27FC236}">
                <a16:creationId xmlns:a16="http://schemas.microsoft.com/office/drawing/2014/main" id="{1E539AB8-F3D3-A088-787B-C6CD7F80B363}"/>
              </a:ext>
            </a:extLst>
          </p:cNvPr>
          <p:cNvSpPr>
            <a:spLocks noGrp="1"/>
          </p:cNvSpPr>
          <p:nvPr>
            <p:ph type="sldNum" sz="quarter" idx="16"/>
          </p:nvPr>
        </p:nvSpPr>
        <p:spPr/>
        <p:txBody>
          <a:bodyPr/>
          <a:lstStyle/>
          <a:p>
            <a:fld id="{AE086683-F536-42AB-ABBC-F4803DFE8DBC}" type="slidenum">
              <a:rPr lang="en-US" smtClean="0"/>
              <a:pPr/>
              <a:t>41</a:t>
            </a:fld>
            <a:endParaRPr lang="en-US"/>
          </a:p>
        </p:txBody>
      </p:sp>
      <p:sp>
        <p:nvSpPr>
          <p:cNvPr id="5" name="Content Placeholder 4">
            <a:extLst>
              <a:ext uri="{FF2B5EF4-FFF2-40B4-BE49-F238E27FC236}">
                <a16:creationId xmlns:a16="http://schemas.microsoft.com/office/drawing/2014/main" id="{0863FE28-709D-48DD-47E6-8726E9A91E82}"/>
              </a:ext>
            </a:extLst>
          </p:cNvPr>
          <p:cNvSpPr>
            <a:spLocks noGrp="1"/>
          </p:cNvSpPr>
          <p:nvPr>
            <p:ph idx="17"/>
          </p:nvPr>
        </p:nvSpPr>
        <p:spPr>
          <a:xfrm>
            <a:off x="6094414" y="4625636"/>
            <a:ext cx="5873749" cy="3899658"/>
          </a:xfrm>
        </p:spPr>
        <p:txBody>
          <a:bodyPr/>
          <a:lstStyle/>
          <a:p>
            <a:pPr marL="0" indent="0">
              <a:buNone/>
            </a:pPr>
            <a:r>
              <a:rPr lang="en-US" dirty="0">
                <a:latin typeface="+mj-lt"/>
                <a:ea typeface="+mj-lt"/>
                <a:cs typeface="+mj-lt"/>
              </a:rPr>
              <a:t>One-Time Alert </a:t>
            </a:r>
            <a:endParaRPr lang="en-US" dirty="0">
              <a:latin typeface="+mj-lt"/>
            </a:endParaRPr>
          </a:p>
          <a:p>
            <a:pPr marL="0" indent="0">
              <a:buNone/>
            </a:pPr>
            <a:r>
              <a:rPr lang="en-US" sz="1100" dirty="0">
                <a:ea typeface="+mn-lt"/>
                <a:cs typeface="+mn-lt"/>
              </a:rPr>
              <a:t>▢ By submitting your mobile phone number and checking the box, you are consenting to receive a one-time SMS delivery notification from {brand name}. Message and data rates may apply.  {Terms and Conditions link} and {Privacy Policy link}. By leaving the box unchecked, you will not be opted into this Toll-Free messaging campaign. </a:t>
            </a:r>
          </a:p>
          <a:p>
            <a:endParaRPr lang="en-US" dirty="0"/>
          </a:p>
        </p:txBody>
      </p:sp>
      <p:sp>
        <p:nvSpPr>
          <p:cNvPr id="9" name="Text Placeholder 8">
            <a:extLst>
              <a:ext uri="{FF2B5EF4-FFF2-40B4-BE49-F238E27FC236}">
                <a16:creationId xmlns:a16="http://schemas.microsoft.com/office/drawing/2014/main" id="{8AD8F3F6-940E-F409-D5D8-68BB7E0FD61A}"/>
              </a:ext>
            </a:extLst>
          </p:cNvPr>
          <p:cNvSpPr>
            <a:spLocks noGrp="1"/>
          </p:cNvSpPr>
          <p:nvPr>
            <p:ph type="body" sz="quarter" idx="19"/>
          </p:nvPr>
        </p:nvSpPr>
        <p:spPr/>
        <p:txBody>
          <a:bodyPr/>
          <a:lstStyle/>
          <a:p>
            <a:r>
              <a:rPr lang="en-US" dirty="0">
                <a:ea typeface="+mj-lt"/>
                <a:cs typeface="+mj-lt"/>
              </a:rPr>
              <a:t>Call to Action (CTA) examples</a:t>
            </a:r>
          </a:p>
        </p:txBody>
      </p:sp>
      <p:pic>
        <p:nvPicPr>
          <p:cNvPr id="10" name="Picture 9">
            <a:extLst>
              <a:ext uri="{FF2B5EF4-FFF2-40B4-BE49-F238E27FC236}">
                <a16:creationId xmlns:a16="http://schemas.microsoft.com/office/drawing/2014/main" id="{ECD6829F-21BD-5F1A-70E0-F5CD63C015D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3524" y="1925075"/>
            <a:ext cx="3200400" cy="2631801"/>
          </a:xfrm>
          <a:prstGeom prst="rect">
            <a:avLst/>
          </a:prstGeom>
        </p:spPr>
      </p:pic>
      <p:pic>
        <p:nvPicPr>
          <p:cNvPr id="11" name="Picture 10">
            <a:extLst>
              <a:ext uri="{FF2B5EF4-FFF2-40B4-BE49-F238E27FC236}">
                <a16:creationId xmlns:a16="http://schemas.microsoft.com/office/drawing/2014/main" id="{341DB38E-A30C-1B7E-6DC2-9C294FB39B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5138" y="2301124"/>
            <a:ext cx="3200400" cy="2255752"/>
          </a:xfrm>
          <a:prstGeom prst="rect">
            <a:avLst/>
          </a:prstGeom>
        </p:spPr>
      </p:pic>
    </p:spTree>
    <p:extLst>
      <p:ext uri="{BB962C8B-B14F-4D97-AF65-F5344CB8AC3E}">
        <p14:creationId xmlns:p14="http://schemas.microsoft.com/office/powerpoint/2010/main" val="27711754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319914-9E0C-FF8F-1849-6AD7B7EDF031}"/>
              </a:ext>
            </a:extLst>
          </p:cNvPr>
          <p:cNvSpPr>
            <a:spLocks noGrp="1"/>
          </p:cNvSpPr>
          <p:nvPr>
            <p:ph type="body" idx="13"/>
          </p:nvPr>
        </p:nvSpPr>
        <p:spPr/>
        <p:txBody>
          <a:bodyPr/>
          <a:lstStyle/>
          <a:p>
            <a:r>
              <a:rPr lang="en-US">
                <a:ea typeface="+mn-lt"/>
                <a:cs typeface="+mn-lt"/>
              </a:rPr>
              <a:t>Multiple use cases, with one being an OTP (one-time program/Pin) example </a:t>
            </a:r>
            <a:endParaRPr lang="en-US"/>
          </a:p>
        </p:txBody>
      </p:sp>
      <p:sp>
        <p:nvSpPr>
          <p:cNvPr id="3" name="Slide Number Placeholder 2">
            <a:extLst>
              <a:ext uri="{FF2B5EF4-FFF2-40B4-BE49-F238E27FC236}">
                <a16:creationId xmlns:a16="http://schemas.microsoft.com/office/drawing/2014/main" id="{E93E5BEA-94DB-1055-32CE-A2E445765851}"/>
              </a:ext>
            </a:extLst>
          </p:cNvPr>
          <p:cNvSpPr>
            <a:spLocks noGrp="1"/>
          </p:cNvSpPr>
          <p:nvPr>
            <p:ph type="sldNum" sz="quarter" idx="16"/>
          </p:nvPr>
        </p:nvSpPr>
        <p:spPr/>
        <p:txBody>
          <a:bodyPr/>
          <a:lstStyle/>
          <a:p>
            <a:fld id="{AE086683-F536-42AB-ABBC-F4803DFE8DBC}" type="slidenum">
              <a:rPr lang="en-US" smtClean="0"/>
              <a:pPr/>
              <a:t>42</a:t>
            </a:fld>
            <a:endParaRPr lang="en-US"/>
          </a:p>
        </p:txBody>
      </p:sp>
      <p:sp>
        <p:nvSpPr>
          <p:cNvPr id="7" name="Text Placeholder 6">
            <a:extLst>
              <a:ext uri="{FF2B5EF4-FFF2-40B4-BE49-F238E27FC236}">
                <a16:creationId xmlns:a16="http://schemas.microsoft.com/office/drawing/2014/main" id="{38D03476-CD5C-AA8F-1963-F50E57A14B42}"/>
              </a:ext>
            </a:extLst>
          </p:cNvPr>
          <p:cNvSpPr>
            <a:spLocks noGrp="1"/>
          </p:cNvSpPr>
          <p:nvPr>
            <p:ph idx="17"/>
          </p:nvPr>
        </p:nvSpPr>
        <p:spPr/>
        <p:txBody>
          <a:bodyPr/>
          <a:lstStyle/>
          <a:p>
            <a:pPr marL="175895" indent="-175895">
              <a:buNone/>
            </a:pPr>
            <a:r>
              <a:rPr lang="en-US" sz="1600">
                <a:latin typeface="Host Grotesk SemiBold"/>
              </a:rPr>
              <a:t>Multiple use cases, with one being OTP</a:t>
            </a:r>
          </a:p>
          <a:p>
            <a:pPr marL="0" indent="0">
              <a:lnSpc>
                <a:spcPct val="105000"/>
              </a:lnSpc>
              <a:spcBef>
                <a:spcPts val="300"/>
              </a:spcBef>
              <a:spcAft>
                <a:spcPts val="300"/>
              </a:spcAft>
              <a:buNone/>
            </a:pPr>
            <a:r>
              <a:rPr lang="en-US" sz="1200">
                <a:latin typeface="Host Grotesk"/>
              </a:rPr>
              <a:t>To subscribe to {brand name} text alerts, please enter your mobile number below. </a:t>
            </a:r>
          </a:p>
          <a:p>
            <a:pPr marL="0" indent="0">
              <a:lnSpc>
                <a:spcPct val="105000"/>
              </a:lnSpc>
              <a:spcBef>
                <a:spcPts val="300"/>
              </a:spcBef>
              <a:spcAft>
                <a:spcPts val="300"/>
              </a:spcAft>
              <a:buNone/>
            </a:pPr>
            <a:r>
              <a:rPr lang="en-US" sz="1200">
                <a:latin typeface="Host Grotesk"/>
              </a:rPr>
              <a:t>[Phone number field]</a:t>
            </a:r>
          </a:p>
          <a:p>
            <a:pPr marL="0" indent="0">
              <a:lnSpc>
                <a:spcPct val="105000"/>
              </a:lnSpc>
              <a:spcBef>
                <a:spcPts val="300"/>
              </a:spcBef>
              <a:spcAft>
                <a:spcPts val="300"/>
              </a:spcAft>
              <a:buNone/>
            </a:pPr>
            <a:r>
              <a:rPr lang="en-US" sz="1200">
                <a:latin typeface="Host Grotesk"/>
              </a:rPr>
              <a:t>▢ By checking this box, you consent to receive a one-time pin via SMS from {brand name}. Message and data rates may apply. {Terms and Conditions link} and {Privacy Policy link}</a:t>
            </a:r>
          </a:p>
          <a:p>
            <a:pPr marL="0" indent="0">
              <a:lnSpc>
                <a:spcPct val="105000"/>
              </a:lnSpc>
              <a:spcBef>
                <a:spcPts val="300"/>
              </a:spcBef>
              <a:spcAft>
                <a:spcPts val="300"/>
              </a:spcAft>
              <a:buNone/>
            </a:pPr>
            <a:r>
              <a:rPr lang="en-US" sz="1200">
                <a:latin typeface="Host Grotesk"/>
              </a:rPr>
              <a:t>▢ By checking this box, you consent to receive account notifications via SMS from {brand name}. Message frequency may vary. Message and data rates may apply. Reply HELP for help or STOP to cancel. {Terms and Conditions link} and {Privacy Policy link}</a:t>
            </a:r>
          </a:p>
          <a:p>
            <a:pPr marL="0" indent="0">
              <a:lnSpc>
                <a:spcPct val="105000"/>
              </a:lnSpc>
              <a:spcBef>
                <a:spcPts val="300"/>
              </a:spcBef>
              <a:spcAft>
                <a:spcPts val="300"/>
              </a:spcAft>
              <a:buNone/>
            </a:pPr>
            <a:r>
              <a:rPr lang="en-US" sz="1200">
                <a:latin typeface="Host Grotesk"/>
              </a:rPr>
              <a:t>[Continue]</a:t>
            </a:r>
          </a:p>
          <a:p>
            <a:pPr marL="0" indent="0">
              <a:lnSpc>
                <a:spcPct val="105000"/>
              </a:lnSpc>
              <a:spcBef>
                <a:spcPts val="300"/>
              </a:spcBef>
              <a:spcAft>
                <a:spcPts val="300"/>
              </a:spcAft>
              <a:buNone/>
            </a:pPr>
            <a:r>
              <a:rPr lang="en-US" sz="1200">
                <a:latin typeface="Host Grotesk"/>
              </a:rPr>
              <a:t>[Email me the code instead]</a:t>
            </a:r>
          </a:p>
        </p:txBody>
      </p:sp>
      <p:sp>
        <p:nvSpPr>
          <p:cNvPr id="5" name="Text Placeholder 4">
            <a:extLst>
              <a:ext uri="{FF2B5EF4-FFF2-40B4-BE49-F238E27FC236}">
                <a16:creationId xmlns:a16="http://schemas.microsoft.com/office/drawing/2014/main" id="{87B330E5-9580-FF80-D672-BA3CDC1493AF}"/>
              </a:ext>
            </a:extLst>
          </p:cNvPr>
          <p:cNvSpPr>
            <a:spLocks noGrp="1"/>
          </p:cNvSpPr>
          <p:nvPr>
            <p:ph type="body" sz="quarter" idx="19"/>
          </p:nvPr>
        </p:nvSpPr>
        <p:spPr/>
        <p:txBody>
          <a:bodyPr/>
          <a:lstStyle/>
          <a:p>
            <a:r>
              <a:rPr lang="en-US">
                <a:ea typeface="+mj-lt"/>
                <a:cs typeface="+mj-lt"/>
              </a:rPr>
              <a:t>Call to Action (CTA) examples </a:t>
            </a:r>
            <a:endParaRPr lang="en-US"/>
          </a:p>
        </p:txBody>
      </p:sp>
      <p:pic>
        <p:nvPicPr>
          <p:cNvPr id="4" name="Picture 3">
            <a:extLst>
              <a:ext uri="{FF2B5EF4-FFF2-40B4-BE49-F238E27FC236}">
                <a16:creationId xmlns:a16="http://schemas.microsoft.com/office/drawing/2014/main" id="{92B15AAC-8C28-69DA-110D-1DD6A29BCD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9163" y="2188467"/>
            <a:ext cx="3749040" cy="3577767"/>
          </a:xfrm>
          <a:prstGeom prst="rect">
            <a:avLst/>
          </a:prstGeom>
        </p:spPr>
      </p:pic>
    </p:spTree>
    <p:extLst>
      <p:ext uri="{BB962C8B-B14F-4D97-AF65-F5344CB8AC3E}">
        <p14:creationId xmlns:p14="http://schemas.microsoft.com/office/powerpoint/2010/main" val="8675186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08CAC-5933-1419-BD37-268F6F62D03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9C2903-2525-A157-6244-6355E89BC015}"/>
              </a:ext>
            </a:extLst>
          </p:cNvPr>
          <p:cNvSpPr>
            <a:spLocks noGrp="1"/>
          </p:cNvSpPr>
          <p:nvPr>
            <p:ph idx="1"/>
          </p:nvPr>
        </p:nvSpPr>
        <p:spPr>
          <a:xfrm>
            <a:off x="222251" y="2224091"/>
            <a:ext cx="7582568" cy="4332284"/>
          </a:xfrm>
        </p:spPr>
        <p:txBody>
          <a:bodyPr/>
          <a:lstStyle/>
          <a:p>
            <a:pPr marL="175895" indent="-175895">
              <a:buNone/>
            </a:pPr>
            <a:r>
              <a:rPr lang="en-US" dirty="0">
                <a:latin typeface="Host Grotesk SemiBold"/>
              </a:rPr>
              <a:t>STOP keyword to Opt-Out</a:t>
            </a:r>
          </a:p>
          <a:p>
            <a:pPr marL="0" indent="0">
              <a:buNone/>
            </a:pPr>
            <a:r>
              <a:rPr lang="en-US" sz="1200" dirty="0"/>
              <a:t>The STOP keyword is a mandatory, </a:t>
            </a:r>
            <a:r>
              <a:rPr lang="en-US" sz="1200" b="1" dirty="0"/>
              <a:t>network-managed feature</a:t>
            </a:r>
            <a:r>
              <a:rPr lang="en-US" sz="1200" dirty="0"/>
              <a:t> that allows mobile subscribers to easily opt out of receiving text messages. This process is handled automatically at the carrier network layer to ensure universal compliance with telecommunication regulations.</a:t>
            </a:r>
          </a:p>
          <a:p>
            <a:pPr marL="0" indent="0">
              <a:buNone/>
            </a:pPr>
            <a:endParaRPr lang="en-US" sz="1200" dirty="0"/>
          </a:p>
          <a:p>
            <a:pPr marL="175895" indent="-175895">
              <a:buNone/>
            </a:pPr>
            <a:r>
              <a:rPr lang="en-US" sz="1200" dirty="0">
                <a:latin typeface="Host Grotesk SemiBold"/>
                <a:ea typeface="+mn-lt"/>
                <a:cs typeface="+mn-lt"/>
              </a:rPr>
              <a:t>What Triggers a Network Opt-Out?</a:t>
            </a:r>
            <a:endParaRPr lang="en-US" dirty="0">
              <a:latin typeface="Host Grotesk"/>
              <a:ea typeface="+mn-lt"/>
              <a:cs typeface="+mn-lt"/>
            </a:endParaRPr>
          </a:p>
          <a:p>
            <a:pPr marL="0" indent="0">
              <a:buNone/>
            </a:pPr>
            <a:r>
              <a:rPr lang="en-US" sz="1200" dirty="0">
                <a:latin typeface="Host Grotesk"/>
                <a:ea typeface="+mn-lt"/>
                <a:cs typeface="+mn-lt"/>
              </a:rPr>
              <a:t>It is critical to understand that the network-level block is only triggered when the keyword STOP is sent as the sole content of the message. It is NOT case sensitive, but it </a:t>
            </a:r>
            <a:r>
              <a:rPr lang="en-US" sz="1200" b="1" dirty="0">
                <a:latin typeface="Host Grotesk"/>
                <a:ea typeface="+mn-lt"/>
                <a:cs typeface="+mn-lt"/>
              </a:rPr>
              <a:t>must be the only word in the text</a:t>
            </a:r>
            <a:r>
              <a:rPr lang="en-US" sz="1200" dirty="0">
                <a:latin typeface="Host Grotesk"/>
                <a:ea typeface="+mn-lt"/>
                <a:cs typeface="+mn-lt"/>
              </a:rPr>
              <a:t>.</a:t>
            </a:r>
            <a:endParaRPr lang="en-US" sz="1200" dirty="0">
              <a:latin typeface="Host Grotesk"/>
            </a:endParaRPr>
          </a:p>
          <a:p>
            <a:pPr marL="0" indent="0">
              <a:buNone/>
            </a:pPr>
            <a:r>
              <a:rPr lang="en-US" sz="1050" b="1" dirty="0">
                <a:ea typeface="+mn-lt"/>
                <a:cs typeface="+mn-lt"/>
              </a:rPr>
              <a:t>Note: VALID: </a:t>
            </a:r>
            <a:r>
              <a:rPr lang="en-US" sz="1050" dirty="0">
                <a:ea typeface="+mn-lt"/>
                <a:cs typeface="+mn-lt"/>
              </a:rPr>
              <a:t>STOP, stop, Stop, </a:t>
            </a:r>
            <a:r>
              <a:rPr lang="en-US" sz="1050" dirty="0" err="1">
                <a:ea typeface="+mn-lt"/>
                <a:cs typeface="+mn-lt"/>
              </a:rPr>
              <a:t>stoP</a:t>
            </a:r>
            <a:r>
              <a:rPr lang="en-US" sz="1050" dirty="0">
                <a:ea typeface="+mn-lt"/>
                <a:cs typeface="+mn-lt"/>
              </a:rPr>
              <a:t> vs. </a:t>
            </a:r>
            <a:r>
              <a:rPr lang="en-US" sz="1050" b="1" dirty="0">
                <a:ea typeface="+mn-lt"/>
                <a:cs typeface="+mn-lt"/>
              </a:rPr>
              <a:t>INVALID: </a:t>
            </a:r>
            <a:r>
              <a:rPr lang="en-US" sz="1050" dirty="0">
                <a:ea typeface="+mn-lt"/>
                <a:cs typeface="+mn-lt"/>
              </a:rPr>
              <a:t>"Stop texting me” or “Stop it!”</a:t>
            </a:r>
            <a:br>
              <a:rPr lang="en-US" dirty="0"/>
            </a:br>
            <a:endParaRPr lang="en-US" dirty="0"/>
          </a:p>
          <a:p>
            <a:pPr marL="175895" indent="-175895">
              <a:buNone/>
            </a:pPr>
            <a:r>
              <a:rPr lang="en-US" sz="1200" dirty="0">
                <a:latin typeface="Host Grotesk SemiBold"/>
                <a:ea typeface="+mn-lt"/>
                <a:cs typeface="+mn-lt"/>
              </a:rPr>
              <a:t>The Opt-Out Process:</a:t>
            </a:r>
            <a:endParaRPr lang="en-US" dirty="0">
              <a:latin typeface="Host Grotesk"/>
              <a:ea typeface="+mn-lt"/>
              <a:cs typeface="+mn-lt"/>
            </a:endParaRPr>
          </a:p>
          <a:p>
            <a:pPr marL="228600" indent="-228600">
              <a:buAutoNum type="arabicPeriod"/>
            </a:pPr>
            <a:r>
              <a:rPr lang="en-US" sz="1100" dirty="0">
                <a:ea typeface="+mn-lt"/>
                <a:cs typeface="+mn-lt"/>
              </a:rPr>
              <a:t>A subscriber texts STOP (or the French equivalent, ARRET) to a Toll-Free Number.</a:t>
            </a:r>
            <a:endParaRPr lang="en-US" sz="1100" dirty="0"/>
          </a:p>
          <a:p>
            <a:pPr marL="228600" indent="-228600">
              <a:buAutoNum type="arabicPeriod"/>
            </a:pPr>
            <a:r>
              <a:rPr lang="en-US" sz="1100" dirty="0">
                <a:ea typeface="+mn-lt"/>
                <a:cs typeface="+mn-lt"/>
              </a:rPr>
              <a:t>The carrier network automatically intercepts the message and sends a standardized confirmation reply </a:t>
            </a:r>
            <a:br>
              <a:rPr lang="en-US" sz="1100" dirty="0">
                <a:ea typeface="+mn-lt"/>
                <a:cs typeface="+mn-lt"/>
              </a:rPr>
            </a:br>
            <a:r>
              <a:rPr lang="en-US" sz="1100" dirty="0">
                <a:ea typeface="+mn-lt"/>
                <a:cs typeface="+mn-lt"/>
              </a:rPr>
              <a:t>(see table below).</a:t>
            </a:r>
            <a:endParaRPr lang="en-US" sz="1100" dirty="0"/>
          </a:p>
          <a:p>
            <a:pPr marL="228600" indent="-228600">
              <a:buAutoNum type="arabicPeriod"/>
            </a:pPr>
            <a:r>
              <a:rPr lang="en-US" sz="1100" dirty="0">
                <a:ea typeface="+mn-lt"/>
                <a:cs typeface="+mn-lt"/>
              </a:rPr>
              <a:t>All subsequent attempts to send messages from that Toll-Free Number to that subscriber will be blocked by the network and will fail with an error code of 1110 “User Opted Out (STOP)”.</a:t>
            </a:r>
            <a:endParaRPr lang="en-US" sz="1100" dirty="0"/>
          </a:p>
          <a:p>
            <a:pPr marL="228600" indent="-228600">
              <a:buAutoNum type="arabicPeriod"/>
            </a:pPr>
            <a:r>
              <a:rPr lang="en-US" sz="1100" dirty="0">
                <a:ea typeface="+mn-lt"/>
                <a:cs typeface="+mn-lt"/>
              </a:rPr>
              <a:t>Sinch forwards the original STOP message to you for your awareness. Upon receiving this message, </a:t>
            </a:r>
            <a:r>
              <a:rPr lang="en-US" sz="1100" b="1" dirty="0">
                <a:ea typeface="+mn-lt"/>
                <a:cs typeface="+mn-lt"/>
              </a:rPr>
              <a:t>you are required</a:t>
            </a:r>
            <a:r>
              <a:rPr lang="en-US" sz="1100" dirty="0">
                <a:ea typeface="+mn-lt"/>
                <a:cs typeface="+mn-lt"/>
              </a:rPr>
              <a:t> to remove that subscriber from your campaign and contact lists to ensure full compliance and prevent failed message attempts.</a:t>
            </a:r>
            <a:endParaRPr lang="en-US" sz="1100" dirty="0"/>
          </a:p>
          <a:p>
            <a:pPr marL="228600" indent="-228600">
              <a:buAutoNum type="arabicPeriod"/>
            </a:pPr>
            <a:endParaRPr lang="en-US" sz="1100" dirty="0">
              <a:ea typeface="+mn-lt"/>
              <a:cs typeface="+mn-lt"/>
            </a:endParaRPr>
          </a:p>
          <a:p>
            <a:pPr marL="175895" indent="-175895">
              <a:buAutoNum type="arabicPeriod"/>
            </a:pPr>
            <a:endParaRPr lang="en-US" dirty="0"/>
          </a:p>
          <a:p>
            <a:pPr marL="175895" indent="-175895">
              <a:buAutoNum type="arabicPeriod"/>
            </a:pPr>
            <a:endParaRPr lang="en-US" sz="1200" dirty="0">
              <a:latin typeface="Host Grotesk"/>
            </a:endParaRPr>
          </a:p>
        </p:txBody>
      </p:sp>
      <p:sp>
        <p:nvSpPr>
          <p:cNvPr id="3" name="Text Placeholder 2">
            <a:extLst>
              <a:ext uri="{FF2B5EF4-FFF2-40B4-BE49-F238E27FC236}">
                <a16:creationId xmlns:a16="http://schemas.microsoft.com/office/drawing/2014/main" id="{F298C6EF-B09D-20AE-1DEC-D0A9469D4247}"/>
              </a:ext>
            </a:extLst>
          </p:cNvPr>
          <p:cNvSpPr>
            <a:spLocks noGrp="1"/>
          </p:cNvSpPr>
          <p:nvPr>
            <p:ph type="body" idx="13"/>
          </p:nvPr>
        </p:nvSpPr>
        <p:spPr/>
        <p:txBody>
          <a:bodyPr/>
          <a:lstStyle/>
          <a:p>
            <a:r>
              <a:rPr lang="en-US" dirty="0"/>
              <a:t>Must-dos for your Toll-Free Messaging campaign</a:t>
            </a:r>
          </a:p>
        </p:txBody>
      </p:sp>
      <p:sp>
        <p:nvSpPr>
          <p:cNvPr id="4" name="Slide Number Placeholder 3">
            <a:extLst>
              <a:ext uri="{FF2B5EF4-FFF2-40B4-BE49-F238E27FC236}">
                <a16:creationId xmlns:a16="http://schemas.microsoft.com/office/drawing/2014/main" id="{15B5B670-D557-44B6-7858-44364F11A335}"/>
              </a:ext>
            </a:extLst>
          </p:cNvPr>
          <p:cNvSpPr>
            <a:spLocks noGrp="1"/>
          </p:cNvSpPr>
          <p:nvPr>
            <p:ph type="sldNum" sz="quarter" idx="16"/>
          </p:nvPr>
        </p:nvSpPr>
        <p:spPr/>
        <p:txBody>
          <a:bodyPr/>
          <a:lstStyle/>
          <a:p>
            <a:fld id="{AE086683-F536-42AB-ABBC-F4803DFE8DBC}" type="slidenum">
              <a:rPr lang="en-US" smtClean="0"/>
              <a:pPr/>
              <a:t>43</a:t>
            </a:fld>
            <a:endParaRPr lang="en-US"/>
          </a:p>
        </p:txBody>
      </p:sp>
      <p:sp>
        <p:nvSpPr>
          <p:cNvPr id="8" name="Text Placeholder 7">
            <a:extLst>
              <a:ext uri="{FF2B5EF4-FFF2-40B4-BE49-F238E27FC236}">
                <a16:creationId xmlns:a16="http://schemas.microsoft.com/office/drawing/2014/main" id="{3EC11A33-9828-D298-0635-EA52F0A754E0}"/>
              </a:ext>
            </a:extLst>
          </p:cNvPr>
          <p:cNvSpPr>
            <a:spLocks noGrp="1"/>
          </p:cNvSpPr>
          <p:nvPr>
            <p:ph type="body" sz="quarter" idx="20"/>
          </p:nvPr>
        </p:nvSpPr>
        <p:spPr/>
        <p:txBody>
          <a:bodyPr/>
          <a:lstStyle/>
          <a:p>
            <a:r>
              <a:rPr lang="en-US"/>
              <a:t>Rules and regulations</a:t>
            </a:r>
          </a:p>
        </p:txBody>
      </p:sp>
      <p:graphicFrame>
        <p:nvGraphicFramePr>
          <p:cNvPr id="18" name="Content Placeholder 17">
            <a:extLst>
              <a:ext uri="{FF2B5EF4-FFF2-40B4-BE49-F238E27FC236}">
                <a16:creationId xmlns:a16="http://schemas.microsoft.com/office/drawing/2014/main" id="{CEE2A569-0037-BCA3-2308-217509259C75}"/>
              </a:ext>
            </a:extLst>
          </p:cNvPr>
          <p:cNvGraphicFramePr>
            <a:graphicFrameLocks noGrp="1"/>
          </p:cNvGraphicFramePr>
          <p:nvPr>
            <p:ph idx="17"/>
            <p:extLst>
              <p:ext uri="{D42A27DB-BD31-4B8C-83A1-F6EECF244321}">
                <p14:modId xmlns:p14="http://schemas.microsoft.com/office/powerpoint/2010/main" val="2401910810"/>
              </p:ext>
            </p:extLst>
          </p:nvPr>
        </p:nvGraphicFramePr>
        <p:xfrm>
          <a:off x="8053658" y="2224047"/>
          <a:ext cx="3889968" cy="4330632"/>
        </p:xfrm>
        <a:graphic>
          <a:graphicData uri="http://schemas.openxmlformats.org/drawingml/2006/table">
            <a:tbl>
              <a:tblPr bandRow="1">
                <a:tableStyleId>{5C22544A-7EE6-4342-B048-85BDC9FD1C3A}</a:tableStyleId>
              </a:tblPr>
              <a:tblGrid>
                <a:gridCol w="932635">
                  <a:extLst>
                    <a:ext uri="{9D8B030D-6E8A-4147-A177-3AD203B41FA5}">
                      <a16:colId xmlns:a16="http://schemas.microsoft.com/office/drawing/2014/main" val="2735070948"/>
                    </a:ext>
                  </a:extLst>
                </a:gridCol>
                <a:gridCol w="859876">
                  <a:extLst>
                    <a:ext uri="{9D8B030D-6E8A-4147-A177-3AD203B41FA5}">
                      <a16:colId xmlns:a16="http://schemas.microsoft.com/office/drawing/2014/main" val="4014751080"/>
                    </a:ext>
                  </a:extLst>
                </a:gridCol>
                <a:gridCol w="2097457">
                  <a:extLst>
                    <a:ext uri="{9D8B030D-6E8A-4147-A177-3AD203B41FA5}">
                      <a16:colId xmlns:a16="http://schemas.microsoft.com/office/drawing/2014/main" val="3285249395"/>
                    </a:ext>
                  </a:extLst>
                </a:gridCol>
              </a:tblGrid>
              <a:tr h="507496">
                <a:tc gridSpan="3">
                  <a:txBody>
                    <a:bodyPr/>
                    <a:lstStyle/>
                    <a:p>
                      <a:pPr lvl="0" algn="l">
                        <a:lnSpc>
                          <a:spcPct val="100000"/>
                        </a:lnSpc>
                        <a:spcBef>
                          <a:spcPts val="0"/>
                        </a:spcBef>
                        <a:spcAft>
                          <a:spcPts val="0"/>
                        </a:spcAft>
                        <a:buNone/>
                      </a:pPr>
                      <a:r>
                        <a:rPr lang="en-US" sz="1200" b="0" i="0" u="none" strike="noStrike" noProof="0" dirty="0">
                          <a:effectLst/>
                          <a:latin typeface="Host Grotesk SemiBold"/>
                        </a:rPr>
                        <a:t>Language Equivalents and Network Responses</a:t>
                      </a:r>
                      <a:endParaRPr lang="en-US" sz="1200" i="0" dirty="0">
                        <a:latin typeface="Host Grotesk SemiBold"/>
                      </a:endParaRPr>
                    </a:p>
                  </a:txBody>
                  <a:tcPr marL="76200" marR="76200" marT="76200" marB="76200" anchor="ctr">
                    <a:lnL w="6350">
                      <a:noFill/>
                    </a:lnL>
                    <a:lnR w="6350">
                      <a:noFill/>
                    </a:lnR>
                    <a:lnT w="6350">
                      <a:noFill/>
                    </a:lnT>
                    <a:lnB w="6350">
                      <a:noFill/>
                    </a:lnB>
                    <a:lnTlToBr w="12700" cmpd="sng">
                      <a:noFill/>
                      <a:prstDash val="solid"/>
                    </a:lnTlToBr>
                    <a:lnBlToTr w="12700" cmpd="sng">
                      <a:noFill/>
                      <a:prstDash val="solid"/>
                    </a:lnBlToTr>
                    <a:noFill/>
                  </a:tcPr>
                </a:tc>
                <a:tc hMerge="1">
                  <a:txBody>
                    <a:bodyPr/>
                    <a:lstStyle/>
                    <a:p>
                      <a:endParaRPr lang="en-US"/>
                    </a:p>
                  </a:txBody>
                  <a:tcPr marL="76200" marR="76200" marT="76200" marB="76200" anchor="ctr">
                    <a:lnL w="21040">
                      <a:solidFill>
                        <a:srgbClr val="FFFFFF"/>
                      </a:solidFill>
                    </a:lnL>
                    <a:lnR w="21040">
                      <a:solidFill>
                        <a:srgbClr val="FFFFFF"/>
                      </a:solidFill>
                    </a:lnR>
                    <a:lnT w="21040">
                      <a:solidFill>
                        <a:srgbClr val="FFFFFF"/>
                      </a:solidFill>
                    </a:lnT>
                    <a:lnB w="12700">
                      <a:solidFill>
                        <a:schemeClr val="tx1"/>
                      </a:solidFill>
                    </a:lnB>
                    <a:noFill/>
                  </a:tcPr>
                </a:tc>
                <a:tc hMerge="1">
                  <a:txBody>
                    <a:bodyPr/>
                    <a:lstStyle/>
                    <a:p>
                      <a:endParaRPr lang="en-US"/>
                    </a:p>
                  </a:txBody>
                  <a:tcPr marL="76200" marR="76200" marT="76200" marB="76200" anchor="ctr">
                    <a:lnL w="21040">
                      <a:solidFill>
                        <a:srgbClr val="FFFFFF"/>
                      </a:solidFill>
                    </a:lnL>
                    <a:lnR w="21040">
                      <a:solidFill>
                        <a:srgbClr val="FFFFFF"/>
                      </a:solidFill>
                    </a:lnR>
                    <a:lnT w="21040">
                      <a:solidFill>
                        <a:srgbClr val="FFFFFF"/>
                      </a:solidFill>
                    </a:lnT>
                    <a:lnB w="12700">
                      <a:solidFill>
                        <a:schemeClr val="tx1"/>
                      </a:solidFill>
                    </a:lnB>
                    <a:noFill/>
                  </a:tcPr>
                </a:tc>
                <a:extLst>
                  <a:ext uri="{0D108BD9-81ED-4DB2-BD59-A6C34878D82A}">
                    <a16:rowId xmlns:a16="http://schemas.microsoft.com/office/drawing/2014/main" val="3315091620"/>
                  </a:ext>
                </a:extLst>
              </a:tr>
              <a:tr h="507496">
                <a:tc>
                  <a:txBody>
                    <a:bodyPr/>
                    <a:lstStyle/>
                    <a:p>
                      <a:pPr lvl="0" algn="ctr">
                        <a:lnSpc>
                          <a:spcPts val="1650"/>
                        </a:lnSpc>
                        <a:buNone/>
                      </a:pPr>
                      <a:r>
                        <a:rPr lang="en-US" sz="1100" b="1">
                          <a:effectLst/>
                          <a:latin typeface="Host Grotesk"/>
                        </a:rPr>
                        <a:t>Language</a:t>
                      </a:r>
                      <a:endParaRPr lang="en-US" sz="1100">
                        <a:effectLst/>
                        <a:latin typeface="Host Grotesk"/>
                      </a:endParaRPr>
                    </a:p>
                  </a:txBody>
                  <a:tcPr marL="76200" marR="76200" marT="76200" marB="762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E97A"/>
                    </a:solidFill>
                  </a:tcPr>
                </a:tc>
                <a:tc>
                  <a:txBody>
                    <a:bodyPr/>
                    <a:lstStyle/>
                    <a:p>
                      <a:pPr algn="ctr" fontAlgn="base">
                        <a:lnSpc>
                          <a:spcPts val="1650"/>
                        </a:lnSpc>
                        <a:buNone/>
                      </a:pPr>
                      <a:r>
                        <a:rPr lang="en-US" sz="1100" b="1" dirty="0">
                          <a:effectLst/>
                          <a:latin typeface="Host Grotesk"/>
                        </a:rPr>
                        <a:t>Keyword</a:t>
                      </a:r>
                      <a:endParaRPr lang="en-US" sz="1100" dirty="0">
                        <a:effectLst/>
                        <a:latin typeface="Host Grotesk"/>
                      </a:endParaRPr>
                    </a:p>
                  </a:txBody>
                  <a:tcPr marL="76200" marR="76200" marT="76200" marB="762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E97A"/>
                    </a:solidFill>
                  </a:tcPr>
                </a:tc>
                <a:tc>
                  <a:txBody>
                    <a:bodyPr/>
                    <a:lstStyle/>
                    <a:p>
                      <a:pPr algn="ctr" fontAlgn="base">
                        <a:lnSpc>
                          <a:spcPts val="1650"/>
                        </a:lnSpc>
                        <a:buNone/>
                      </a:pPr>
                      <a:r>
                        <a:rPr lang="en-US" sz="1100" b="1" dirty="0">
                          <a:effectLst/>
                          <a:latin typeface="Host Grotesk"/>
                        </a:rPr>
                        <a:t>Network Message</a:t>
                      </a:r>
                      <a:endParaRPr lang="en-US" sz="1100" dirty="0">
                        <a:effectLst/>
                        <a:latin typeface="Host Grotesk"/>
                      </a:endParaRPr>
                    </a:p>
                  </a:txBody>
                  <a:tcPr marL="76200" marR="76200" marT="76200" marB="762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E97A"/>
                    </a:solidFill>
                  </a:tcPr>
                </a:tc>
                <a:extLst>
                  <a:ext uri="{0D108BD9-81ED-4DB2-BD59-A6C34878D82A}">
                    <a16:rowId xmlns:a16="http://schemas.microsoft.com/office/drawing/2014/main" val="1237930428"/>
                  </a:ext>
                </a:extLst>
              </a:tr>
              <a:tr h="1657820">
                <a:tc>
                  <a:txBody>
                    <a:bodyPr/>
                    <a:lstStyle/>
                    <a:p>
                      <a:pPr fontAlgn="base">
                        <a:lnSpc>
                          <a:spcPts val="1425"/>
                        </a:lnSpc>
                        <a:buNone/>
                      </a:pPr>
                      <a:r>
                        <a:rPr lang="en-US" sz="1000">
                          <a:effectLst/>
                          <a:latin typeface="Host Grotesk"/>
                        </a:rPr>
                        <a:t>English</a:t>
                      </a:r>
                    </a:p>
                  </a:txBody>
                  <a:tcPr marL="76200" marR="76200" marT="76200" marB="762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7D7"/>
                    </a:solidFill>
                  </a:tcPr>
                </a:tc>
                <a:tc>
                  <a:txBody>
                    <a:bodyPr/>
                    <a:lstStyle/>
                    <a:p>
                      <a:pPr algn="ctr" fontAlgn="base">
                        <a:lnSpc>
                          <a:spcPts val="1800"/>
                        </a:lnSpc>
                        <a:buNone/>
                      </a:pPr>
                      <a:r>
                        <a:rPr lang="en-US" sz="1000">
                          <a:effectLst/>
                          <a:latin typeface="Host Grotesk"/>
                        </a:rPr>
                        <a:t>STOP</a:t>
                      </a:r>
                    </a:p>
                  </a:txBody>
                  <a:tcPr marL="76200" marR="76200" marT="76200" marB="762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7D7"/>
                    </a:solidFill>
                  </a:tcPr>
                </a:tc>
                <a:tc>
                  <a:txBody>
                    <a:bodyPr/>
                    <a:lstStyle/>
                    <a:p>
                      <a:pPr fontAlgn="base">
                        <a:lnSpc>
                          <a:spcPts val="1425"/>
                        </a:lnSpc>
                        <a:buNone/>
                      </a:pPr>
                      <a:r>
                        <a:rPr lang="en-US" sz="1000" dirty="0">
                          <a:effectLst/>
                          <a:latin typeface="Host Grotesk"/>
                        </a:rPr>
                        <a:t>"NETWORK MSG: You replied with the word "stop" which blocks all texts sent from this number. Text back "unstop" or "start" to receive messages again."</a:t>
                      </a:r>
                    </a:p>
                  </a:txBody>
                  <a:tcPr marL="76200" marR="76200" marT="76200" marB="762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7D7"/>
                    </a:solidFill>
                  </a:tcPr>
                </a:tc>
                <a:extLst>
                  <a:ext uri="{0D108BD9-81ED-4DB2-BD59-A6C34878D82A}">
                    <a16:rowId xmlns:a16="http://schemas.microsoft.com/office/drawing/2014/main" val="289530604"/>
                  </a:ext>
                </a:extLst>
              </a:tr>
              <a:tr h="1657820">
                <a:tc>
                  <a:txBody>
                    <a:bodyPr/>
                    <a:lstStyle/>
                    <a:p>
                      <a:pPr fontAlgn="base">
                        <a:lnSpc>
                          <a:spcPts val="1425"/>
                        </a:lnSpc>
                        <a:buNone/>
                      </a:pPr>
                      <a:r>
                        <a:rPr lang="en-US" sz="1000">
                          <a:effectLst/>
                          <a:latin typeface="Host Grotesk"/>
                        </a:rPr>
                        <a:t>French</a:t>
                      </a:r>
                    </a:p>
                    <a:p>
                      <a:pPr lvl="0">
                        <a:lnSpc>
                          <a:spcPts val="1425"/>
                        </a:lnSpc>
                        <a:buNone/>
                      </a:pPr>
                      <a:r>
                        <a:rPr lang="en-US" sz="1000">
                          <a:effectLst/>
                          <a:latin typeface="Host Grotesk"/>
                        </a:rPr>
                        <a:t>(Canada)</a:t>
                      </a:r>
                    </a:p>
                  </a:txBody>
                  <a:tcPr marL="76200" marR="76200" marT="76200" marB="762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BEC"/>
                    </a:solidFill>
                  </a:tcPr>
                </a:tc>
                <a:tc>
                  <a:txBody>
                    <a:bodyPr/>
                    <a:lstStyle/>
                    <a:p>
                      <a:pPr algn="ctr" fontAlgn="base">
                        <a:lnSpc>
                          <a:spcPts val="1800"/>
                        </a:lnSpc>
                        <a:buNone/>
                      </a:pPr>
                      <a:r>
                        <a:rPr lang="en-US" sz="1000">
                          <a:effectLst/>
                          <a:latin typeface="Host Grotesk"/>
                        </a:rPr>
                        <a:t>ARRET </a:t>
                      </a:r>
                      <a:endParaRPr lang="en-US" sz="1000"/>
                    </a:p>
                    <a:p>
                      <a:pPr lvl="0" algn="ctr">
                        <a:lnSpc>
                          <a:spcPts val="1800"/>
                        </a:lnSpc>
                        <a:buNone/>
                      </a:pPr>
                      <a:r>
                        <a:rPr lang="en-US" sz="1000">
                          <a:effectLst/>
                          <a:latin typeface="Host Grotesk"/>
                        </a:rPr>
                        <a:t>(STOP)</a:t>
                      </a:r>
                      <a:endParaRPr lang="en-US" sz="1000"/>
                    </a:p>
                  </a:txBody>
                  <a:tcPr marL="76200" marR="76200" marT="76200" marB="762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BEC"/>
                    </a:solidFill>
                  </a:tcPr>
                </a:tc>
                <a:tc>
                  <a:txBody>
                    <a:bodyPr/>
                    <a:lstStyle/>
                    <a:p>
                      <a:pPr fontAlgn="base">
                        <a:lnSpc>
                          <a:spcPts val="1425"/>
                        </a:lnSpc>
                        <a:buNone/>
                      </a:pPr>
                      <a:r>
                        <a:rPr lang="en-US" sz="1000" dirty="0">
                          <a:effectLst/>
                          <a:latin typeface="Host Grotesk"/>
                        </a:rPr>
                        <a:t>"MSG RÉSEAU: Vous </a:t>
                      </a:r>
                      <a:r>
                        <a:rPr lang="en-US" sz="1000" dirty="0" err="1">
                          <a:effectLst/>
                          <a:latin typeface="Host Grotesk"/>
                        </a:rPr>
                        <a:t>avez</a:t>
                      </a:r>
                      <a:r>
                        <a:rPr lang="en-US" sz="1000" dirty="0">
                          <a:effectLst/>
                          <a:latin typeface="Host Grotesk"/>
                        </a:rPr>
                        <a:t> </a:t>
                      </a:r>
                      <a:r>
                        <a:rPr lang="en-US" sz="1000" dirty="0" err="1">
                          <a:effectLst/>
                          <a:latin typeface="Host Grotesk"/>
                        </a:rPr>
                        <a:t>répondu</a:t>
                      </a:r>
                      <a:r>
                        <a:rPr lang="en-US" sz="1000" dirty="0">
                          <a:effectLst/>
                          <a:latin typeface="Host Grotesk"/>
                        </a:rPr>
                        <a:t> avec le mot "ARRET" qui </a:t>
                      </a:r>
                      <a:r>
                        <a:rPr lang="en-US" sz="1000" dirty="0" err="1">
                          <a:effectLst/>
                          <a:latin typeface="Host Grotesk"/>
                        </a:rPr>
                        <a:t>bloque</a:t>
                      </a:r>
                      <a:r>
                        <a:rPr lang="en-US" sz="1000" dirty="0">
                          <a:effectLst/>
                          <a:latin typeface="Host Grotesk"/>
                        </a:rPr>
                        <a:t> </a:t>
                      </a:r>
                      <a:r>
                        <a:rPr lang="en-US" sz="1000" dirty="0" err="1">
                          <a:effectLst/>
                          <a:latin typeface="Host Grotesk"/>
                        </a:rPr>
                        <a:t>tous</a:t>
                      </a:r>
                      <a:r>
                        <a:rPr lang="en-US" sz="1000" dirty="0">
                          <a:effectLst/>
                          <a:latin typeface="Host Grotesk"/>
                        </a:rPr>
                        <a:t> les </a:t>
                      </a:r>
                      <a:r>
                        <a:rPr lang="en-US" sz="1000" dirty="0" err="1">
                          <a:effectLst/>
                          <a:latin typeface="Host Grotesk"/>
                        </a:rPr>
                        <a:t>textes</a:t>
                      </a:r>
                      <a:r>
                        <a:rPr lang="en-US" sz="1000" dirty="0">
                          <a:effectLst/>
                          <a:latin typeface="Host Grotesk"/>
                        </a:rPr>
                        <a:t> </a:t>
                      </a:r>
                      <a:r>
                        <a:rPr lang="en-US" sz="1000" dirty="0" err="1">
                          <a:effectLst/>
                          <a:latin typeface="Host Grotesk"/>
                        </a:rPr>
                        <a:t>envoyés</a:t>
                      </a:r>
                      <a:r>
                        <a:rPr lang="en-US" sz="1000" dirty="0">
                          <a:effectLst/>
                          <a:latin typeface="Host Grotesk"/>
                        </a:rPr>
                        <a:t> à </a:t>
                      </a:r>
                      <a:r>
                        <a:rPr lang="en-US" sz="1000" dirty="0" err="1">
                          <a:effectLst/>
                          <a:latin typeface="Host Grotesk"/>
                        </a:rPr>
                        <a:t>partir</a:t>
                      </a:r>
                      <a:r>
                        <a:rPr lang="en-US" sz="1000" dirty="0">
                          <a:effectLst/>
                          <a:latin typeface="Host Grotesk"/>
                        </a:rPr>
                        <a:t> de </a:t>
                      </a:r>
                      <a:r>
                        <a:rPr lang="en-US" sz="1000" dirty="0" err="1">
                          <a:effectLst/>
                          <a:latin typeface="Host Grotesk"/>
                        </a:rPr>
                        <a:t>ce</a:t>
                      </a:r>
                      <a:r>
                        <a:rPr lang="en-US" sz="1000" dirty="0">
                          <a:effectLst/>
                          <a:latin typeface="Host Grotesk"/>
                        </a:rPr>
                        <a:t> </a:t>
                      </a:r>
                      <a:r>
                        <a:rPr lang="en-US" sz="1000" dirty="0" err="1">
                          <a:effectLst/>
                          <a:latin typeface="Host Grotesk"/>
                        </a:rPr>
                        <a:t>numéro</a:t>
                      </a:r>
                      <a:r>
                        <a:rPr lang="en-US" sz="1000" dirty="0">
                          <a:effectLst/>
                          <a:latin typeface="Host Grotesk"/>
                        </a:rPr>
                        <a:t>. </a:t>
                      </a:r>
                      <a:r>
                        <a:rPr lang="en-US" sz="1000" dirty="0" err="1">
                          <a:effectLst/>
                          <a:latin typeface="Host Grotesk"/>
                        </a:rPr>
                        <a:t>Renvoyer</a:t>
                      </a:r>
                      <a:r>
                        <a:rPr lang="en-US" sz="1000" dirty="0">
                          <a:effectLst/>
                          <a:latin typeface="Host Grotesk"/>
                        </a:rPr>
                        <a:t> le message "NONARRET" pour </a:t>
                      </a:r>
                      <a:r>
                        <a:rPr lang="en-US" sz="1000" dirty="0" err="1">
                          <a:effectLst/>
                          <a:latin typeface="Host Grotesk"/>
                        </a:rPr>
                        <a:t>recevoir</a:t>
                      </a:r>
                      <a:r>
                        <a:rPr lang="en-US" sz="1000" dirty="0">
                          <a:effectLst/>
                          <a:latin typeface="Host Grotesk"/>
                        </a:rPr>
                        <a:t> à nouveau les messages."</a:t>
                      </a:r>
                    </a:p>
                  </a:txBody>
                  <a:tcPr marL="76200" marR="76200" marT="76200" marB="7620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BEC"/>
                    </a:solidFill>
                  </a:tcPr>
                </a:tc>
                <a:extLst>
                  <a:ext uri="{0D108BD9-81ED-4DB2-BD59-A6C34878D82A}">
                    <a16:rowId xmlns:a16="http://schemas.microsoft.com/office/drawing/2014/main" val="3394678512"/>
                  </a:ext>
                </a:extLst>
              </a:tr>
            </a:tbl>
          </a:graphicData>
        </a:graphic>
      </p:graphicFrame>
    </p:spTree>
    <p:extLst>
      <p:ext uri="{BB962C8B-B14F-4D97-AF65-F5344CB8AC3E}">
        <p14:creationId xmlns:p14="http://schemas.microsoft.com/office/powerpoint/2010/main" val="4240917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EE5F4B-C49F-0ECF-900B-450DB6C2F64F}"/>
              </a:ext>
            </a:extLst>
          </p:cNvPr>
          <p:cNvSpPr>
            <a:spLocks noGrp="1"/>
          </p:cNvSpPr>
          <p:nvPr>
            <p:ph type="sldNum" sz="quarter" idx="16"/>
          </p:nvPr>
        </p:nvSpPr>
        <p:spPr/>
        <p:txBody>
          <a:bodyPr/>
          <a:lstStyle/>
          <a:p>
            <a:fld id="{AE086683-F536-42AB-ABBC-F4803DFE8DBC}" type="slidenum">
              <a:rPr lang="en-US" smtClean="0"/>
              <a:pPr/>
              <a:t>44</a:t>
            </a:fld>
            <a:endParaRPr lang="en-US"/>
          </a:p>
        </p:txBody>
      </p:sp>
      <p:pic>
        <p:nvPicPr>
          <p:cNvPr id="16" name="Picture Placeholder 15">
            <a:extLst>
              <a:ext uri="{FF2B5EF4-FFF2-40B4-BE49-F238E27FC236}">
                <a16:creationId xmlns:a16="http://schemas.microsoft.com/office/drawing/2014/main" id="{0A00833E-9268-FF9E-0833-5A0CB6BE60EF}"/>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a:prstGeom prst="roundRect">
            <a:avLst>
              <a:gd name="adj" fmla="val 3500"/>
            </a:avLst>
          </a:prstGeom>
          <a:solidFill>
            <a:srgbClr val="EBE6E1"/>
          </a:solidFill>
        </p:spPr>
      </p:pic>
      <p:sp>
        <p:nvSpPr>
          <p:cNvPr id="5" name="Text Placeholder 4">
            <a:extLst>
              <a:ext uri="{FF2B5EF4-FFF2-40B4-BE49-F238E27FC236}">
                <a16:creationId xmlns:a16="http://schemas.microsoft.com/office/drawing/2014/main" id="{AA74CCBD-448A-879F-8CA7-C6B71F400016}"/>
              </a:ext>
            </a:extLst>
          </p:cNvPr>
          <p:cNvSpPr>
            <a:spLocks noGrp="1"/>
          </p:cNvSpPr>
          <p:nvPr>
            <p:ph type="body" sz="quarter" idx="19"/>
          </p:nvPr>
        </p:nvSpPr>
        <p:spPr/>
        <p:txBody>
          <a:bodyPr/>
          <a:lstStyle/>
          <a:p>
            <a:r>
              <a:rPr lang="en-US" dirty="0">
                <a:ea typeface="+mj-lt"/>
                <a:cs typeface="+mj-lt"/>
              </a:rPr>
              <a:t>STOP keyword examples</a:t>
            </a:r>
            <a:endParaRPr lang="en-US" dirty="0"/>
          </a:p>
        </p:txBody>
      </p:sp>
      <p:sp>
        <p:nvSpPr>
          <p:cNvPr id="6" name="Content Placeholder 5">
            <a:extLst>
              <a:ext uri="{FF2B5EF4-FFF2-40B4-BE49-F238E27FC236}">
                <a16:creationId xmlns:a16="http://schemas.microsoft.com/office/drawing/2014/main" id="{C4426FA5-4DB2-AAD5-0BA1-CB554409C921}"/>
              </a:ext>
            </a:extLst>
          </p:cNvPr>
          <p:cNvSpPr>
            <a:spLocks noGrp="1"/>
          </p:cNvSpPr>
          <p:nvPr>
            <p:ph idx="1"/>
          </p:nvPr>
        </p:nvSpPr>
        <p:spPr>
          <a:xfrm>
            <a:off x="4178299" y="5102047"/>
            <a:ext cx="3833813" cy="1454328"/>
          </a:xfrm>
        </p:spPr>
        <p:txBody>
          <a:bodyPr/>
          <a:lstStyle/>
          <a:p>
            <a:pPr marL="0" indent="0">
              <a:buNone/>
            </a:pPr>
            <a:r>
              <a:rPr lang="en-US" b="1" dirty="0">
                <a:ea typeface="+mj-lt"/>
                <a:cs typeface="+mj-lt"/>
              </a:rPr>
              <a:t>STOP keyword to Opt-Out English</a:t>
            </a:r>
          </a:p>
          <a:p>
            <a:pPr marL="0" indent="0">
              <a:buNone/>
            </a:pPr>
            <a:r>
              <a:rPr lang="en-US" sz="1200" dirty="0">
                <a:ea typeface="+mn-lt"/>
                <a:cs typeface="+mn-lt"/>
              </a:rPr>
              <a:t>NETWORK MSG: You replied with the word "stop" which blocks all texts sent from this number. Text back "unstop" or "start" to receive messages again.</a:t>
            </a:r>
            <a:endParaRPr lang="en-US" sz="1200" dirty="0"/>
          </a:p>
        </p:txBody>
      </p:sp>
      <p:sp>
        <p:nvSpPr>
          <p:cNvPr id="7" name="Content Placeholder 6">
            <a:extLst>
              <a:ext uri="{FF2B5EF4-FFF2-40B4-BE49-F238E27FC236}">
                <a16:creationId xmlns:a16="http://schemas.microsoft.com/office/drawing/2014/main" id="{B2083BF2-6156-587E-9307-7F154DC37DBC}"/>
              </a:ext>
            </a:extLst>
          </p:cNvPr>
          <p:cNvSpPr>
            <a:spLocks noGrp="1"/>
          </p:cNvSpPr>
          <p:nvPr>
            <p:ph idx="20"/>
          </p:nvPr>
        </p:nvSpPr>
        <p:spPr>
          <a:xfrm>
            <a:off x="8145462" y="5102047"/>
            <a:ext cx="4046538" cy="1454328"/>
          </a:xfrm>
        </p:spPr>
        <p:txBody>
          <a:bodyPr/>
          <a:lstStyle/>
          <a:p>
            <a:pPr marL="0" indent="0">
              <a:buNone/>
            </a:pPr>
            <a:r>
              <a:rPr lang="en-US" b="1" dirty="0">
                <a:latin typeface="+mj-lt"/>
                <a:ea typeface="+mj-lt"/>
                <a:cs typeface="+mj-lt"/>
              </a:rPr>
              <a:t>ARRET keyword to Opt-Out French</a:t>
            </a:r>
            <a:endParaRPr lang="en-US" b="1" dirty="0">
              <a:latin typeface="+mj-lt"/>
            </a:endParaRPr>
          </a:p>
          <a:p>
            <a:pPr marL="0" indent="0" fontAlgn="base">
              <a:buNone/>
            </a:pPr>
            <a:r>
              <a:rPr lang="en-US" sz="1200" dirty="0"/>
              <a:t>"MSG RÉSEAU: Vous </a:t>
            </a:r>
            <a:r>
              <a:rPr lang="en-US" sz="1200" dirty="0" err="1"/>
              <a:t>avez</a:t>
            </a:r>
            <a:r>
              <a:rPr lang="en-US" sz="1200" dirty="0"/>
              <a:t> </a:t>
            </a:r>
            <a:r>
              <a:rPr lang="en-US" sz="1200" dirty="0" err="1"/>
              <a:t>répondu</a:t>
            </a:r>
            <a:r>
              <a:rPr lang="en-US" sz="1200" dirty="0"/>
              <a:t> avec le mot "</a:t>
            </a:r>
            <a:r>
              <a:rPr lang="en-US" sz="1200" dirty="0" err="1"/>
              <a:t>ARRET”qui</a:t>
            </a:r>
            <a:r>
              <a:rPr lang="en-US" sz="1200" dirty="0"/>
              <a:t> </a:t>
            </a:r>
            <a:r>
              <a:rPr lang="en-US" sz="1200" dirty="0" err="1"/>
              <a:t>bloque</a:t>
            </a:r>
            <a:r>
              <a:rPr lang="en-US" sz="1200" dirty="0"/>
              <a:t> </a:t>
            </a:r>
            <a:r>
              <a:rPr lang="en-US" sz="1200" dirty="0" err="1"/>
              <a:t>tous</a:t>
            </a:r>
            <a:r>
              <a:rPr lang="en-US" sz="1200" dirty="0"/>
              <a:t> les text </a:t>
            </a:r>
            <a:r>
              <a:rPr lang="en-US" sz="1200" dirty="0" err="1"/>
              <a:t>esenvoyés</a:t>
            </a:r>
            <a:r>
              <a:rPr lang="en-US" sz="1200" dirty="0"/>
              <a:t> à </a:t>
            </a:r>
            <a:br>
              <a:rPr lang="en-US" sz="1200" dirty="0"/>
            </a:br>
            <a:r>
              <a:rPr lang="en-US" sz="1200" dirty="0" err="1"/>
              <a:t>partir</a:t>
            </a:r>
            <a:r>
              <a:rPr lang="en-US" sz="1200" dirty="0"/>
              <a:t> de </a:t>
            </a:r>
            <a:r>
              <a:rPr lang="en-US" sz="1200" dirty="0" err="1"/>
              <a:t>ce</a:t>
            </a:r>
            <a:r>
              <a:rPr lang="en-US" sz="1200" dirty="0"/>
              <a:t> </a:t>
            </a:r>
            <a:r>
              <a:rPr lang="en-US" sz="1200" dirty="0" err="1"/>
              <a:t>numéro</a:t>
            </a:r>
            <a:r>
              <a:rPr lang="en-US" sz="1200" dirty="0"/>
              <a:t>. </a:t>
            </a:r>
            <a:r>
              <a:rPr lang="en-US" sz="1200" dirty="0" err="1"/>
              <a:t>Renvoyer</a:t>
            </a:r>
            <a:r>
              <a:rPr lang="en-US" sz="1200" dirty="0"/>
              <a:t> le message </a:t>
            </a:r>
            <a:br>
              <a:rPr lang="en-US" sz="1200" dirty="0"/>
            </a:br>
            <a:r>
              <a:rPr lang="en-US" sz="1200" dirty="0"/>
              <a:t>"NONARRET" pour </a:t>
            </a:r>
            <a:r>
              <a:rPr lang="en-US" sz="1200" dirty="0" err="1"/>
              <a:t>recevoir</a:t>
            </a:r>
            <a:r>
              <a:rPr lang="en-US" sz="1200" dirty="0"/>
              <a:t> à nouveau les messages."</a:t>
            </a:r>
          </a:p>
          <a:p>
            <a:endParaRPr lang="en-US" dirty="0"/>
          </a:p>
        </p:txBody>
      </p:sp>
      <p:sp>
        <p:nvSpPr>
          <p:cNvPr id="8" name="Text Placeholder 7">
            <a:extLst>
              <a:ext uri="{FF2B5EF4-FFF2-40B4-BE49-F238E27FC236}">
                <a16:creationId xmlns:a16="http://schemas.microsoft.com/office/drawing/2014/main" id="{2286CFAC-A25C-7953-F89C-1B60A1BFB845}"/>
              </a:ext>
            </a:extLst>
          </p:cNvPr>
          <p:cNvSpPr>
            <a:spLocks noGrp="1"/>
          </p:cNvSpPr>
          <p:nvPr>
            <p:ph type="body" idx="13"/>
          </p:nvPr>
        </p:nvSpPr>
        <p:spPr>
          <a:xfrm>
            <a:off x="4178300" y="1369414"/>
            <a:ext cx="7788044" cy="326821"/>
          </a:xfrm>
        </p:spPr>
        <p:txBody>
          <a:bodyPr/>
          <a:lstStyle/>
          <a:p>
            <a:r>
              <a:rPr lang="en-US" dirty="0">
                <a:ea typeface="+mn-lt"/>
                <a:cs typeface="+mn-lt"/>
              </a:rPr>
              <a:t>English and French</a:t>
            </a:r>
            <a:endParaRPr lang="en-US" dirty="0"/>
          </a:p>
        </p:txBody>
      </p:sp>
      <p:sp>
        <p:nvSpPr>
          <p:cNvPr id="11" name="Rectángulo redondeado 10">
            <a:extLst>
              <a:ext uri="{FF2B5EF4-FFF2-40B4-BE49-F238E27FC236}">
                <a16:creationId xmlns:a16="http://schemas.microsoft.com/office/drawing/2014/main" id="{FC4A67CD-ACB1-26AC-CC3A-65C841CC2070}"/>
              </a:ext>
            </a:extLst>
          </p:cNvPr>
          <p:cNvSpPr/>
          <p:nvPr/>
        </p:nvSpPr>
        <p:spPr>
          <a:xfrm>
            <a:off x="4482101" y="2136093"/>
            <a:ext cx="3024093" cy="2731020"/>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12" name="Picture 11">
            <a:extLst>
              <a:ext uri="{FF2B5EF4-FFF2-40B4-BE49-F238E27FC236}">
                <a16:creationId xmlns:a16="http://schemas.microsoft.com/office/drawing/2014/main" id="{392598F4-D4D7-669E-91A0-351D609399F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851147" y="2354374"/>
            <a:ext cx="2286000" cy="2512739"/>
          </a:xfrm>
          <a:prstGeom prst="rect">
            <a:avLst/>
          </a:prstGeom>
        </p:spPr>
      </p:pic>
      <p:sp>
        <p:nvSpPr>
          <p:cNvPr id="13" name="Rectángulo redondeado 11">
            <a:extLst>
              <a:ext uri="{FF2B5EF4-FFF2-40B4-BE49-F238E27FC236}">
                <a16:creationId xmlns:a16="http://schemas.microsoft.com/office/drawing/2014/main" id="{8AE69BAB-2B76-6264-E82F-F393B2A54256}"/>
              </a:ext>
            </a:extLst>
          </p:cNvPr>
          <p:cNvSpPr/>
          <p:nvPr/>
        </p:nvSpPr>
        <p:spPr>
          <a:xfrm>
            <a:off x="8454108" y="2136093"/>
            <a:ext cx="3024093" cy="2731020"/>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14" name="Picture 13">
            <a:extLst>
              <a:ext uri="{FF2B5EF4-FFF2-40B4-BE49-F238E27FC236}">
                <a16:creationId xmlns:a16="http://schemas.microsoft.com/office/drawing/2014/main" id="{D73F7ECE-2C12-7109-7EC0-9A5E82F7DB4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823325" y="2371027"/>
            <a:ext cx="2285658" cy="2496086"/>
          </a:xfrm>
          <a:prstGeom prst="rect">
            <a:avLst/>
          </a:prstGeom>
        </p:spPr>
      </p:pic>
    </p:spTree>
    <p:extLst>
      <p:ext uri="{BB962C8B-B14F-4D97-AF65-F5344CB8AC3E}">
        <p14:creationId xmlns:p14="http://schemas.microsoft.com/office/powerpoint/2010/main" val="37646398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9B7D3-BE73-53D2-7A27-B45FA0ABCCB8}"/>
            </a:ext>
          </a:extLst>
        </p:cNvPr>
        <p:cNvGrpSpPr/>
        <p:nvPr/>
      </p:nvGrpSpPr>
      <p:grpSpPr>
        <a:xfrm>
          <a:off x="0" y="0"/>
          <a:ext cx="0" cy="0"/>
          <a:chOff x="0" y="0"/>
          <a:chExt cx="0" cy="0"/>
        </a:xfrm>
      </p:grpSpPr>
      <p:sp>
        <p:nvSpPr>
          <p:cNvPr id="5" name="Rounded Rectangle 4">
            <a:extLst>
              <a:ext uri="{FF2B5EF4-FFF2-40B4-BE49-F238E27FC236}">
                <a16:creationId xmlns:a16="http://schemas.microsoft.com/office/drawing/2014/main" id="{C8259B1A-4FC2-52D5-B39F-33320973977A}"/>
              </a:ext>
            </a:extLst>
          </p:cNvPr>
          <p:cNvSpPr/>
          <p:nvPr/>
        </p:nvSpPr>
        <p:spPr>
          <a:xfrm>
            <a:off x="400049" y="5638801"/>
            <a:ext cx="7435103" cy="93550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a:lnSpc>
                <a:spcPct val="110000"/>
              </a:lnSpc>
            </a:pPr>
            <a:r>
              <a:rPr lang="en-US" sz="1100" dirty="0">
                <a:solidFill>
                  <a:schemeClr val="tx1"/>
                </a:solidFill>
                <a:ea typeface="+mn-lt"/>
                <a:cs typeface="+mn-lt"/>
              </a:rPr>
              <a:t>NOTE: Keyword requirements are largely the same as Canadian Short Codes, with the addition of French-language equivalents. Any other keywords/auto responses (including HELP or AIDE) need to be managed </a:t>
            </a:r>
            <a:br>
              <a:rPr lang="en-US" sz="1100" dirty="0">
                <a:solidFill>
                  <a:schemeClr val="tx1"/>
                </a:solidFill>
                <a:ea typeface="+mn-lt"/>
                <a:cs typeface="+mn-lt"/>
              </a:rPr>
            </a:br>
            <a:r>
              <a:rPr lang="en-US" sz="1100" dirty="0">
                <a:solidFill>
                  <a:schemeClr val="tx1"/>
                </a:solidFill>
                <a:ea typeface="+mn-lt"/>
                <a:cs typeface="+mn-lt"/>
              </a:rPr>
              <a:t>by the client. </a:t>
            </a:r>
            <a:endParaRPr lang="en-US" sz="1100" dirty="0">
              <a:solidFill>
                <a:schemeClr val="tx1"/>
              </a:solidFill>
            </a:endParaRPr>
          </a:p>
        </p:txBody>
      </p:sp>
      <p:sp>
        <p:nvSpPr>
          <p:cNvPr id="2" name="Content Placeholder 1">
            <a:extLst>
              <a:ext uri="{FF2B5EF4-FFF2-40B4-BE49-F238E27FC236}">
                <a16:creationId xmlns:a16="http://schemas.microsoft.com/office/drawing/2014/main" id="{8B4BE1C3-659D-EF4B-D713-D52F90B97E4D}"/>
              </a:ext>
            </a:extLst>
          </p:cNvPr>
          <p:cNvSpPr>
            <a:spLocks noGrp="1"/>
          </p:cNvSpPr>
          <p:nvPr>
            <p:ph idx="1"/>
          </p:nvPr>
        </p:nvSpPr>
        <p:spPr>
          <a:xfrm>
            <a:off x="222251" y="2224091"/>
            <a:ext cx="7830372" cy="3351956"/>
          </a:xfrm>
        </p:spPr>
        <p:txBody>
          <a:bodyPr/>
          <a:lstStyle/>
          <a:p>
            <a:pPr marL="175895" indent="-175895">
              <a:buNone/>
            </a:pPr>
            <a:r>
              <a:rPr lang="en-US" sz="1800" dirty="0">
                <a:latin typeface="Host Grotesk SemiBold"/>
                <a:ea typeface="+mn-lt"/>
                <a:cs typeface="+mn-lt"/>
              </a:rPr>
              <a:t>UNSTOP/START keywords to opt back in</a:t>
            </a:r>
            <a:endParaRPr lang="en-US" dirty="0"/>
          </a:p>
          <a:p>
            <a:pPr marL="175895" indent="-175895">
              <a:buFont typeface="Arial"/>
              <a:buChar char="•"/>
            </a:pPr>
            <a:r>
              <a:rPr lang="en-US" sz="1200" dirty="0">
                <a:ea typeface="+mn-lt"/>
                <a:cs typeface="+mn-lt"/>
              </a:rPr>
              <a:t>Subscribers who have previously opted out can easily opt back in to a messaging campaign using the network-managed UNSTOP/START keywords.</a:t>
            </a:r>
            <a:endParaRPr lang="en-US" dirty="0">
              <a:ea typeface="+mn-lt"/>
              <a:cs typeface="+mn-lt"/>
            </a:endParaRPr>
          </a:p>
          <a:p>
            <a:pPr marL="175895" indent="-175895">
              <a:buFont typeface="Arial"/>
              <a:buChar char="•"/>
            </a:pPr>
            <a:endParaRPr lang="en-US" sz="1200" dirty="0">
              <a:ea typeface="+mn-lt"/>
              <a:cs typeface="+mn-lt"/>
            </a:endParaRPr>
          </a:p>
          <a:p>
            <a:pPr marL="175895" indent="-175895">
              <a:buNone/>
            </a:pPr>
            <a:r>
              <a:rPr lang="en-US" dirty="0">
                <a:latin typeface="Host Grotesk SemiBold"/>
              </a:rPr>
              <a:t>How it works:</a:t>
            </a:r>
          </a:p>
          <a:p>
            <a:pPr marL="175895" indent="-175895">
              <a:buFont typeface="Arial"/>
              <a:buChar char="•"/>
            </a:pPr>
            <a:r>
              <a:rPr lang="en-US" sz="1200" b="1" dirty="0">
                <a:ea typeface="+mn-lt"/>
                <a:cs typeface="+mn-lt"/>
              </a:rPr>
              <a:t>User Action:</a:t>
            </a:r>
            <a:r>
              <a:rPr lang="en-US" sz="1200" dirty="0">
                <a:ea typeface="+mn-lt"/>
                <a:cs typeface="+mn-lt"/>
              </a:rPr>
              <a:t> A previously opted-out subscriber texts UNSTOP or START to the same Toll-Free Number.</a:t>
            </a:r>
            <a:endParaRPr lang="en-US" dirty="0">
              <a:ea typeface="+mn-lt"/>
              <a:cs typeface="+mn-lt"/>
            </a:endParaRPr>
          </a:p>
          <a:p>
            <a:pPr marL="175895" indent="-175895">
              <a:buFont typeface="Arial"/>
              <a:buChar char="•"/>
            </a:pPr>
            <a:r>
              <a:rPr lang="en-US" sz="1200" b="1" dirty="0">
                <a:ea typeface="+mn-lt"/>
                <a:cs typeface="+mn-lt"/>
              </a:rPr>
              <a:t>Automatic Opt-In:</a:t>
            </a:r>
            <a:r>
              <a:rPr lang="en-US" sz="1200" dirty="0">
                <a:ea typeface="+mn-lt"/>
                <a:cs typeface="+mn-lt"/>
              </a:rPr>
              <a:t> The network recognizes these keywords and automatically removes the block, allowing the subscriber to receive messages again from that number.</a:t>
            </a:r>
            <a:endParaRPr lang="en-US" dirty="0"/>
          </a:p>
          <a:p>
            <a:pPr marL="175895" indent="-175895">
              <a:buFont typeface="Arial" panose="020B0604020202020204" pitchFamily="34" charset="0"/>
              <a:buChar char="•"/>
            </a:pPr>
            <a:r>
              <a:rPr lang="en-US" sz="1200" b="1" dirty="0">
                <a:ea typeface="+mn-lt"/>
                <a:cs typeface="+mn-lt"/>
              </a:rPr>
              <a:t>Client Notification:</a:t>
            </a:r>
            <a:r>
              <a:rPr lang="en-US" sz="1200" dirty="0">
                <a:ea typeface="+mn-lt"/>
                <a:cs typeface="+mn-lt"/>
              </a:rPr>
              <a:t> Sinch forwards the UNSTOP or START message to your account, signaling the user's renewed consent.</a:t>
            </a:r>
          </a:p>
          <a:p>
            <a:pPr marL="0" indent="0">
              <a:buNone/>
            </a:pPr>
            <a:endParaRPr lang="en-US" sz="1200" dirty="0">
              <a:ea typeface="+mn-lt"/>
              <a:cs typeface="+mn-lt"/>
            </a:endParaRPr>
          </a:p>
          <a:p>
            <a:pPr marL="175895" indent="-175895">
              <a:buNone/>
            </a:pPr>
            <a:r>
              <a:rPr lang="en-US" dirty="0">
                <a:latin typeface="Host Grotesk SemiBold"/>
                <a:ea typeface="+mn-lt"/>
                <a:cs typeface="+mn-lt"/>
              </a:rPr>
              <a:t>Canadian French-Language Equivalent:</a:t>
            </a:r>
          </a:p>
          <a:p>
            <a:pPr marL="175895" indent="-175895">
              <a:buFont typeface="Arial"/>
              <a:buChar char="•"/>
            </a:pPr>
            <a:r>
              <a:rPr lang="en-US" sz="1200" dirty="0">
                <a:ea typeface="+mn-lt"/>
                <a:cs typeface="+mn-lt"/>
              </a:rPr>
              <a:t>The keyword NONARRET (Unstop) triggers the same opt-in process.</a:t>
            </a:r>
            <a:endParaRPr lang="en-US" dirty="0">
              <a:ea typeface="+mn-lt"/>
              <a:cs typeface="+mn-lt"/>
            </a:endParaRPr>
          </a:p>
          <a:p>
            <a:pPr marL="0" indent="0">
              <a:buNone/>
            </a:pPr>
            <a:endParaRPr lang="en-US" sz="1200" dirty="0"/>
          </a:p>
          <a:p>
            <a:pPr marL="175895" indent="-175895">
              <a:buNone/>
            </a:pPr>
            <a:endParaRPr lang="en-US" sz="1200" dirty="0"/>
          </a:p>
        </p:txBody>
      </p:sp>
      <p:sp>
        <p:nvSpPr>
          <p:cNvPr id="3" name="Text Placeholder 2">
            <a:extLst>
              <a:ext uri="{FF2B5EF4-FFF2-40B4-BE49-F238E27FC236}">
                <a16:creationId xmlns:a16="http://schemas.microsoft.com/office/drawing/2014/main" id="{72A6D751-06E8-C8C3-5CEF-DCCA227DF002}"/>
              </a:ext>
            </a:extLst>
          </p:cNvPr>
          <p:cNvSpPr>
            <a:spLocks noGrp="1"/>
          </p:cNvSpPr>
          <p:nvPr>
            <p:ph type="body" idx="13"/>
          </p:nvPr>
        </p:nvSpPr>
        <p:spPr/>
        <p:txBody>
          <a:bodyPr/>
          <a:lstStyle/>
          <a:p>
            <a:r>
              <a:rPr lang="en-US"/>
              <a:t>Must-dos for your Toll-Free Messaging campaign</a:t>
            </a:r>
          </a:p>
        </p:txBody>
      </p:sp>
      <p:sp>
        <p:nvSpPr>
          <p:cNvPr id="4" name="Slide Number Placeholder 3">
            <a:extLst>
              <a:ext uri="{FF2B5EF4-FFF2-40B4-BE49-F238E27FC236}">
                <a16:creationId xmlns:a16="http://schemas.microsoft.com/office/drawing/2014/main" id="{32FE5E54-C2C5-5743-9FAE-AA778EEC1230}"/>
              </a:ext>
            </a:extLst>
          </p:cNvPr>
          <p:cNvSpPr>
            <a:spLocks noGrp="1"/>
          </p:cNvSpPr>
          <p:nvPr>
            <p:ph type="sldNum" sz="quarter" idx="16"/>
          </p:nvPr>
        </p:nvSpPr>
        <p:spPr/>
        <p:txBody>
          <a:bodyPr/>
          <a:lstStyle/>
          <a:p>
            <a:fld id="{AE086683-F536-42AB-ABBC-F4803DFE8DBC}" type="slidenum">
              <a:rPr lang="en-US" smtClean="0"/>
              <a:pPr/>
              <a:t>45</a:t>
            </a:fld>
            <a:endParaRPr lang="en-US"/>
          </a:p>
        </p:txBody>
      </p:sp>
      <p:graphicFrame>
        <p:nvGraphicFramePr>
          <p:cNvPr id="11" name="Content Placeholder 10">
            <a:extLst>
              <a:ext uri="{FF2B5EF4-FFF2-40B4-BE49-F238E27FC236}">
                <a16:creationId xmlns:a16="http://schemas.microsoft.com/office/drawing/2014/main" id="{4F14D143-EECF-D274-F356-9B54EAE42FD5}"/>
              </a:ext>
            </a:extLst>
          </p:cNvPr>
          <p:cNvGraphicFramePr>
            <a:graphicFrameLocks noGrp="1"/>
          </p:cNvGraphicFramePr>
          <p:nvPr>
            <p:ph idx="18"/>
            <p:extLst>
              <p:ext uri="{D42A27DB-BD31-4B8C-83A1-F6EECF244321}">
                <p14:modId xmlns:p14="http://schemas.microsoft.com/office/powerpoint/2010/main" val="2643609225"/>
              </p:ext>
            </p:extLst>
          </p:nvPr>
        </p:nvGraphicFramePr>
        <p:xfrm>
          <a:off x="8051800" y="2224088"/>
          <a:ext cx="3913631" cy="4320395"/>
        </p:xfrm>
        <a:graphic>
          <a:graphicData uri="http://schemas.openxmlformats.org/drawingml/2006/table">
            <a:tbl>
              <a:tblPr firstRow="1" bandRow="1">
                <a:tableStyleId>{00A15C55-8517-42AA-B614-E9B94910E393}</a:tableStyleId>
              </a:tblPr>
              <a:tblGrid>
                <a:gridCol w="896483">
                  <a:extLst>
                    <a:ext uri="{9D8B030D-6E8A-4147-A177-3AD203B41FA5}">
                      <a16:colId xmlns:a16="http://schemas.microsoft.com/office/drawing/2014/main" val="2001380849"/>
                    </a:ext>
                  </a:extLst>
                </a:gridCol>
                <a:gridCol w="819794">
                  <a:extLst>
                    <a:ext uri="{9D8B030D-6E8A-4147-A177-3AD203B41FA5}">
                      <a16:colId xmlns:a16="http://schemas.microsoft.com/office/drawing/2014/main" val="520267050"/>
                    </a:ext>
                  </a:extLst>
                </a:gridCol>
                <a:gridCol w="2197354">
                  <a:extLst>
                    <a:ext uri="{9D8B030D-6E8A-4147-A177-3AD203B41FA5}">
                      <a16:colId xmlns:a16="http://schemas.microsoft.com/office/drawing/2014/main" val="3883291415"/>
                    </a:ext>
                  </a:extLst>
                </a:gridCol>
              </a:tblGrid>
              <a:tr h="569241">
                <a:tc>
                  <a:txBody>
                    <a:bodyPr/>
                    <a:lstStyle/>
                    <a:p>
                      <a:pPr algn="ctr" fontAlgn="base">
                        <a:lnSpc>
                          <a:spcPts val="1650"/>
                        </a:lnSpc>
                        <a:buNone/>
                      </a:pPr>
                      <a:r>
                        <a:rPr lang="en-US" sz="1200" dirty="0">
                          <a:solidFill>
                            <a:srgbClr val="000000"/>
                          </a:solidFill>
                          <a:effectLst/>
                        </a:rPr>
                        <a:t>Language</a:t>
                      </a:r>
                      <a:endParaRPr lang="en-US" sz="1200" dirty="0">
                        <a:solidFill>
                          <a:srgbClr val="FFFFFF"/>
                        </a:solidFill>
                        <a:effectLst/>
                      </a:endParaRPr>
                    </a:p>
                  </a:txBody>
                  <a:tcPr marL="76200" marR="76200" marT="76200" marB="76200" anchor="ctr">
                    <a:lnB w="12700" cap="flat" cmpd="sng" algn="ctr">
                      <a:solidFill>
                        <a:schemeClr val="bg1"/>
                      </a:solidFill>
                      <a:prstDash val="solid"/>
                      <a:round/>
                      <a:headEnd type="none" w="med" len="med"/>
                      <a:tailEnd type="none" w="med" len="med"/>
                    </a:lnB>
                  </a:tcPr>
                </a:tc>
                <a:tc>
                  <a:txBody>
                    <a:bodyPr/>
                    <a:lstStyle/>
                    <a:p>
                      <a:pPr algn="ctr" fontAlgn="base">
                        <a:lnSpc>
                          <a:spcPts val="1650"/>
                        </a:lnSpc>
                        <a:buNone/>
                      </a:pPr>
                      <a:r>
                        <a:rPr lang="en-US" sz="1200" dirty="0">
                          <a:solidFill>
                            <a:srgbClr val="000000"/>
                          </a:solidFill>
                          <a:effectLst/>
                        </a:rPr>
                        <a:t>Keyword</a:t>
                      </a:r>
                      <a:endParaRPr lang="en-US" sz="1200" dirty="0">
                        <a:solidFill>
                          <a:srgbClr val="FFFFFF"/>
                        </a:solidFill>
                        <a:effectLst/>
                      </a:endParaRPr>
                    </a:p>
                  </a:txBody>
                  <a:tcPr marL="76200" marR="76200" marT="76200" marB="76200" anchor="ctr">
                    <a:lnB w="12700" cap="flat" cmpd="sng" algn="ctr">
                      <a:solidFill>
                        <a:schemeClr val="bg1"/>
                      </a:solidFill>
                      <a:prstDash val="solid"/>
                      <a:round/>
                      <a:headEnd type="none" w="med" len="med"/>
                      <a:tailEnd type="none" w="med" len="med"/>
                    </a:lnB>
                  </a:tcPr>
                </a:tc>
                <a:tc>
                  <a:txBody>
                    <a:bodyPr/>
                    <a:lstStyle/>
                    <a:p>
                      <a:pPr algn="ctr" fontAlgn="base">
                        <a:lnSpc>
                          <a:spcPts val="1650"/>
                        </a:lnSpc>
                        <a:buNone/>
                      </a:pPr>
                      <a:r>
                        <a:rPr lang="en-US" sz="1200" dirty="0">
                          <a:solidFill>
                            <a:srgbClr val="000000"/>
                          </a:solidFill>
                          <a:effectLst/>
                        </a:rPr>
                        <a:t>Network Message</a:t>
                      </a:r>
                      <a:endParaRPr lang="en-US" sz="1200" dirty="0">
                        <a:solidFill>
                          <a:srgbClr val="FFFFFF"/>
                        </a:solidFill>
                        <a:effectLst/>
                      </a:endParaRPr>
                    </a:p>
                  </a:txBody>
                  <a:tcPr marL="76200" marR="76200" marT="76200" marB="76200" anchor="ct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04830624"/>
                  </a:ext>
                </a:extLst>
              </a:tr>
              <a:tr h="1875577">
                <a:tc>
                  <a:txBody>
                    <a:bodyPr/>
                    <a:lstStyle/>
                    <a:p>
                      <a:pPr fontAlgn="base">
                        <a:lnSpc>
                          <a:spcPts val="1425"/>
                        </a:lnSpc>
                        <a:buNone/>
                      </a:pPr>
                      <a:r>
                        <a:rPr lang="en-US" sz="1000" dirty="0">
                          <a:effectLst/>
                        </a:rPr>
                        <a:t>English</a:t>
                      </a:r>
                    </a:p>
                  </a:txBody>
                  <a:tcPr marL="76200" marR="76200" marT="76200" marB="76200">
                    <a:lnT w="12700" cap="flat" cmpd="sng" algn="ctr">
                      <a:solidFill>
                        <a:schemeClr val="bg1"/>
                      </a:solidFill>
                      <a:prstDash val="solid"/>
                      <a:round/>
                      <a:headEnd type="none" w="med" len="med"/>
                      <a:tailEnd type="none" w="med" len="med"/>
                    </a:lnT>
                  </a:tcPr>
                </a:tc>
                <a:tc>
                  <a:txBody>
                    <a:bodyPr/>
                    <a:lstStyle/>
                    <a:p>
                      <a:pPr fontAlgn="base">
                        <a:lnSpc>
                          <a:spcPts val="1800"/>
                        </a:lnSpc>
                        <a:buNone/>
                      </a:pPr>
                      <a:r>
                        <a:rPr lang="en-US" sz="1000" dirty="0">
                          <a:effectLst/>
                        </a:rPr>
                        <a:t>UNSTOP or START</a:t>
                      </a:r>
                      <a:endParaRPr lang="en-US" dirty="0"/>
                    </a:p>
                  </a:txBody>
                  <a:tcPr marL="76200" marR="76200" marT="76200" marB="76200">
                    <a:lnT w="12700" cap="flat" cmpd="sng" algn="ctr">
                      <a:solidFill>
                        <a:schemeClr val="bg1"/>
                      </a:solidFill>
                      <a:prstDash val="solid"/>
                      <a:round/>
                      <a:headEnd type="none" w="med" len="med"/>
                      <a:tailEnd type="none" w="med" len="med"/>
                    </a:lnT>
                  </a:tcPr>
                </a:tc>
                <a:tc>
                  <a:txBody>
                    <a:bodyPr/>
                    <a:lstStyle/>
                    <a:p>
                      <a:pPr lvl="0" algn="l">
                        <a:lnSpc>
                          <a:spcPct val="100000"/>
                        </a:lnSpc>
                        <a:spcBef>
                          <a:spcPts val="0"/>
                        </a:spcBef>
                        <a:spcAft>
                          <a:spcPts val="0"/>
                        </a:spcAft>
                        <a:buNone/>
                      </a:pPr>
                      <a:r>
                        <a:rPr lang="en-US" sz="1000" b="0" i="0" u="none" strike="noStrike" noProof="0" dirty="0">
                          <a:effectLst/>
                          <a:latin typeface="Host Grotesk"/>
                        </a:rPr>
                        <a:t>NETWORK MSG: You have replied "UNSTOP" and will begin receiving messages again from this number. </a:t>
                      </a:r>
                      <a:endParaRPr lang="en-US" dirty="0"/>
                    </a:p>
                    <a:p>
                      <a:pPr lvl="0" algn="l">
                        <a:lnSpc>
                          <a:spcPct val="100000"/>
                        </a:lnSpc>
                        <a:spcBef>
                          <a:spcPts val="0"/>
                        </a:spcBef>
                        <a:spcAft>
                          <a:spcPts val="0"/>
                        </a:spcAft>
                        <a:buNone/>
                      </a:pPr>
                      <a:endParaRPr lang="en-US" dirty="0"/>
                    </a:p>
                    <a:p>
                      <a:pPr lvl="0">
                        <a:lnSpc>
                          <a:spcPts val="1425"/>
                        </a:lnSpc>
                        <a:buNone/>
                      </a:pPr>
                      <a:r>
                        <a:rPr lang="en-US" sz="1000" b="0" i="0" u="none" strike="noStrike" noProof="0" dirty="0">
                          <a:effectLst/>
                          <a:latin typeface="Host Grotesk"/>
                        </a:rPr>
                        <a:t>NETWORK MSG: You have replied "START" and will begin receiving messages again from this number.” </a:t>
                      </a:r>
                      <a:endParaRPr lang="en-US" sz="1000" dirty="0">
                        <a:effectLst/>
                      </a:endParaRPr>
                    </a:p>
                  </a:txBody>
                  <a:tcPr marL="76200" marR="76200" marT="76200" marB="76200">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373507296"/>
                  </a:ext>
                </a:extLst>
              </a:tr>
              <a:tr h="1875577">
                <a:tc>
                  <a:txBody>
                    <a:bodyPr/>
                    <a:lstStyle/>
                    <a:p>
                      <a:pPr fontAlgn="base">
                        <a:lnSpc>
                          <a:spcPts val="1425"/>
                        </a:lnSpc>
                        <a:buNone/>
                      </a:pPr>
                      <a:r>
                        <a:rPr lang="en-US" sz="1000">
                          <a:effectLst/>
                        </a:rPr>
                        <a:t>French</a:t>
                      </a:r>
                    </a:p>
                  </a:txBody>
                  <a:tcPr marL="76200" marR="76200" marT="76200" marB="76200"/>
                </a:tc>
                <a:tc>
                  <a:txBody>
                    <a:bodyPr/>
                    <a:lstStyle/>
                    <a:p>
                      <a:pPr lvl="0">
                        <a:lnSpc>
                          <a:spcPts val="1800"/>
                        </a:lnSpc>
                        <a:buNone/>
                      </a:pPr>
                      <a:r>
                        <a:rPr lang="en-US" sz="1000">
                          <a:effectLst/>
                        </a:rPr>
                        <a:t>NONARRET</a:t>
                      </a:r>
                    </a:p>
                  </a:txBody>
                  <a:tcPr marL="76200" marR="76200" marT="76200" marB="76200"/>
                </a:tc>
                <a:tc>
                  <a:txBody>
                    <a:bodyPr/>
                    <a:lstStyle/>
                    <a:p>
                      <a:pPr lvl="0" algn="l">
                        <a:lnSpc>
                          <a:spcPct val="100000"/>
                        </a:lnSpc>
                        <a:spcBef>
                          <a:spcPts val="0"/>
                        </a:spcBef>
                        <a:spcAft>
                          <a:spcPts val="0"/>
                        </a:spcAft>
                        <a:buNone/>
                      </a:pPr>
                      <a:r>
                        <a:rPr lang="en-US" sz="1000" b="0" i="0" u="none" strike="noStrike" noProof="0" dirty="0">
                          <a:effectLst/>
                          <a:latin typeface="Host Grotesk"/>
                        </a:rPr>
                        <a:t>"</a:t>
                      </a:r>
                      <a:r>
                        <a:rPr lang="en-US" sz="1000" b="0" i="0" u="none" strike="noStrike" noProof="0" dirty="0">
                          <a:solidFill>
                            <a:srgbClr val="000000"/>
                          </a:solidFill>
                          <a:effectLst/>
                          <a:latin typeface="Host Grotesk"/>
                        </a:rPr>
                        <a:t>MSG RÉSEAU: </a:t>
                      </a:r>
                      <a:r>
                        <a:rPr lang="en-US" sz="1000" b="0" i="0" u="none" strike="noStrike" noProof="0" dirty="0">
                          <a:effectLst/>
                          <a:latin typeface="Host Grotesk"/>
                        </a:rPr>
                        <a:t>Vous </a:t>
                      </a:r>
                      <a:r>
                        <a:rPr lang="en-US" sz="1000" b="0" i="0" u="none" strike="noStrike" noProof="0" dirty="0" err="1">
                          <a:effectLst/>
                          <a:latin typeface="Host Grotesk"/>
                        </a:rPr>
                        <a:t>avez</a:t>
                      </a:r>
                      <a:r>
                        <a:rPr lang="en-US" sz="1000" b="0" i="0" u="none" strike="noStrike" noProof="0" dirty="0">
                          <a:effectLst/>
                          <a:latin typeface="Host Grotesk"/>
                        </a:rPr>
                        <a:t> </a:t>
                      </a:r>
                      <a:r>
                        <a:rPr lang="en-US" sz="1000" b="0" i="0" u="none" strike="noStrike" noProof="0" dirty="0" err="1">
                          <a:effectLst/>
                          <a:latin typeface="Host Grotesk"/>
                        </a:rPr>
                        <a:t>répondu</a:t>
                      </a:r>
                      <a:r>
                        <a:rPr lang="en-US" sz="1000" b="0" i="0" u="none" strike="noStrike" noProof="0" dirty="0">
                          <a:effectLst/>
                          <a:latin typeface="Host Grotesk"/>
                        </a:rPr>
                        <a:t> "NONARRET" et </a:t>
                      </a:r>
                      <a:r>
                        <a:rPr lang="en-US" sz="1000" b="0" i="0" u="none" strike="noStrike" noProof="0" dirty="0" err="1">
                          <a:effectLst/>
                          <a:latin typeface="Host Grotesk"/>
                        </a:rPr>
                        <a:t>recommencer</a:t>
                      </a:r>
                      <a:r>
                        <a:rPr lang="en-US" sz="1000" b="0" i="0" u="none" strike="noStrike" noProof="0" dirty="0">
                          <a:effectLst/>
                          <a:latin typeface="Host Grotesk"/>
                        </a:rPr>
                        <a:t> à </a:t>
                      </a:r>
                      <a:r>
                        <a:rPr lang="en-US" sz="1000" b="0" i="0" u="none" strike="noStrike" noProof="0" dirty="0" err="1">
                          <a:effectLst/>
                          <a:latin typeface="Host Grotesk"/>
                        </a:rPr>
                        <a:t>recevoir</a:t>
                      </a:r>
                      <a:r>
                        <a:rPr lang="en-US" sz="1000" b="0" i="0" u="none" strike="noStrike" noProof="0" dirty="0">
                          <a:effectLst/>
                          <a:latin typeface="Host Grotesk"/>
                        </a:rPr>
                        <a:t> des messages de </a:t>
                      </a:r>
                      <a:r>
                        <a:rPr lang="en-US" sz="1000" b="0" i="0" u="none" strike="noStrike" noProof="0" dirty="0" err="1">
                          <a:effectLst/>
                          <a:latin typeface="Host Grotesk"/>
                        </a:rPr>
                        <a:t>ce</a:t>
                      </a:r>
                      <a:r>
                        <a:rPr lang="en-US" sz="1000" b="0" i="0" u="none" strike="noStrike" noProof="0" dirty="0">
                          <a:effectLst/>
                          <a:latin typeface="Host Grotesk"/>
                        </a:rPr>
                        <a:t> </a:t>
                      </a:r>
                      <a:r>
                        <a:rPr lang="en-US" sz="1000" b="0" i="0" u="none" strike="noStrike" noProof="0" dirty="0" err="1">
                          <a:effectLst/>
                          <a:latin typeface="Host Grotesk"/>
                        </a:rPr>
                        <a:t>numéro</a:t>
                      </a:r>
                      <a:r>
                        <a:rPr lang="en-US" sz="1000" b="0" i="0" u="none" strike="noStrike" noProof="0" dirty="0">
                          <a:effectLst/>
                          <a:latin typeface="Host Grotesk"/>
                        </a:rPr>
                        <a:t>."</a:t>
                      </a:r>
                      <a:endParaRPr lang="en-US" sz="1000" dirty="0">
                        <a:effectLst/>
                      </a:endParaRPr>
                    </a:p>
                  </a:txBody>
                  <a:tcPr marL="76200" marR="76200" marT="76200" marB="76200"/>
                </a:tc>
                <a:extLst>
                  <a:ext uri="{0D108BD9-81ED-4DB2-BD59-A6C34878D82A}">
                    <a16:rowId xmlns:a16="http://schemas.microsoft.com/office/drawing/2014/main" val="3878613308"/>
                  </a:ext>
                </a:extLst>
              </a:tr>
            </a:tbl>
          </a:graphicData>
        </a:graphic>
      </p:graphicFrame>
      <p:sp>
        <p:nvSpPr>
          <p:cNvPr id="8" name="Text Placeholder 7">
            <a:extLst>
              <a:ext uri="{FF2B5EF4-FFF2-40B4-BE49-F238E27FC236}">
                <a16:creationId xmlns:a16="http://schemas.microsoft.com/office/drawing/2014/main" id="{456E88AB-B84E-CFD2-C6D9-8699E9DC5B4A}"/>
              </a:ext>
            </a:extLst>
          </p:cNvPr>
          <p:cNvSpPr>
            <a:spLocks noGrp="1"/>
          </p:cNvSpPr>
          <p:nvPr>
            <p:ph type="body" sz="quarter" idx="20"/>
          </p:nvPr>
        </p:nvSpPr>
        <p:spPr/>
        <p:txBody>
          <a:bodyPr/>
          <a:lstStyle/>
          <a:p>
            <a:r>
              <a:rPr lang="en-US"/>
              <a:t>Rules and regulations</a:t>
            </a:r>
          </a:p>
        </p:txBody>
      </p:sp>
    </p:spTree>
    <p:extLst>
      <p:ext uri="{BB962C8B-B14F-4D97-AF65-F5344CB8AC3E}">
        <p14:creationId xmlns:p14="http://schemas.microsoft.com/office/powerpoint/2010/main" val="18648891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D4D5B3-966C-C913-0A7A-8F5D5C5F0994}"/>
              </a:ext>
            </a:extLst>
          </p:cNvPr>
          <p:cNvSpPr>
            <a:spLocks noGrp="1"/>
          </p:cNvSpPr>
          <p:nvPr>
            <p:ph idx="1"/>
          </p:nvPr>
        </p:nvSpPr>
        <p:spPr>
          <a:xfrm>
            <a:off x="222251" y="5309955"/>
            <a:ext cx="3833812" cy="1246420"/>
          </a:xfrm>
        </p:spPr>
        <p:txBody>
          <a:bodyPr/>
          <a:lstStyle/>
          <a:p>
            <a:pPr marL="0" indent="0">
              <a:buNone/>
            </a:pPr>
            <a:r>
              <a:rPr lang="en-US" b="1" dirty="0">
                <a:ea typeface="+mj-lt"/>
                <a:cs typeface="+mj-lt"/>
              </a:rPr>
              <a:t>UNSTOP keyword English </a:t>
            </a:r>
            <a:endParaRPr lang="en-US" b="1" dirty="0"/>
          </a:p>
          <a:p>
            <a:pPr marL="0" indent="0">
              <a:buNone/>
            </a:pPr>
            <a:r>
              <a:rPr lang="en-US" dirty="0">
                <a:ea typeface="+mn-lt"/>
                <a:cs typeface="+mn-lt"/>
              </a:rPr>
              <a:t>NETWORK MSG: You have replied "unstop" and will begin receiving messages again from this number. </a:t>
            </a:r>
          </a:p>
          <a:p>
            <a:endParaRPr lang="en-US" dirty="0"/>
          </a:p>
        </p:txBody>
      </p:sp>
      <p:sp>
        <p:nvSpPr>
          <p:cNvPr id="3" name="Text Placeholder 2">
            <a:extLst>
              <a:ext uri="{FF2B5EF4-FFF2-40B4-BE49-F238E27FC236}">
                <a16:creationId xmlns:a16="http://schemas.microsoft.com/office/drawing/2014/main" id="{56FCB81D-1028-B206-8B04-B92AFB271547}"/>
              </a:ext>
            </a:extLst>
          </p:cNvPr>
          <p:cNvSpPr>
            <a:spLocks noGrp="1"/>
          </p:cNvSpPr>
          <p:nvPr>
            <p:ph type="body" idx="13"/>
          </p:nvPr>
        </p:nvSpPr>
        <p:spPr>
          <a:xfrm>
            <a:off x="222251" y="1369414"/>
            <a:ext cx="11745911" cy="326821"/>
          </a:xfrm>
        </p:spPr>
        <p:txBody>
          <a:bodyPr/>
          <a:lstStyle/>
          <a:p>
            <a:r>
              <a:rPr lang="en-US" dirty="0">
                <a:ea typeface="+mn-lt"/>
                <a:cs typeface="+mn-lt"/>
              </a:rPr>
              <a:t>English and French</a:t>
            </a:r>
          </a:p>
        </p:txBody>
      </p:sp>
      <p:sp>
        <p:nvSpPr>
          <p:cNvPr id="4" name="Slide Number Placeholder 3">
            <a:extLst>
              <a:ext uri="{FF2B5EF4-FFF2-40B4-BE49-F238E27FC236}">
                <a16:creationId xmlns:a16="http://schemas.microsoft.com/office/drawing/2014/main" id="{0C76C2A2-AA09-059C-0827-930676B591AB}"/>
              </a:ext>
            </a:extLst>
          </p:cNvPr>
          <p:cNvSpPr>
            <a:spLocks noGrp="1"/>
          </p:cNvSpPr>
          <p:nvPr>
            <p:ph type="sldNum" sz="quarter" idx="16"/>
          </p:nvPr>
        </p:nvSpPr>
        <p:spPr/>
        <p:txBody>
          <a:bodyPr/>
          <a:lstStyle/>
          <a:p>
            <a:fld id="{AE086683-F536-42AB-ABBC-F4803DFE8DBC}" type="slidenum">
              <a:rPr lang="en-US" smtClean="0"/>
              <a:pPr/>
              <a:t>46</a:t>
            </a:fld>
            <a:endParaRPr lang="en-US"/>
          </a:p>
        </p:txBody>
      </p:sp>
      <p:sp>
        <p:nvSpPr>
          <p:cNvPr id="5" name="Content Placeholder 4">
            <a:extLst>
              <a:ext uri="{FF2B5EF4-FFF2-40B4-BE49-F238E27FC236}">
                <a16:creationId xmlns:a16="http://schemas.microsoft.com/office/drawing/2014/main" id="{330FF2E4-851F-B89C-8483-ED38F45FE2E9}"/>
              </a:ext>
            </a:extLst>
          </p:cNvPr>
          <p:cNvSpPr>
            <a:spLocks noGrp="1"/>
          </p:cNvSpPr>
          <p:nvPr>
            <p:ph idx="17"/>
          </p:nvPr>
        </p:nvSpPr>
        <p:spPr>
          <a:xfrm>
            <a:off x="4178926" y="5309955"/>
            <a:ext cx="3833188" cy="1246420"/>
          </a:xfrm>
        </p:spPr>
        <p:txBody>
          <a:bodyPr/>
          <a:lstStyle/>
          <a:p>
            <a:pPr marL="0" indent="0">
              <a:buNone/>
            </a:pPr>
            <a:r>
              <a:rPr lang="en-US" dirty="0">
                <a:latin typeface="+mj-lt"/>
                <a:ea typeface="+mj-lt"/>
                <a:cs typeface="+mj-lt"/>
              </a:rPr>
              <a:t>START keyword English</a:t>
            </a:r>
            <a:endParaRPr lang="en-US" dirty="0">
              <a:latin typeface="+mj-lt"/>
            </a:endParaRPr>
          </a:p>
          <a:p>
            <a:pPr marL="0" indent="0">
              <a:buNone/>
            </a:pPr>
            <a:r>
              <a:rPr lang="en-US" dirty="0">
                <a:ea typeface="+mn-lt"/>
                <a:cs typeface="+mn-lt"/>
              </a:rPr>
              <a:t>NETWORK MSG: You have replied "start" and will begin receiving messages again from this number.</a:t>
            </a:r>
            <a:endParaRPr lang="en-US" dirty="0"/>
          </a:p>
          <a:p>
            <a:endParaRPr lang="en-US" dirty="0"/>
          </a:p>
        </p:txBody>
      </p:sp>
      <p:sp>
        <p:nvSpPr>
          <p:cNvPr id="6" name="Content Placeholder 5">
            <a:extLst>
              <a:ext uri="{FF2B5EF4-FFF2-40B4-BE49-F238E27FC236}">
                <a16:creationId xmlns:a16="http://schemas.microsoft.com/office/drawing/2014/main" id="{6CB22F3D-B044-9B01-887F-A0886AD521A4}"/>
              </a:ext>
            </a:extLst>
          </p:cNvPr>
          <p:cNvSpPr>
            <a:spLocks noGrp="1"/>
          </p:cNvSpPr>
          <p:nvPr>
            <p:ph idx="18"/>
          </p:nvPr>
        </p:nvSpPr>
        <p:spPr>
          <a:xfrm>
            <a:off x="8132506" y="5309955"/>
            <a:ext cx="3835656" cy="1246420"/>
          </a:xfrm>
        </p:spPr>
        <p:txBody>
          <a:bodyPr/>
          <a:lstStyle/>
          <a:p>
            <a:pPr marL="0" indent="0">
              <a:buNone/>
            </a:pPr>
            <a:r>
              <a:rPr lang="en-US" b="1" dirty="0">
                <a:ea typeface="+mj-lt"/>
                <a:cs typeface="+mj-lt"/>
              </a:rPr>
              <a:t>NONARRET keyword French</a:t>
            </a:r>
          </a:p>
          <a:p>
            <a:pPr marL="0" indent="0">
              <a:buNone/>
            </a:pPr>
            <a:r>
              <a:rPr lang="en-US" dirty="0">
                <a:ea typeface="+mn-lt"/>
                <a:cs typeface="+mn-lt"/>
              </a:rPr>
              <a:t>Vous </a:t>
            </a:r>
            <a:r>
              <a:rPr lang="en-US" dirty="0" err="1">
                <a:ea typeface="+mn-lt"/>
                <a:cs typeface="+mn-lt"/>
              </a:rPr>
              <a:t>avez</a:t>
            </a:r>
            <a:r>
              <a:rPr lang="en-US" dirty="0">
                <a:ea typeface="+mn-lt"/>
                <a:cs typeface="+mn-lt"/>
              </a:rPr>
              <a:t> </a:t>
            </a:r>
            <a:r>
              <a:rPr lang="en-US" dirty="0" err="1">
                <a:ea typeface="+mn-lt"/>
                <a:cs typeface="+mn-lt"/>
              </a:rPr>
              <a:t>répondu</a:t>
            </a:r>
            <a:r>
              <a:rPr lang="en-US" dirty="0">
                <a:ea typeface="+mn-lt"/>
                <a:cs typeface="+mn-lt"/>
              </a:rPr>
              <a:t> "NONARRET" et </a:t>
            </a:r>
            <a:r>
              <a:rPr lang="en-US" dirty="0" err="1">
                <a:ea typeface="+mn-lt"/>
                <a:cs typeface="+mn-lt"/>
              </a:rPr>
              <a:t>recommencer</a:t>
            </a:r>
            <a:r>
              <a:rPr lang="en-US" dirty="0">
                <a:ea typeface="+mn-lt"/>
                <a:cs typeface="+mn-lt"/>
              </a:rPr>
              <a:t> à </a:t>
            </a:r>
            <a:r>
              <a:rPr lang="en-US" dirty="0" err="1">
                <a:ea typeface="+mn-lt"/>
                <a:cs typeface="+mn-lt"/>
              </a:rPr>
              <a:t>recevoir</a:t>
            </a:r>
            <a:r>
              <a:rPr lang="en-US" dirty="0">
                <a:ea typeface="+mn-lt"/>
                <a:cs typeface="+mn-lt"/>
              </a:rPr>
              <a:t> des messages </a:t>
            </a:r>
            <a:br>
              <a:rPr lang="en-US" dirty="0">
                <a:ea typeface="+mn-lt"/>
                <a:cs typeface="+mn-lt"/>
              </a:rPr>
            </a:br>
            <a:r>
              <a:rPr lang="en-US" dirty="0">
                <a:ea typeface="+mn-lt"/>
                <a:cs typeface="+mn-lt"/>
              </a:rPr>
              <a:t>de </a:t>
            </a:r>
            <a:r>
              <a:rPr lang="en-US" dirty="0" err="1">
                <a:ea typeface="+mn-lt"/>
                <a:cs typeface="+mn-lt"/>
              </a:rPr>
              <a:t>ce</a:t>
            </a:r>
            <a:r>
              <a:rPr lang="en-US" dirty="0">
                <a:ea typeface="+mn-lt"/>
                <a:cs typeface="+mn-lt"/>
              </a:rPr>
              <a:t> </a:t>
            </a:r>
            <a:r>
              <a:rPr lang="en-US" dirty="0" err="1">
                <a:ea typeface="+mn-lt"/>
                <a:cs typeface="+mn-lt"/>
              </a:rPr>
              <a:t>numéro</a:t>
            </a:r>
            <a:r>
              <a:rPr lang="en-US" dirty="0">
                <a:ea typeface="+mn-lt"/>
                <a:cs typeface="+mn-lt"/>
              </a:rPr>
              <a:t>.</a:t>
            </a:r>
          </a:p>
          <a:p>
            <a:endParaRPr lang="en-US" dirty="0"/>
          </a:p>
        </p:txBody>
      </p:sp>
      <p:sp>
        <p:nvSpPr>
          <p:cNvPr id="8" name="Text Placeholder 7">
            <a:extLst>
              <a:ext uri="{FF2B5EF4-FFF2-40B4-BE49-F238E27FC236}">
                <a16:creationId xmlns:a16="http://schemas.microsoft.com/office/drawing/2014/main" id="{A58E1219-045A-FBD3-351E-2D247F42C3F8}"/>
              </a:ext>
            </a:extLst>
          </p:cNvPr>
          <p:cNvSpPr>
            <a:spLocks noGrp="1"/>
          </p:cNvSpPr>
          <p:nvPr>
            <p:ph type="body" sz="quarter" idx="20"/>
          </p:nvPr>
        </p:nvSpPr>
        <p:spPr/>
        <p:txBody>
          <a:bodyPr/>
          <a:lstStyle/>
          <a:p>
            <a:r>
              <a:rPr lang="en-US" dirty="0">
                <a:ea typeface="+mj-lt"/>
                <a:cs typeface="+mj-lt"/>
              </a:rPr>
              <a:t>UNSTOP/START keyword examples</a:t>
            </a:r>
          </a:p>
        </p:txBody>
      </p:sp>
      <p:sp>
        <p:nvSpPr>
          <p:cNvPr id="9" name="Rectángulo redondeado 11">
            <a:extLst>
              <a:ext uri="{FF2B5EF4-FFF2-40B4-BE49-F238E27FC236}">
                <a16:creationId xmlns:a16="http://schemas.microsoft.com/office/drawing/2014/main" id="{14789E5A-DEBD-8420-7516-FA8B27F6669B}"/>
              </a:ext>
            </a:extLst>
          </p:cNvPr>
          <p:cNvSpPr/>
          <p:nvPr/>
        </p:nvSpPr>
        <p:spPr>
          <a:xfrm>
            <a:off x="4592919" y="2208687"/>
            <a:ext cx="3024093" cy="2813622"/>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10" name="Picture 9">
            <a:extLst>
              <a:ext uri="{FF2B5EF4-FFF2-40B4-BE49-F238E27FC236}">
                <a16:creationId xmlns:a16="http://schemas.microsoft.com/office/drawing/2014/main" id="{D1F28A25-A16A-C7B1-76C5-C7B688C82D6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966692" y="2496564"/>
            <a:ext cx="2276546" cy="2525745"/>
          </a:xfrm>
          <a:prstGeom prst="rect">
            <a:avLst/>
          </a:prstGeom>
        </p:spPr>
      </p:pic>
      <p:sp>
        <p:nvSpPr>
          <p:cNvPr id="11" name="Rectángulo redondeado 12">
            <a:extLst>
              <a:ext uri="{FF2B5EF4-FFF2-40B4-BE49-F238E27FC236}">
                <a16:creationId xmlns:a16="http://schemas.microsoft.com/office/drawing/2014/main" id="{3361E138-E35D-7AF8-946D-8807A77DD53E}"/>
              </a:ext>
            </a:extLst>
          </p:cNvPr>
          <p:cNvSpPr/>
          <p:nvPr/>
        </p:nvSpPr>
        <p:spPr>
          <a:xfrm>
            <a:off x="8554837" y="2208687"/>
            <a:ext cx="3024093" cy="2813622"/>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sp>
        <p:nvSpPr>
          <p:cNvPr id="12" name="Rectángulo redondeado 10">
            <a:extLst>
              <a:ext uri="{FF2B5EF4-FFF2-40B4-BE49-F238E27FC236}">
                <a16:creationId xmlns:a16="http://schemas.microsoft.com/office/drawing/2014/main" id="{EA069222-5220-814A-C101-6C45307FD251}"/>
              </a:ext>
            </a:extLst>
          </p:cNvPr>
          <p:cNvSpPr/>
          <p:nvPr/>
        </p:nvSpPr>
        <p:spPr>
          <a:xfrm>
            <a:off x="634438" y="2208687"/>
            <a:ext cx="3024093" cy="2813622"/>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13" name="Picture 12">
            <a:extLst>
              <a:ext uri="{FF2B5EF4-FFF2-40B4-BE49-F238E27FC236}">
                <a16:creationId xmlns:a16="http://schemas.microsoft.com/office/drawing/2014/main" id="{D1505AC4-F3A1-80D9-14FD-614D654F293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923883" y="2522576"/>
            <a:ext cx="2286000" cy="2499733"/>
          </a:xfrm>
          <a:prstGeom prst="rect">
            <a:avLst/>
          </a:prstGeom>
        </p:spPr>
      </p:pic>
      <p:pic>
        <p:nvPicPr>
          <p:cNvPr id="14" name="Picture 13">
            <a:extLst>
              <a:ext uri="{FF2B5EF4-FFF2-40B4-BE49-F238E27FC236}">
                <a16:creationId xmlns:a16="http://schemas.microsoft.com/office/drawing/2014/main" id="{787818C5-3FF3-B3B2-249B-6B8F771ED6A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06921" y="2509570"/>
            <a:ext cx="2279126" cy="2512739"/>
          </a:xfrm>
          <a:prstGeom prst="rect">
            <a:avLst/>
          </a:prstGeom>
        </p:spPr>
      </p:pic>
    </p:spTree>
    <p:extLst>
      <p:ext uri="{BB962C8B-B14F-4D97-AF65-F5344CB8AC3E}">
        <p14:creationId xmlns:p14="http://schemas.microsoft.com/office/powerpoint/2010/main" val="26172706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5255D-728A-74E3-44FC-7A9281D2432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8CCF17-A713-BEA9-6A13-11E3F355038B}"/>
              </a:ext>
            </a:extLst>
          </p:cNvPr>
          <p:cNvSpPr>
            <a:spLocks noGrp="1"/>
          </p:cNvSpPr>
          <p:nvPr>
            <p:ph idx="1"/>
          </p:nvPr>
        </p:nvSpPr>
        <p:spPr>
          <a:xfrm>
            <a:off x="222251" y="2224091"/>
            <a:ext cx="7830372" cy="4332284"/>
          </a:xfrm>
        </p:spPr>
        <p:txBody>
          <a:bodyPr/>
          <a:lstStyle/>
          <a:p>
            <a:pPr marL="175895" indent="-175895">
              <a:buNone/>
            </a:pPr>
            <a:r>
              <a:rPr lang="en-US" sz="1800" dirty="0">
                <a:latin typeface="Host Grotesk SemiBold"/>
                <a:ea typeface="+mn-lt"/>
                <a:cs typeface="+mn-lt"/>
              </a:rPr>
              <a:t>HELP/AIDE keywords for customer support</a:t>
            </a:r>
          </a:p>
          <a:p>
            <a:pPr marL="175895" indent="-175895">
              <a:buFont typeface="Arial"/>
              <a:buChar char="•"/>
            </a:pPr>
            <a:r>
              <a:rPr lang="en-US" sz="1200" dirty="0">
                <a:ea typeface="+mn-lt"/>
                <a:cs typeface="+mn-lt"/>
              </a:rPr>
              <a:t>Subscribers can request assistance from your brand by using the HELP/AIDE keywords.</a:t>
            </a:r>
          </a:p>
          <a:p>
            <a:pPr marL="175895" indent="-175895">
              <a:buNone/>
            </a:pPr>
            <a:r>
              <a:rPr lang="en-US" dirty="0">
                <a:latin typeface="Host Grotesk SemiBold"/>
              </a:rPr>
              <a:t>How it works:</a:t>
            </a:r>
          </a:p>
          <a:p>
            <a:pPr marL="175895" indent="-175895">
              <a:buFont typeface="Arial"/>
              <a:buChar char="•"/>
            </a:pPr>
            <a:r>
              <a:rPr lang="en-US" sz="1200" b="1" dirty="0">
                <a:ea typeface="+mn-lt"/>
                <a:cs typeface="+mn-lt"/>
              </a:rPr>
              <a:t>User Action:</a:t>
            </a:r>
            <a:r>
              <a:rPr lang="en-US" sz="1200" dirty="0">
                <a:ea typeface="+mn-lt"/>
                <a:cs typeface="+mn-lt"/>
              </a:rPr>
              <a:t> A subscriber texts HELP or AIDE to the Toll-Free Number.</a:t>
            </a:r>
            <a:endParaRPr lang="en-US" dirty="0">
              <a:ea typeface="+mn-lt"/>
              <a:cs typeface="+mn-lt"/>
            </a:endParaRPr>
          </a:p>
          <a:p>
            <a:pPr marL="175895" indent="-175895">
              <a:buFont typeface="Arial"/>
              <a:buChar char="•"/>
            </a:pPr>
            <a:r>
              <a:rPr lang="en-US" sz="1200" b="1" dirty="0">
                <a:ea typeface="+mn-lt"/>
                <a:cs typeface="+mn-lt"/>
              </a:rPr>
              <a:t>Automatic Opt-In:</a:t>
            </a:r>
            <a:r>
              <a:rPr lang="en-US" sz="1200" dirty="0">
                <a:ea typeface="+mn-lt"/>
                <a:cs typeface="+mn-lt"/>
              </a:rPr>
              <a:t> Unlike network-managed keywords like STOP or UNSTOP, you are responsible for configuring and sending the response to HELP/AIDE messages.</a:t>
            </a:r>
          </a:p>
          <a:p>
            <a:pPr marL="175895" indent="-175895">
              <a:buFont typeface="Arial"/>
              <a:buChar char="•"/>
            </a:pPr>
            <a:r>
              <a:rPr lang="en-US" sz="1200" b="1" dirty="0">
                <a:ea typeface="+mn-lt"/>
                <a:cs typeface="+mn-lt"/>
              </a:rPr>
              <a:t>Required Information: </a:t>
            </a:r>
            <a:r>
              <a:rPr lang="en-US" sz="1200" dirty="0">
                <a:ea typeface="+mn-lt"/>
                <a:cs typeface="+mn-lt"/>
              </a:rPr>
              <a:t>Your automated response must include your brand/program name and customer </a:t>
            </a:r>
            <a:br>
              <a:rPr lang="en-US" sz="1200" dirty="0">
                <a:ea typeface="+mn-lt"/>
                <a:cs typeface="+mn-lt"/>
              </a:rPr>
            </a:br>
            <a:r>
              <a:rPr lang="en-US" sz="1200" dirty="0">
                <a:ea typeface="+mn-lt"/>
                <a:cs typeface="+mn-lt"/>
              </a:rPr>
              <a:t>care contact information (e.g., a support phone number, email address, or website).</a:t>
            </a:r>
          </a:p>
          <a:p>
            <a:pPr marL="0" indent="0">
              <a:buNone/>
            </a:pPr>
            <a:endParaRPr lang="en-US" sz="1200" dirty="0">
              <a:ea typeface="+mn-lt"/>
              <a:cs typeface="+mn-lt"/>
            </a:endParaRPr>
          </a:p>
          <a:p>
            <a:pPr marL="175895" indent="-175895">
              <a:buNone/>
            </a:pPr>
            <a:r>
              <a:rPr lang="en-US" dirty="0">
                <a:latin typeface="Host Grotesk SemiBold"/>
                <a:ea typeface="+mn-lt"/>
                <a:cs typeface="+mn-lt"/>
              </a:rPr>
              <a:t>Canadian French-Language Equivalent:</a:t>
            </a:r>
          </a:p>
          <a:p>
            <a:pPr marL="175895" indent="-175895">
              <a:buFont typeface="Arial"/>
              <a:buChar char="•"/>
            </a:pPr>
            <a:r>
              <a:rPr lang="en-US" sz="1200" dirty="0">
                <a:ea typeface="+mn-lt"/>
                <a:cs typeface="+mn-lt"/>
              </a:rPr>
              <a:t>The keyword AIDE (Help) triggers the same process and should generate a similar response in French.</a:t>
            </a:r>
          </a:p>
          <a:p>
            <a:pPr marL="0" indent="0">
              <a:buNone/>
            </a:pPr>
            <a:endParaRPr lang="en-US" sz="1100" i="1" dirty="0">
              <a:ea typeface="+mn-lt"/>
              <a:cs typeface="+mn-lt"/>
            </a:endParaRPr>
          </a:p>
          <a:p>
            <a:pPr marL="0" indent="0">
              <a:buNone/>
            </a:pPr>
            <a:endParaRPr lang="en-US" sz="1200" dirty="0"/>
          </a:p>
          <a:p>
            <a:pPr marL="0" indent="0">
              <a:buFont typeface="Arial,Sans-Serif" panose="020B0604020202020204" pitchFamily="34" charset="0"/>
              <a:buNone/>
            </a:pPr>
            <a:endParaRPr lang="en-US" sz="1200" dirty="0"/>
          </a:p>
          <a:p>
            <a:pPr marL="175895" indent="-175895">
              <a:buNone/>
            </a:pPr>
            <a:endParaRPr lang="en-US" sz="1200" dirty="0"/>
          </a:p>
        </p:txBody>
      </p:sp>
      <p:sp>
        <p:nvSpPr>
          <p:cNvPr id="3" name="Text Placeholder 2">
            <a:extLst>
              <a:ext uri="{FF2B5EF4-FFF2-40B4-BE49-F238E27FC236}">
                <a16:creationId xmlns:a16="http://schemas.microsoft.com/office/drawing/2014/main" id="{24F6C5B3-2A7B-ACFF-80A9-368BCAF09093}"/>
              </a:ext>
            </a:extLst>
          </p:cNvPr>
          <p:cNvSpPr>
            <a:spLocks noGrp="1"/>
          </p:cNvSpPr>
          <p:nvPr>
            <p:ph type="body" idx="13"/>
          </p:nvPr>
        </p:nvSpPr>
        <p:spPr/>
        <p:txBody>
          <a:bodyPr/>
          <a:lstStyle/>
          <a:p>
            <a:r>
              <a:rPr lang="en-US"/>
              <a:t>Must-dos for your Toll-Free Messaging campaign</a:t>
            </a:r>
          </a:p>
        </p:txBody>
      </p:sp>
      <p:sp>
        <p:nvSpPr>
          <p:cNvPr id="4" name="Slide Number Placeholder 3">
            <a:extLst>
              <a:ext uri="{FF2B5EF4-FFF2-40B4-BE49-F238E27FC236}">
                <a16:creationId xmlns:a16="http://schemas.microsoft.com/office/drawing/2014/main" id="{DBEE6063-8740-AFF4-48C7-99449E190C1A}"/>
              </a:ext>
            </a:extLst>
          </p:cNvPr>
          <p:cNvSpPr>
            <a:spLocks noGrp="1"/>
          </p:cNvSpPr>
          <p:nvPr>
            <p:ph type="sldNum" sz="quarter" idx="16"/>
          </p:nvPr>
        </p:nvSpPr>
        <p:spPr/>
        <p:txBody>
          <a:bodyPr/>
          <a:lstStyle/>
          <a:p>
            <a:fld id="{AE086683-F536-42AB-ABBC-F4803DFE8DBC}" type="slidenum">
              <a:rPr lang="en-US" smtClean="0"/>
              <a:pPr/>
              <a:t>47</a:t>
            </a:fld>
            <a:endParaRPr lang="en-US"/>
          </a:p>
        </p:txBody>
      </p:sp>
      <p:graphicFrame>
        <p:nvGraphicFramePr>
          <p:cNvPr id="11" name="Content Placeholder 10">
            <a:extLst>
              <a:ext uri="{FF2B5EF4-FFF2-40B4-BE49-F238E27FC236}">
                <a16:creationId xmlns:a16="http://schemas.microsoft.com/office/drawing/2014/main" id="{06A6E669-6151-5C36-D5BC-2EA8BE317E06}"/>
              </a:ext>
            </a:extLst>
          </p:cNvPr>
          <p:cNvGraphicFramePr>
            <a:graphicFrameLocks noGrp="1"/>
          </p:cNvGraphicFramePr>
          <p:nvPr>
            <p:ph idx="18"/>
            <p:extLst>
              <p:ext uri="{D42A27DB-BD31-4B8C-83A1-F6EECF244321}">
                <p14:modId xmlns:p14="http://schemas.microsoft.com/office/powerpoint/2010/main" val="3957057963"/>
              </p:ext>
            </p:extLst>
          </p:nvPr>
        </p:nvGraphicFramePr>
        <p:xfrm>
          <a:off x="8051800" y="2224088"/>
          <a:ext cx="3913631" cy="4320395"/>
        </p:xfrm>
        <a:graphic>
          <a:graphicData uri="http://schemas.openxmlformats.org/drawingml/2006/table">
            <a:tbl>
              <a:tblPr firstRow="1" bandRow="1">
                <a:tableStyleId>{00A15C55-8517-42AA-B614-E9B94910E393}</a:tableStyleId>
              </a:tblPr>
              <a:tblGrid>
                <a:gridCol w="896483">
                  <a:extLst>
                    <a:ext uri="{9D8B030D-6E8A-4147-A177-3AD203B41FA5}">
                      <a16:colId xmlns:a16="http://schemas.microsoft.com/office/drawing/2014/main" val="2001380849"/>
                    </a:ext>
                  </a:extLst>
                </a:gridCol>
                <a:gridCol w="819794">
                  <a:extLst>
                    <a:ext uri="{9D8B030D-6E8A-4147-A177-3AD203B41FA5}">
                      <a16:colId xmlns:a16="http://schemas.microsoft.com/office/drawing/2014/main" val="520267050"/>
                    </a:ext>
                  </a:extLst>
                </a:gridCol>
                <a:gridCol w="2197354">
                  <a:extLst>
                    <a:ext uri="{9D8B030D-6E8A-4147-A177-3AD203B41FA5}">
                      <a16:colId xmlns:a16="http://schemas.microsoft.com/office/drawing/2014/main" val="3883291415"/>
                    </a:ext>
                  </a:extLst>
                </a:gridCol>
              </a:tblGrid>
              <a:tr h="569241">
                <a:tc>
                  <a:txBody>
                    <a:bodyPr/>
                    <a:lstStyle/>
                    <a:p>
                      <a:pPr algn="ctr" fontAlgn="base">
                        <a:lnSpc>
                          <a:spcPts val="1650"/>
                        </a:lnSpc>
                        <a:buNone/>
                      </a:pPr>
                      <a:r>
                        <a:rPr lang="en-US" sz="1200" dirty="0">
                          <a:solidFill>
                            <a:srgbClr val="000000"/>
                          </a:solidFill>
                          <a:effectLst/>
                        </a:rPr>
                        <a:t>Language</a:t>
                      </a:r>
                      <a:endParaRPr lang="en-US" sz="1200" dirty="0">
                        <a:solidFill>
                          <a:srgbClr val="FFFFFF"/>
                        </a:solidFill>
                        <a:effectLst/>
                      </a:endParaRPr>
                    </a:p>
                  </a:txBody>
                  <a:tcPr marL="76200" marR="76200" marT="76200" marB="76200" anchor="ctr">
                    <a:lnB w="12700" cap="flat" cmpd="sng" algn="ctr">
                      <a:solidFill>
                        <a:schemeClr val="bg1"/>
                      </a:solidFill>
                      <a:prstDash val="solid"/>
                      <a:round/>
                      <a:headEnd type="none" w="med" len="med"/>
                      <a:tailEnd type="none" w="med" len="med"/>
                    </a:lnB>
                  </a:tcPr>
                </a:tc>
                <a:tc>
                  <a:txBody>
                    <a:bodyPr/>
                    <a:lstStyle/>
                    <a:p>
                      <a:pPr algn="ctr" fontAlgn="base">
                        <a:lnSpc>
                          <a:spcPts val="1650"/>
                        </a:lnSpc>
                        <a:buNone/>
                      </a:pPr>
                      <a:r>
                        <a:rPr lang="en-US" sz="1200" dirty="0">
                          <a:solidFill>
                            <a:srgbClr val="000000"/>
                          </a:solidFill>
                          <a:effectLst/>
                        </a:rPr>
                        <a:t>Keyword</a:t>
                      </a:r>
                      <a:endParaRPr lang="en-US" sz="1200" dirty="0">
                        <a:solidFill>
                          <a:srgbClr val="FFFFFF"/>
                        </a:solidFill>
                        <a:effectLst/>
                      </a:endParaRPr>
                    </a:p>
                  </a:txBody>
                  <a:tcPr marL="76200" marR="76200" marT="76200" marB="76200" anchor="ctr">
                    <a:lnB w="12700" cap="flat" cmpd="sng" algn="ctr">
                      <a:solidFill>
                        <a:schemeClr val="bg1"/>
                      </a:solidFill>
                      <a:prstDash val="solid"/>
                      <a:round/>
                      <a:headEnd type="none" w="med" len="med"/>
                      <a:tailEnd type="none" w="med" len="med"/>
                    </a:lnB>
                  </a:tcPr>
                </a:tc>
                <a:tc>
                  <a:txBody>
                    <a:bodyPr/>
                    <a:lstStyle/>
                    <a:p>
                      <a:pPr algn="ctr" fontAlgn="base">
                        <a:lnSpc>
                          <a:spcPts val="1650"/>
                        </a:lnSpc>
                        <a:buNone/>
                      </a:pPr>
                      <a:r>
                        <a:rPr lang="en-US" sz="1200" dirty="0">
                          <a:solidFill>
                            <a:srgbClr val="000000"/>
                          </a:solidFill>
                          <a:effectLst/>
                        </a:rPr>
                        <a:t>Example Message</a:t>
                      </a:r>
                      <a:endParaRPr lang="en-US" sz="1200" dirty="0">
                        <a:solidFill>
                          <a:srgbClr val="FFFFFF"/>
                        </a:solidFill>
                        <a:effectLst/>
                      </a:endParaRPr>
                    </a:p>
                  </a:txBody>
                  <a:tcPr marL="76200" marR="76200" marT="76200" marB="76200" anchor="ct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04830624"/>
                  </a:ext>
                </a:extLst>
              </a:tr>
              <a:tr h="1875577">
                <a:tc>
                  <a:txBody>
                    <a:bodyPr/>
                    <a:lstStyle/>
                    <a:p>
                      <a:pPr fontAlgn="base">
                        <a:lnSpc>
                          <a:spcPts val="1425"/>
                        </a:lnSpc>
                        <a:buNone/>
                      </a:pPr>
                      <a:r>
                        <a:rPr lang="en-US" sz="1000">
                          <a:effectLst/>
                        </a:rPr>
                        <a:t>English</a:t>
                      </a:r>
                    </a:p>
                  </a:txBody>
                  <a:tcPr marL="76200" marR="76200" marT="76200" marB="76200">
                    <a:lnT w="12700" cap="flat" cmpd="sng" algn="ctr">
                      <a:solidFill>
                        <a:schemeClr val="bg1"/>
                      </a:solidFill>
                      <a:prstDash val="solid"/>
                      <a:round/>
                      <a:headEnd type="none" w="med" len="med"/>
                      <a:tailEnd type="none" w="med" len="med"/>
                    </a:lnT>
                  </a:tcPr>
                </a:tc>
                <a:tc>
                  <a:txBody>
                    <a:bodyPr/>
                    <a:lstStyle/>
                    <a:p>
                      <a:pPr fontAlgn="base">
                        <a:lnSpc>
                          <a:spcPts val="1800"/>
                        </a:lnSpc>
                        <a:buNone/>
                      </a:pPr>
                      <a:r>
                        <a:rPr lang="en-US" sz="1000">
                          <a:effectLst/>
                        </a:rPr>
                        <a:t>HELP</a:t>
                      </a:r>
                      <a:endParaRPr lang="en-US"/>
                    </a:p>
                  </a:txBody>
                  <a:tcPr marL="76200" marR="76200" marT="76200" marB="76200">
                    <a:lnT w="12700" cap="flat" cmpd="sng" algn="ctr">
                      <a:solidFill>
                        <a:schemeClr val="bg1"/>
                      </a:solidFill>
                      <a:prstDash val="solid"/>
                      <a:round/>
                      <a:headEnd type="none" w="med" len="med"/>
                      <a:tailEnd type="none" w="med" len="med"/>
                    </a:lnT>
                  </a:tcPr>
                </a:tc>
                <a:tc>
                  <a:txBody>
                    <a:bodyPr/>
                    <a:lstStyle/>
                    <a:p>
                      <a:pPr lvl="0">
                        <a:lnSpc>
                          <a:spcPct val="100000"/>
                        </a:lnSpc>
                      </a:pPr>
                      <a:r>
                        <a:rPr lang="en-US" sz="1000" dirty="0"/>
                        <a:t>Sinch Alerts: For help call (844)-847-4624, or email </a:t>
                      </a:r>
                      <a:r>
                        <a:rPr lang="en-US" sz="1000" dirty="0" err="1"/>
                        <a:t>support@sinch.com</a:t>
                      </a:r>
                      <a:r>
                        <a:rPr lang="en-US" sz="1000" dirty="0"/>
                        <a:t>.</a:t>
                      </a:r>
                    </a:p>
                  </a:txBody>
                  <a:tcPr marL="76200" marR="76200" marT="76200" marB="76200">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373507296"/>
                  </a:ext>
                </a:extLst>
              </a:tr>
              <a:tr h="1875577">
                <a:tc>
                  <a:txBody>
                    <a:bodyPr/>
                    <a:lstStyle/>
                    <a:p>
                      <a:pPr fontAlgn="base">
                        <a:lnSpc>
                          <a:spcPts val="1425"/>
                        </a:lnSpc>
                        <a:buNone/>
                      </a:pPr>
                      <a:r>
                        <a:rPr lang="en-US" sz="1000">
                          <a:effectLst/>
                        </a:rPr>
                        <a:t>French</a:t>
                      </a:r>
                    </a:p>
                  </a:txBody>
                  <a:tcPr marL="76200" marR="76200" marT="76200" marB="76200"/>
                </a:tc>
                <a:tc>
                  <a:txBody>
                    <a:bodyPr/>
                    <a:lstStyle/>
                    <a:p>
                      <a:pPr lvl="0">
                        <a:lnSpc>
                          <a:spcPts val="1800"/>
                        </a:lnSpc>
                        <a:buNone/>
                      </a:pPr>
                      <a:r>
                        <a:rPr lang="en-US" sz="1000">
                          <a:effectLst/>
                        </a:rPr>
                        <a:t>AIDE</a:t>
                      </a:r>
                    </a:p>
                  </a:txBody>
                  <a:tcPr marL="76200" marR="76200" marT="76200" marB="76200"/>
                </a:tc>
                <a:tc>
                  <a:txBody>
                    <a:bodyPr/>
                    <a:lstStyle/>
                    <a:p>
                      <a:pPr lvl="0" algn="l">
                        <a:lnSpc>
                          <a:spcPct val="100000"/>
                        </a:lnSpc>
                        <a:spcBef>
                          <a:spcPts val="0"/>
                        </a:spcBef>
                        <a:spcAft>
                          <a:spcPts val="0"/>
                        </a:spcAft>
                        <a:buNone/>
                      </a:pPr>
                      <a:r>
                        <a:rPr lang="en-US" sz="1000" b="0" i="0" u="none" strike="noStrike" noProof="0" dirty="0" err="1">
                          <a:effectLst/>
                          <a:latin typeface="+mn-lt"/>
                        </a:rPr>
                        <a:t>Offres</a:t>
                      </a:r>
                      <a:r>
                        <a:rPr lang="en-US" sz="1000" b="0" i="0" u="none" strike="noStrike" noProof="0" dirty="0">
                          <a:effectLst/>
                          <a:latin typeface="+mn-lt"/>
                        </a:rPr>
                        <a:t> Sinch: Pour </a:t>
                      </a:r>
                      <a:r>
                        <a:rPr lang="en-US" sz="1000" b="0" i="0" u="none" strike="noStrike" noProof="0" dirty="0" err="1">
                          <a:effectLst/>
                          <a:latin typeface="+mn-lt"/>
                        </a:rPr>
                        <a:t>obtenir</a:t>
                      </a:r>
                      <a:r>
                        <a:rPr lang="en-US" sz="1000" b="0" i="0" u="none" strike="noStrike" noProof="0" dirty="0">
                          <a:effectLst/>
                          <a:latin typeface="+mn-lt"/>
                        </a:rPr>
                        <a:t> de </a:t>
                      </a:r>
                      <a:r>
                        <a:rPr lang="en-US" sz="1000" b="0" i="0" u="none" strike="noStrike" noProof="0" dirty="0" err="1">
                          <a:effectLst/>
                          <a:latin typeface="+mn-lt"/>
                        </a:rPr>
                        <a:t>l'aide</a:t>
                      </a:r>
                      <a:r>
                        <a:rPr lang="en-US" sz="1000" b="0" i="0" u="none" strike="noStrike" noProof="0" dirty="0">
                          <a:effectLst/>
                          <a:latin typeface="+mn-lt"/>
                        </a:rPr>
                        <a:t>, </a:t>
                      </a:r>
                      <a:r>
                        <a:rPr lang="en-US" sz="1000" b="0" i="0" u="none" strike="noStrike" noProof="0" dirty="0" err="1">
                          <a:effectLst/>
                          <a:latin typeface="+mn-lt"/>
                        </a:rPr>
                        <a:t>appelez</a:t>
                      </a:r>
                      <a:r>
                        <a:rPr lang="en-US" sz="1000" b="0" i="0" u="none" strike="noStrike" noProof="0" dirty="0">
                          <a:effectLst/>
                          <a:latin typeface="+mn-lt"/>
                        </a:rPr>
                        <a:t> le (844)-847-4624, </a:t>
                      </a:r>
                      <a:r>
                        <a:rPr lang="en-US" sz="1000" b="0" i="0" u="none" strike="noStrike" noProof="0" dirty="0" err="1">
                          <a:effectLst/>
                          <a:latin typeface="+mn-lt"/>
                        </a:rPr>
                        <a:t>ou</a:t>
                      </a:r>
                      <a:r>
                        <a:rPr lang="en-US" sz="1000" b="0" i="0" u="none" strike="noStrike" noProof="0" dirty="0">
                          <a:effectLst/>
                          <a:latin typeface="+mn-lt"/>
                        </a:rPr>
                        <a:t> </a:t>
                      </a:r>
                      <a:r>
                        <a:rPr lang="en-US" sz="1000" b="0" i="0" u="none" strike="noStrike" noProof="0" dirty="0" err="1">
                          <a:effectLst/>
                          <a:latin typeface="+mn-lt"/>
                        </a:rPr>
                        <a:t>envoyez</a:t>
                      </a:r>
                      <a:r>
                        <a:rPr lang="en-US" sz="1000" b="0" i="0" u="none" strike="noStrike" noProof="0" dirty="0">
                          <a:effectLst/>
                          <a:latin typeface="+mn-lt"/>
                        </a:rPr>
                        <a:t> un </a:t>
                      </a:r>
                      <a:r>
                        <a:rPr lang="en-US" sz="1000" b="0" i="0" u="none" strike="noStrike" noProof="0" dirty="0" err="1">
                          <a:effectLst/>
                          <a:latin typeface="+mn-lt"/>
                        </a:rPr>
                        <a:t>courriel</a:t>
                      </a:r>
                      <a:r>
                        <a:rPr lang="en-US" sz="1000" b="0" i="0" u="none" strike="noStrike" noProof="0" dirty="0">
                          <a:effectLst/>
                          <a:latin typeface="+mn-lt"/>
                        </a:rPr>
                        <a:t> à </a:t>
                      </a:r>
                      <a:r>
                        <a:rPr lang="en-US" sz="1000" b="0" i="0" u="none" strike="noStrike" noProof="0" dirty="0" err="1">
                          <a:effectLst/>
                          <a:latin typeface="+mn-lt"/>
                        </a:rPr>
                        <a:t>support@sinch.com</a:t>
                      </a:r>
                      <a:r>
                        <a:rPr lang="en-US" sz="1000" b="0" i="0" u="none" strike="noStrike" noProof="0" dirty="0">
                          <a:effectLst/>
                          <a:latin typeface="+mn-lt"/>
                        </a:rPr>
                        <a:t>.</a:t>
                      </a:r>
                      <a:endParaRPr lang="en-US" sz="1000" dirty="0">
                        <a:effectLst/>
                      </a:endParaRPr>
                    </a:p>
                  </a:txBody>
                  <a:tcPr marL="76200" marR="76200" marT="76200" marB="76200"/>
                </a:tc>
                <a:extLst>
                  <a:ext uri="{0D108BD9-81ED-4DB2-BD59-A6C34878D82A}">
                    <a16:rowId xmlns:a16="http://schemas.microsoft.com/office/drawing/2014/main" val="3878613308"/>
                  </a:ext>
                </a:extLst>
              </a:tr>
            </a:tbl>
          </a:graphicData>
        </a:graphic>
      </p:graphicFrame>
      <p:sp>
        <p:nvSpPr>
          <p:cNvPr id="8" name="Text Placeholder 7">
            <a:extLst>
              <a:ext uri="{FF2B5EF4-FFF2-40B4-BE49-F238E27FC236}">
                <a16:creationId xmlns:a16="http://schemas.microsoft.com/office/drawing/2014/main" id="{E6D95B87-83C5-17F7-CC84-BC6535D2CCA8}"/>
              </a:ext>
            </a:extLst>
          </p:cNvPr>
          <p:cNvSpPr>
            <a:spLocks noGrp="1"/>
          </p:cNvSpPr>
          <p:nvPr>
            <p:ph type="body" sz="quarter" idx="20"/>
          </p:nvPr>
        </p:nvSpPr>
        <p:spPr/>
        <p:txBody>
          <a:bodyPr/>
          <a:lstStyle/>
          <a:p>
            <a:r>
              <a:rPr lang="en-US"/>
              <a:t>Rules and regulations</a:t>
            </a:r>
          </a:p>
        </p:txBody>
      </p:sp>
      <p:sp>
        <p:nvSpPr>
          <p:cNvPr id="5" name="Rounded Rectangle 4">
            <a:extLst>
              <a:ext uri="{FF2B5EF4-FFF2-40B4-BE49-F238E27FC236}">
                <a16:creationId xmlns:a16="http://schemas.microsoft.com/office/drawing/2014/main" id="{E63E7BED-DF36-42C4-9E7E-2BBBE9D28540}"/>
              </a:ext>
            </a:extLst>
          </p:cNvPr>
          <p:cNvSpPr/>
          <p:nvPr/>
        </p:nvSpPr>
        <p:spPr>
          <a:xfrm>
            <a:off x="400049" y="5307107"/>
            <a:ext cx="7435103" cy="6723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r>
              <a:rPr lang="en-US" sz="1200" dirty="0">
                <a:solidFill>
                  <a:schemeClr val="tx1"/>
                </a:solidFill>
                <a:ea typeface="+mn-lt"/>
                <a:cs typeface="+mn-lt"/>
              </a:rPr>
              <a:t>NOTE: It is your responsibility to manage all HELP/AIDE keyword responses. The network does not handle these automatically.</a:t>
            </a:r>
            <a:endParaRPr lang="en-US" sz="1200" dirty="0">
              <a:solidFill>
                <a:schemeClr val="tx1"/>
              </a:solidFill>
            </a:endParaRPr>
          </a:p>
        </p:txBody>
      </p:sp>
    </p:spTree>
    <p:extLst>
      <p:ext uri="{BB962C8B-B14F-4D97-AF65-F5344CB8AC3E}">
        <p14:creationId xmlns:p14="http://schemas.microsoft.com/office/powerpoint/2010/main" val="19341837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82A3E-F232-3E00-6874-6512B6A81B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4F1625-2774-7ADE-FE67-82196FCB65C6}"/>
              </a:ext>
            </a:extLst>
          </p:cNvPr>
          <p:cNvSpPr>
            <a:spLocks noGrp="1"/>
          </p:cNvSpPr>
          <p:nvPr>
            <p:ph type="sldNum" sz="quarter" idx="16"/>
          </p:nvPr>
        </p:nvSpPr>
        <p:spPr/>
        <p:txBody>
          <a:bodyPr/>
          <a:lstStyle/>
          <a:p>
            <a:fld id="{AE086683-F536-42AB-ABBC-F4803DFE8DBC}" type="slidenum">
              <a:rPr lang="en-US" smtClean="0"/>
              <a:pPr/>
              <a:t>48</a:t>
            </a:fld>
            <a:endParaRPr lang="en-US"/>
          </a:p>
        </p:txBody>
      </p:sp>
      <p:sp>
        <p:nvSpPr>
          <p:cNvPr id="5" name="Text Placeholder 4">
            <a:extLst>
              <a:ext uri="{FF2B5EF4-FFF2-40B4-BE49-F238E27FC236}">
                <a16:creationId xmlns:a16="http://schemas.microsoft.com/office/drawing/2014/main" id="{0963524F-11B0-558C-75FC-3F6CB036ED4B}"/>
              </a:ext>
            </a:extLst>
          </p:cNvPr>
          <p:cNvSpPr>
            <a:spLocks noGrp="1"/>
          </p:cNvSpPr>
          <p:nvPr>
            <p:ph type="body" sz="quarter" idx="19"/>
          </p:nvPr>
        </p:nvSpPr>
        <p:spPr/>
        <p:txBody>
          <a:bodyPr/>
          <a:lstStyle/>
          <a:p>
            <a:r>
              <a:rPr lang="en-US" dirty="0">
                <a:ea typeface="+mj-lt"/>
                <a:cs typeface="+mj-lt"/>
              </a:rPr>
              <a:t>HELP keyword examples</a:t>
            </a:r>
            <a:endParaRPr lang="en-US" dirty="0"/>
          </a:p>
        </p:txBody>
      </p:sp>
      <p:sp>
        <p:nvSpPr>
          <p:cNvPr id="6" name="Content Placeholder 5">
            <a:extLst>
              <a:ext uri="{FF2B5EF4-FFF2-40B4-BE49-F238E27FC236}">
                <a16:creationId xmlns:a16="http://schemas.microsoft.com/office/drawing/2014/main" id="{2C426315-AB8F-2976-1639-6D8C587E6A2B}"/>
              </a:ext>
            </a:extLst>
          </p:cNvPr>
          <p:cNvSpPr>
            <a:spLocks noGrp="1"/>
          </p:cNvSpPr>
          <p:nvPr>
            <p:ph idx="1"/>
          </p:nvPr>
        </p:nvSpPr>
        <p:spPr>
          <a:xfrm>
            <a:off x="4178299" y="5102047"/>
            <a:ext cx="3833813" cy="1454328"/>
          </a:xfrm>
        </p:spPr>
        <p:txBody>
          <a:bodyPr/>
          <a:lstStyle/>
          <a:p>
            <a:pPr marL="0" indent="0">
              <a:buNone/>
            </a:pPr>
            <a:r>
              <a:rPr lang="en-US" b="1" dirty="0">
                <a:ea typeface="+mj-lt"/>
                <a:cs typeface="+mj-lt"/>
              </a:rPr>
              <a:t>HELP keyword to Opt-Out English</a:t>
            </a:r>
          </a:p>
          <a:p>
            <a:pPr marL="0" lvl="0" indent="0">
              <a:lnSpc>
                <a:spcPct val="100000"/>
              </a:lnSpc>
              <a:buNone/>
            </a:pPr>
            <a:r>
              <a:rPr lang="en-US" sz="1200" dirty="0"/>
              <a:t>Sinch Alerts: For help call (844)-847-4624, or email </a:t>
            </a:r>
            <a:r>
              <a:rPr lang="en-US" sz="1200" dirty="0" err="1"/>
              <a:t>support@sinch.com</a:t>
            </a:r>
            <a:r>
              <a:rPr lang="en-US" sz="1200" dirty="0"/>
              <a:t>.</a:t>
            </a:r>
          </a:p>
        </p:txBody>
      </p:sp>
      <p:sp>
        <p:nvSpPr>
          <p:cNvPr id="7" name="Content Placeholder 6">
            <a:extLst>
              <a:ext uri="{FF2B5EF4-FFF2-40B4-BE49-F238E27FC236}">
                <a16:creationId xmlns:a16="http://schemas.microsoft.com/office/drawing/2014/main" id="{32BD8608-C99B-B6AA-4FCA-E1A41349055C}"/>
              </a:ext>
            </a:extLst>
          </p:cNvPr>
          <p:cNvSpPr>
            <a:spLocks noGrp="1"/>
          </p:cNvSpPr>
          <p:nvPr>
            <p:ph idx="20"/>
          </p:nvPr>
        </p:nvSpPr>
        <p:spPr>
          <a:xfrm>
            <a:off x="8145462" y="5102047"/>
            <a:ext cx="3833813" cy="1454328"/>
          </a:xfrm>
        </p:spPr>
        <p:txBody>
          <a:bodyPr/>
          <a:lstStyle/>
          <a:p>
            <a:pPr marL="0" indent="0">
              <a:buNone/>
            </a:pPr>
            <a:r>
              <a:rPr lang="en-US" b="1" dirty="0">
                <a:ea typeface="+mj-lt"/>
                <a:cs typeface="+mj-lt"/>
              </a:rPr>
              <a:t> AIDE keyword to Opt-Out French</a:t>
            </a:r>
            <a:endParaRPr lang="en-US" b="1" dirty="0"/>
          </a:p>
          <a:p>
            <a:pPr marL="0" lvl="0" indent="0">
              <a:lnSpc>
                <a:spcPct val="100000"/>
              </a:lnSpc>
              <a:buNone/>
            </a:pPr>
            <a:r>
              <a:rPr lang="en-US" sz="1200" dirty="0"/>
              <a:t>“</a:t>
            </a:r>
            <a:r>
              <a:rPr lang="en-US" sz="1200" dirty="0" err="1"/>
              <a:t>Offres</a:t>
            </a:r>
            <a:r>
              <a:rPr lang="en-US" sz="1200" dirty="0"/>
              <a:t> Sinch: Pour </a:t>
            </a:r>
            <a:r>
              <a:rPr lang="en-US" sz="1200" dirty="0" err="1"/>
              <a:t>obtenir</a:t>
            </a:r>
            <a:r>
              <a:rPr lang="en-US" sz="1200" dirty="0"/>
              <a:t> de </a:t>
            </a:r>
            <a:r>
              <a:rPr lang="en-US" sz="1200" dirty="0" err="1"/>
              <a:t>l'aide</a:t>
            </a:r>
            <a:r>
              <a:rPr lang="en-US" sz="1200" dirty="0"/>
              <a:t>, </a:t>
            </a:r>
            <a:r>
              <a:rPr lang="en-US" sz="1200" dirty="0" err="1"/>
              <a:t>appelez</a:t>
            </a:r>
            <a:r>
              <a:rPr lang="en-US" sz="1200" dirty="0"/>
              <a:t> le (844)-847-4624, </a:t>
            </a:r>
            <a:r>
              <a:rPr lang="en-US" sz="1200" dirty="0" err="1"/>
              <a:t>ou</a:t>
            </a:r>
            <a:r>
              <a:rPr lang="en-US" sz="1200" dirty="0"/>
              <a:t> </a:t>
            </a:r>
            <a:r>
              <a:rPr lang="en-US" sz="1200" dirty="0" err="1"/>
              <a:t>envoyez</a:t>
            </a:r>
            <a:r>
              <a:rPr lang="en-US" sz="1200" dirty="0"/>
              <a:t> un </a:t>
            </a:r>
            <a:r>
              <a:rPr lang="en-US" sz="1200" dirty="0" err="1"/>
              <a:t>courriel</a:t>
            </a:r>
            <a:r>
              <a:rPr lang="en-US" sz="1200" dirty="0"/>
              <a:t> à </a:t>
            </a:r>
            <a:r>
              <a:rPr lang="en-US" sz="1200" dirty="0" err="1"/>
              <a:t>support@sinch.com</a:t>
            </a:r>
            <a:r>
              <a:rPr lang="en-US" sz="1200" dirty="0"/>
              <a:t>.”</a:t>
            </a:r>
          </a:p>
          <a:p>
            <a:endParaRPr lang="en-US" dirty="0"/>
          </a:p>
        </p:txBody>
      </p:sp>
      <p:sp>
        <p:nvSpPr>
          <p:cNvPr id="8" name="Text Placeholder 7">
            <a:extLst>
              <a:ext uri="{FF2B5EF4-FFF2-40B4-BE49-F238E27FC236}">
                <a16:creationId xmlns:a16="http://schemas.microsoft.com/office/drawing/2014/main" id="{9B473520-CBBA-C7AB-CA89-DB3FEE104A24}"/>
              </a:ext>
            </a:extLst>
          </p:cNvPr>
          <p:cNvSpPr>
            <a:spLocks noGrp="1"/>
          </p:cNvSpPr>
          <p:nvPr>
            <p:ph type="body" idx="13"/>
          </p:nvPr>
        </p:nvSpPr>
        <p:spPr>
          <a:xfrm>
            <a:off x="4178300" y="1369414"/>
            <a:ext cx="7788044" cy="326821"/>
          </a:xfrm>
        </p:spPr>
        <p:txBody>
          <a:bodyPr/>
          <a:lstStyle/>
          <a:p>
            <a:r>
              <a:rPr lang="en-US" dirty="0">
                <a:ea typeface="+mn-lt"/>
                <a:cs typeface="+mn-lt"/>
              </a:rPr>
              <a:t>English and French</a:t>
            </a:r>
            <a:endParaRPr lang="en-US" dirty="0"/>
          </a:p>
        </p:txBody>
      </p:sp>
      <p:sp>
        <p:nvSpPr>
          <p:cNvPr id="4" name="Rectángulo redondeado 10">
            <a:extLst>
              <a:ext uri="{FF2B5EF4-FFF2-40B4-BE49-F238E27FC236}">
                <a16:creationId xmlns:a16="http://schemas.microsoft.com/office/drawing/2014/main" id="{6581A7B5-7D90-5DC7-7BAD-E1248FBFB737}"/>
              </a:ext>
            </a:extLst>
          </p:cNvPr>
          <p:cNvSpPr/>
          <p:nvPr/>
        </p:nvSpPr>
        <p:spPr>
          <a:xfrm>
            <a:off x="4593753" y="2136093"/>
            <a:ext cx="3024093" cy="2747673"/>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9" name="Picture 8">
            <a:extLst>
              <a:ext uri="{FF2B5EF4-FFF2-40B4-BE49-F238E27FC236}">
                <a16:creationId xmlns:a16="http://schemas.microsoft.com/office/drawing/2014/main" id="{D1F8D14C-3A99-4EFF-6C54-C49B9CED07D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971424" y="2371027"/>
            <a:ext cx="2266828" cy="2512739"/>
          </a:xfrm>
          <a:prstGeom prst="rect">
            <a:avLst/>
          </a:prstGeom>
        </p:spPr>
      </p:pic>
      <p:sp>
        <p:nvSpPr>
          <p:cNvPr id="10" name="Rectángulo redondeado 11">
            <a:extLst>
              <a:ext uri="{FF2B5EF4-FFF2-40B4-BE49-F238E27FC236}">
                <a16:creationId xmlns:a16="http://schemas.microsoft.com/office/drawing/2014/main" id="{99FA773E-872C-B436-A395-A14F5C9D9743}"/>
              </a:ext>
            </a:extLst>
          </p:cNvPr>
          <p:cNvSpPr/>
          <p:nvPr/>
        </p:nvSpPr>
        <p:spPr>
          <a:xfrm>
            <a:off x="8529637" y="2171402"/>
            <a:ext cx="3024093" cy="2713032"/>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15" name="Picture 14">
            <a:extLst>
              <a:ext uri="{FF2B5EF4-FFF2-40B4-BE49-F238E27FC236}">
                <a16:creationId xmlns:a16="http://schemas.microsoft.com/office/drawing/2014/main" id="{5BBDCAAC-3AB4-86DF-B5B9-1018C3CB2FF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907745" y="2388348"/>
            <a:ext cx="2283750" cy="2496086"/>
          </a:xfrm>
          <a:prstGeom prst="rect">
            <a:avLst/>
          </a:prstGeom>
        </p:spPr>
      </p:pic>
      <p:pic>
        <p:nvPicPr>
          <p:cNvPr id="21" name="Picture Placeholder 20">
            <a:extLst>
              <a:ext uri="{FF2B5EF4-FFF2-40B4-BE49-F238E27FC236}">
                <a16:creationId xmlns:a16="http://schemas.microsoft.com/office/drawing/2014/main" id="{F7B328B0-EE91-82CC-E13A-387A7720675C}"/>
              </a:ext>
            </a:extLst>
          </p:cNvPr>
          <p:cNvPicPr>
            <a:picLocks noGrp="1" noChangeAspect="1"/>
          </p:cNvPicPr>
          <p:nvPr>
            <p:ph type="pic" sz="quarter" idx="17"/>
          </p:nvPr>
        </p:nvPicPr>
        <p:blipFill>
          <a:blip r:embed="rId4" cstate="screen">
            <a:extLst>
              <a:ext uri="{28A0092B-C50C-407E-A947-70E740481C1C}">
                <a14:useLocalDpi xmlns:a14="http://schemas.microsoft.com/office/drawing/2010/main"/>
              </a:ext>
            </a:extLst>
          </a:blip>
          <a:srcRect/>
          <a:stretch>
            <a:fillRect/>
          </a:stretch>
        </p:blipFill>
        <p:spPr>
          <a:prstGeom prst="roundRect">
            <a:avLst>
              <a:gd name="adj" fmla="val 3500"/>
            </a:avLst>
          </a:prstGeom>
          <a:solidFill>
            <a:srgbClr val="EBE6E1"/>
          </a:solidFill>
        </p:spPr>
      </p:pic>
    </p:spTree>
    <p:extLst>
      <p:ext uri="{BB962C8B-B14F-4D97-AF65-F5344CB8AC3E}">
        <p14:creationId xmlns:p14="http://schemas.microsoft.com/office/powerpoint/2010/main" val="36797299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29">
            <a:extLst>
              <a:ext uri="{FF2B5EF4-FFF2-40B4-BE49-F238E27FC236}">
                <a16:creationId xmlns:a16="http://schemas.microsoft.com/office/drawing/2014/main" id="{2C6A96E2-420E-66D6-9B3C-21CF0BBDE847}"/>
              </a:ext>
            </a:extLst>
          </p:cNvPr>
          <p:cNvSpPr/>
          <p:nvPr/>
        </p:nvSpPr>
        <p:spPr>
          <a:xfrm>
            <a:off x="219925" y="3995763"/>
            <a:ext cx="3836138" cy="2562551"/>
          </a:xfrm>
          <a:prstGeom prst="roundRect">
            <a:avLst>
              <a:gd name="adj" fmla="val 8454"/>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DM Sans 14pt" pitchFamily="2" charset="0"/>
              </a:rPr>
              <a:t>1</a:t>
            </a:r>
            <a:endParaRPr kumimoji="0" lang="x-none" sz="1400" b="0" i="0" u="none" strike="noStrike" kern="1200" cap="none" spc="0" normalizeH="0" baseline="0" noProof="0">
              <a:ln>
                <a:noFill/>
              </a:ln>
              <a:solidFill>
                <a:srgbClr val="FFFFFF"/>
              </a:solidFill>
              <a:effectLst/>
              <a:uLnTx/>
              <a:uFillTx/>
              <a:latin typeface="DM Sans 14pt" pitchFamily="2" charset="0"/>
            </a:endParaRPr>
          </a:p>
        </p:txBody>
      </p:sp>
      <p:sp>
        <p:nvSpPr>
          <p:cNvPr id="11" name="Rounded Rectangle 29">
            <a:extLst>
              <a:ext uri="{FF2B5EF4-FFF2-40B4-BE49-F238E27FC236}">
                <a16:creationId xmlns:a16="http://schemas.microsoft.com/office/drawing/2014/main" id="{A4AF08C8-DC9C-0B1F-41CC-98831D33B665}"/>
              </a:ext>
            </a:extLst>
          </p:cNvPr>
          <p:cNvSpPr/>
          <p:nvPr/>
        </p:nvSpPr>
        <p:spPr>
          <a:xfrm>
            <a:off x="4178299" y="3995763"/>
            <a:ext cx="3836137" cy="2562551"/>
          </a:xfrm>
          <a:prstGeom prst="roundRect">
            <a:avLst>
              <a:gd name="adj" fmla="val 8454"/>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DM Sans 14pt" pitchFamily="2" charset="0"/>
              </a:rPr>
              <a:t>1</a:t>
            </a:r>
            <a:endParaRPr kumimoji="0" lang="x-none" sz="1400" b="0" i="0" u="none" strike="noStrike" kern="1200" cap="none" spc="0" normalizeH="0" baseline="0" noProof="0">
              <a:ln>
                <a:noFill/>
              </a:ln>
              <a:solidFill>
                <a:srgbClr val="FFFFFF"/>
              </a:solidFill>
              <a:effectLst/>
              <a:uLnTx/>
              <a:uFillTx/>
              <a:latin typeface="DM Sans 14pt" pitchFamily="2" charset="0"/>
            </a:endParaRPr>
          </a:p>
        </p:txBody>
      </p:sp>
      <p:sp>
        <p:nvSpPr>
          <p:cNvPr id="12" name="Rounded Rectangle 29">
            <a:extLst>
              <a:ext uri="{FF2B5EF4-FFF2-40B4-BE49-F238E27FC236}">
                <a16:creationId xmlns:a16="http://schemas.microsoft.com/office/drawing/2014/main" id="{A811D2AE-CA73-FEB7-D478-F01586CB05B4}"/>
              </a:ext>
            </a:extLst>
          </p:cNvPr>
          <p:cNvSpPr/>
          <p:nvPr/>
        </p:nvSpPr>
        <p:spPr>
          <a:xfrm>
            <a:off x="8131574" y="3995763"/>
            <a:ext cx="3836137" cy="2562551"/>
          </a:xfrm>
          <a:prstGeom prst="roundRect">
            <a:avLst>
              <a:gd name="adj" fmla="val 8454"/>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DM Sans 14pt" pitchFamily="2" charset="0"/>
              </a:rPr>
              <a:t>1</a:t>
            </a:r>
            <a:endParaRPr kumimoji="0" lang="x-none" sz="1400" b="0" i="0" u="none" strike="noStrike" kern="1200" cap="none" spc="0" normalizeH="0" baseline="0" noProof="0">
              <a:ln>
                <a:noFill/>
              </a:ln>
              <a:solidFill>
                <a:srgbClr val="FFFFFF"/>
              </a:solidFill>
              <a:effectLst/>
              <a:uLnTx/>
              <a:uFillTx/>
              <a:latin typeface="DM Sans 14pt" pitchFamily="2" charset="0"/>
            </a:endParaRPr>
          </a:p>
        </p:txBody>
      </p:sp>
      <p:sp>
        <p:nvSpPr>
          <p:cNvPr id="2" name="Content Placeholder 1">
            <a:extLst>
              <a:ext uri="{FF2B5EF4-FFF2-40B4-BE49-F238E27FC236}">
                <a16:creationId xmlns:a16="http://schemas.microsoft.com/office/drawing/2014/main" id="{3451023A-4112-74AE-ACC3-5C2349B101F4}"/>
              </a:ext>
            </a:extLst>
          </p:cNvPr>
          <p:cNvSpPr>
            <a:spLocks noGrp="1"/>
          </p:cNvSpPr>
          <p:nvPr>
            <p:ph idx="1"/>
          </p:nvPr>
        </p:nvSpPr>
        <p:spPr>
          <a:xfrm>
            <a:off x="222251" y="4225355"/>
            <a:ext cx="3654562" cy="2468340"/>
          </a:xfrm>
        </p:spPr>
        <p:txBody>
          <a:bodyPr/>
          <a:lstStyle/>
          <a:p>
            <a:pPr marL="0" indent="0">
              <a:buNone/>
            </a:pPr>
            <a:r>
              <a:rPr lang="en-US" sz="1600" b="1" dirty="0">
                <a:ea typeface="+mn-lt"/>
                <a:cs typeface="+mn-lt"/>
              </a:rPr>
              <a:t>Opt-in message </a:t>
            </a:r>
            <a:endParaRPr lang="en-US" sz="1600" b="1" dirty="0"/>
          </a:p>
          <a:p>
            <a:pPr marL="175895" indent="-175895">
              <a:buFont typeface="Wingdings" panose="020B0604020202020204" pitchFamily="34" charset="0"/>
              <a:buChar char="q"/>
            </a:pPr>
            <a:r>
              <a:rPr lang="en-US" sz="1200" dirty="0">
                <a:ea typeface="+mn-lt"/>
                <a:cs typeface="+mn-lt"/>
              </a:rPr>
              <a:t>Program/brand name* </a:t>
            </a:r>
            <a:endParaRPr lang="en-US" sz="1200" dirty="0"/>
          </a:p>
          <a:p>
            <a:pPr marL="175895" indent="-175895">
              <a:buFont typeface="Wingdings" panose="020B0604020202020204" pitchFamily="34" charset="0"/>
              <a:buChar char="q"/>
            </a:pPr>
            <a:r>
              <a:rPr lang="en-US" sz="1200" dirty="0">
                <a:ea typeface="+mn-lt"/>
                <a:cs typeface="+mn-lt"/>
              </a:rPr>
              <a:t>Message frequency (i.e. Msg freq. may vary)</a:t>
            </a:r>
          </a:p>
          <a:p>
            <a:pPr marL="175895" indent="-175895">
              <a:buFont typeface="Wingdings" panose="020B0604020202020204" pitchFamily="34" charset="0"/>
              <a:buChar char="q"/>
            </a:pPr>
            <a:r>
              <a:rPr lang="en-US" sz="1200" dirty="0">
                <a:ea typeface="+mn-lt"/>
                <a:cs typeface="+mn-lt"/>
              </a:rPr>
              <a:t>“Message and data rates may apply” </a:t>
            </a:r>
            <a:endParaRPr lang="en-US" sz="1200" dirty="0"/>
          </a:p>
          <a:p>
            <a:pPr marL="175895" indent="-175895">
              <a:buFont typeface="Wingdings" panose="020B0604020202020204" pitchFamily="34" charset="0"/>
              <a:buChar char="q"/>
            </a:pPr>
            <a:r>
              <a:rPr lang="en-US" sz="1200" dirty="0">
                <a:ea typeface="+mn-lt"/>
                <a:cs typeface="+mn-lt"/>
              </a:rPr>
              <a:t>Customer care information (i.e. Reply HELP for help) </a:t>
            </a:r>
            <a:endParaRPr lang="en-US" sz="1200" dirty="0"/>
          </a:p>
          <a:p>
            <a:pPr marL="175895" indent="-175895">
              <a:buFont typeface="Wingdings" panose="020B0604020202020204" pitchFamily="34" charset="0"/>
              <a:buChar char="q"/>
            </a:pPr>
            <a:r>
              <a:rPr lang="en-US" sz="1200" dirty="0">
                <a:ea typeface="+mn-lt"/>
                <a:cs typeface="+mn-lt"/>
              </a:rPr>
              <a:t>Opt-out instructions (i.e. Reply STOP to end) </a:t>
            </a:r>
            <a:endParaRPr lang="en-US" sz="1200" dirty="0"/>
          </a:p>
          <a:p>
            <a:pPr marL="0" indent="0">
              <a:buNone/>
            </a:pPr>
            <a:endParaRPr lang="en-US" sz="1100" i="1" dirty="0">
              <a:ea typeface="+mn-lt"/>
              <a:cs typeface="+mn-lt"/>
            </a:endParaRPr>
          </a:p>
          <a:p>
            <a:pPr marL="0" indent="0">
              <a:buNone/>
            </a:pPr>
            <a:r>
              <a:rPr lang="en-US" sz="900" dirty="0">
                <a:ea typeface="+mn-lt"/>
                <a:cs typeface="+mn-lt"/>
              </a:rPr>
              <a:t>*Brand name is the only requirement for </a:t>
            </a:r>
            <a:r>
              <a:rPr lang="en-US" sz="900" b="1" dirty="0">
                <a:ea typeface="+mn-lt"/>
                <a:cs typeface="+mn-lt"/>
              </a:rPr>
              <a:t>one-time</a:t>
            </a:r>
            <a:r>
              <a:rPr lang="en-US" sz="900" dirty="0">
                <a:ea typeface="+mn-lt"/>
                <a:cs typeface="+mn-lt"/>
              </a:rPr>
              <a:t> programs </a:t>
            </a:r>
            <a:endParaRPr lang="en-US" sz="900" dirty="0"/>
          </a:p>
        </p:txBody>
      </p:sp>
      <p:sp>
        <p:nvSpPr>
          <p:cNvPr id="5" name="Content Placeholder 4">
            <a:extLst>
              <a:ext uri="{FF2B5EF4-FFF2-40B4-BE49-F238E27FC236}">
                <a16:creationId xmlns:a16="http://schemas.microsoft.com/office/drawing/2014/main" id="{903E1D5F-AE09-D232-162E-BAC7C3DAB393}"/>
              </a:ext>
            </a:extLst>
          </p:cNvPr>
          <p:cNvSpPr>
            <a:spLocks noGrp="1"/>
          </p:cNvSpPr>
          <p:nvPr>
            <p:ph idx="17"/>
          </p:nvPr>
        </p:nvSpPr>
        <p:spPr>
          <a:xfrm>
            <a:off x="4178300" y="4225355"/>
            <a:ext cx="3661428" cy="2332959"/>
          </a:xfrm>
        </p:spPr>
        <p:txBody>
          <a:bodyPr/>
          <a:lstStyle/>
          <a:p>
            <a:pPr marL="0" indent="0">
              <a:buNone/>
            </a:pPr>
            <a:r>
              <a:rPr lang="en-US" sz="1600" b="1" dirty="0">
                <a:ea typeface="+mn-lt"/>
                <a:cs typeface="+mn-lt"/>
              </a:rPr>
              <a:t>Help response</a:t>
            </a:r>
            <a:endParaRPr lang="en-US" dirty="0"/>
          </a:p>
          <a:p>
            <a:pPr marL="175895" indent="-175895">
              <a:buFont typeface="Wingdings,Sans-Serif"/>
              <a:buChar char="q"/>
            </a:pPr>
            <a:r>
              <a:rPr lang="en-US" sz="1200" dirty="0">
                <a:ea typeface="+mn-lt"/>
                <a:cs typeface="+mn-lt"/>
              </a:rPr>
              <a:t>Program/brand name</a:t>
            </a:r>
            <a:endParaRPr lang="en-US" dirty="0"/>
          </a:p>
          <a:p>
            <a:pPr marL="175895" indent="-175895">
              <a:buFont typeface="Wingdings,Sans-Serif"/>
              <a:buChar char="q"/>
            </a:pPr>
            <a:r>
              <a:rPr lang="en-US" sz="1200" dirty="0">
                <a:ea typeface="+mn-lt"/>
                <a:cs typeface="+mn-lt"/>
              </a:rPr>
              <a:t>Contact info (email/phone/support web page)</a:t>
            </a:r>
            <a:endParaRPr lang="en-US" sz="1200" dirty="0"/>
          </a:p>
          <a:p>
            <a:pPr marL="0" indent="0">
              <a:buNone/>
            </a:pPr>
            <a:endParaRPr lang="en-US" dirty="0"/>
          </a:p>
        </p:txBody>
      </p:sp>
      <p:sp>
        <p:nvSpPr>
          <p:cNvPr id="8" name="Content Placeholder 7">
            <a:extLst>
              <a:ext uri="{FF2B5EF4-FFF2-40B4-BE49-F238E27FC236}">
                <a16:creationId xmlns:a16="http://schemas.microsoft.com/office/drawing/2014/main" id="{4E7A2536-431B-C734-7828-5346E9C74225}"/>
              </a:ext>
            </a:extLst>
          </p:cNvPr>
          <p:cNvSpPr>
            <a:spLocks noGrp="1"/>
          </p:cNvSpPr>
          <p:nvPr>
            <p:ph idx="18"/>
          </p:nvPr>
        </p:nvSpPr>
        <p:spPr>
          <a:xfrm>
            <a:off x="8143055" y="4225355"/>
            <a:ext cx="3661428" cy="2332959"/>
          </a:xfrm>
        </p:spPr>
        <p:txBody>
          <a:bodyPr/>
          <a:lstStyle/>
          <a:p>
            <a:pPr marL="0" indent="0">
              <a:buNone/>
            </a:pPr>
            <a:r>
              <a:rPr lang="en-US" sz="1600" b="1" dirty="0"/>
              <a:t>Opt-out message </a:t>
            </a:r>
            <a:endParaRPr lang="en-US" sz="1600" dirty="0"/>
          </a:p>
          <a:p>
            <a:pPr marL="175895" indent="-175895">
              <a:buFont typeface="Wingdings,Sans-Serif"/>
              <a:buChar char="q"/>
            </a:pPr>
            <a:r>
              <a:rPr lang="en-US" sz="1200" dirty="0"/>
              <a:t>Program/brand name</a:t>
            </a:r>
            <a:endParaRPr lang="en-US" dirty="0"/>
          </a:p>
          <a:p>
            <a:pPr marL="175895" indent="-175895">
              <a:buFont typeface="Wingdings,Sans-Serif"/>
              <a:buChar char="q"/>
            </a:pPr>
            <a:r>
              <a:rPr lang="en-US" sz="1200" dirty="0"/>
              <a:t>Confirmation that user has unsubscribed and will not receive any more messages</a:t>
            </a:r>
          </a:p>
          <a:p>
            <a:pPr marL="0" indent="0">
              <a:buFont typeface="Arial"/>
              <a:buNone/>
            </a:pPr>
            <a:endParaRPr lang="en-US" dirty="0"/>
          </a:p>
          <a:p>
            <a:pPr marL="0" indent="0">
              <a:buFont typeface="Arial" panose="020B0604020202020204" pitchFamily="34" charset="0"/>
              <a:buNone/>
            </a:pPr>
            <a:endParaRPr lang="en-US" dirty="0"/>
          </a:p>
        </p:txBody>
      </p:sp>
      <p:sp>
        <p:nvSpPr>
          <p:cNvPr id="3" name="Text Placeholder 2">
            <a:extLst>
              <a:ext uri="{FF2B5EF4-FFF2-40B4-BE49-F238E27FC236}">
                <a16:creationId xmlns:a16="http://schemas.microsoft.com/office/drawing/2014/main" id="{41A3A7F9-F595-D0C7-D14D-E96830F5B702}"/>
              </a:ext>
            </a:extLst>
          </p:cNvPr>
          <p:cNvSpPr>
            <a:spLocks noGrp="1"/>
          </p:cNvSpPr>
          <p:nvPr>
            <p:ph type="body" idx="13"/>
          </p:nvPr>
        </p:nvSpPr>
        <p:spPr>
          <a:xfrm>
            <a:off x="222251" y="1369414"/>
            <a:ext cx="9029325" cy="665375"/>
          </a:xfrm>
        </p:spPr>
        <p:txBody>
          <a:bodyPr/>
          <a:lstStyle/>
          <a:p>
            <a:r>
              <a:rPr lang="en-US" dirty="0">
                <a:ea typeface="+mn-lt"/>
                <a:cs typeface="+mn-lt"/>
              </a:rPr>
              <a:t>The order of your messages matter. Here’s how to create a message </a:t>
            </a:r>
            <a:br>
              <a:rPr lang="en-US" dirty="0">
                <a:ea typeface="+mn-lt"/>
                <a:cs typeface="+mn-lt"/>
              </a:rPr>
            </a:br>
            <a:r>
              <a:rPr lang="en-US" dirty="0">
                <a:ea typeface="+mn-lt"/>
                <a:cs typeface="+mn-lt"/>
              </a:rPr>
              <a:t>flow that meets requirements. </a:t>
            </a:r>
            <a:endParaRPr lang="en-US" dirty="0"/>
          </a:p>
        </p:txBody>
      </p:sp>
      <p:sp>
        <p:nvSpPr>
          <p:cNvPr id="4" name="Slide Number Placeholder 3">
            <a:extLst>
              <a:ext uri="{FF2B5EF4-FFF2-40B4-BE49-F238E27FC236}">
                <a16:creationId xmlns:a16="http://schemas.microsoft.com/office/drawing/2014/main" id="{2045AFC6-7473-7F2B-BDA1-417C3BF9AE42}"/>
              </a:ext>
            </a:extLst>
          </p:cNvPr>
          <p:cNvSpPr>
            <a:spLocks noGrp="1"/>
          </p:cNvSpPr>
          <p:nvPr>
            <p:ph type="sldNum" sz="quarter" idx="16"/>
          </p:nvPr>
        </p:nvSpPr>
        <p:spPr/>
        <p:txBody>
          <a:bodyPr/>
          <a:lstStyle/>
          <a:p>
            <a:fld id="{AE086683-F536-42AB-ABBC-F4803DFE8DBC}" type="slidenum">
              <a:rPr lang="en-US" smtClean="0"/>
              <a:pPr/>
              <a:t>49</a:t>
            </a:fld>
            <a:endParaRPr lang="en-US"/>
          </a:p>
        </p:txBody>
      </p:sp>
      <p:sp>
        <p:nvSpPr>
          <p:cNvPr id="7" name="Text Placeholder 6">
            <a:extLst>
              <a:ext uri="{FF2B5EF4-FFF2-40B4-BE49-F238E27FC236}">
                <a16:creationId xmlns:a16="http://schemas.microsoft.com/office/drawing/2014/main" id="{9BA4663D-8DA2-8008-DAC5-DD1B0095D001}"/>
              </a:ext>
            </a:extLst>
          </p:cNvPr>
          <p:cNvSpPr>
            <a:spLocks noGrp="1"/>
          </p:cNvSpPr>
          <p:nvPr>
            <p:ph type="body" sz="quarter" idx="20"/>
          </p:nvPr>
        </p:nvSpPr>
        <p:spPr/>
        <p:txBody>
          <a:bodyPr/>
          <a:lstStyle/>
          <a:p>
            <a:r>
              <a:rPr lang="en-US">
                <a:ea typeface="+mj-lt"/>
                <a:cs typeface="+mj-lt"/>
              </a:rPr>
              <a:t>Message flow </a:t>
            </a:r>
            <a:endParaRPr lang="en-US"/>
          </a:p>
        </p:txBody>
      </p:sp>
      <p:sp>
        <p:nvSpPr>
          <p:cNvPr id="13" name="Content Placeholder 3">
            <a:extLst>
              <a:ext uri="{FF2B5EF4-FFF2-40B4-BE49-F238E27FC236}">
                <a16:creationId xmlns:a16="http://schemas.microsoft.com/office/drawing/2014/main" id="{AA92D25C-EE44-97A0-C9F8-35737723C041}"/>
              </a:ext>
            </a:extLst>
          </p:cNvPr>
          <p:cNvSpPr txBox="1">
            <a:spLocks/>
          </p:cNvSpPr>
          <p:nvPr/>
        </p:nvSpPr>
        <p:spPr>
          <a:xfrm>
            <a:off x="222250" y="2116748"/>
            <a:ext cx="8240431" cy="1278203"/>
          </a:xfrm>
          <a:prstGeom prst="rect">
            <a:avLst/>
          </a:prstGeom>
        </p:spPr>
        <p:txBody>
          <a:bodyPr vert="horz" lIns="180000" tIns="0" rIns="180000" bIns="0" rtlCol="0" anchor="t">
            <a:noAutofit/>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indent="0">
              <a:buNone/>
            </a:pPr>
            <a:r>
              <a:rPr lang="en-US" dirty="0">
                <a:ea typeface="+mn-lt"/>
                <a:cs typeface="+mn-lt"/>
              </a:rPr>
              <a:t>If you’re running a recurring program, you must send a message when a new customer opts in. This is called the opt-in confirmation message, or sometimes referred to as a welcome message. It's the first message that is sent to your customer confirming to them they've opted into your program. Your brand also needs to respond to HELP and opt-out keywords (STOP, QUIT, CANCEL, END, and UNSUBSCRIBE) whether your Toll-Free messaging program is recurring or one-time.</a:t>
            </a:r>
          </a:p>
        </p:txBody>
      </p:sp>
      <p:sp>
        <p:nvSpPr>
          <p:cNvPr id="9" name="TextBox 8">
            <a:extLst>
              <a:ext uri="{FF2B5EF4-FFF2-40B4-BE49-F238E27FC236}">
                <a16:creationId xmlns:a16="http://schemas.microsoft.com/office/drawing/2014/main" id="{4A640987-61C9-623D-4006-1EDB242E3906}"/>
              </a:ext>
            </a:extLst>
          </p:cNvPr>
          <p:cNvSpPr txBox="1"/>
          <p:nvPr/>
        </p:nvSpPr>
        <p:spPr>
          <a:xfrm>
            <a:off x="219924" y="3621243"/>
            <a:ext cx="6096000" cy="369332"/>
          </a:xfrm>
          <a:prstGeom prst="rect">
            <a:avLst/>
          </a:prstGeom>
          <a:noFill/>
        </p:spPr>
        <p:txBody>
          <a:bodyPr wrap="square">
            <a:spAutoFit/>
          </a:bodyPr>
          <a:lstStyle/>
          <a:p>
            <a:pPr marL="175895" indent="-175895">
              <a:buNone/>
            </a:pPr>
            <a:r>
              <a:rPr lang="en-US" sz="1800" b="1" dirty="0"/>
              <a:t>Message response requirements:</a:t>
            </a:r>
          </a:p>
        </p:txBody>
      </p:sp>
    </p:spTree>
    <p:extLst>
      <p:ext uri="{BB962C8B-B14F-4D97-AF65-F5344CB8AC3E}">
        <p14:creationId xmlns:p14="http://schemas.microsoft.com/office/powerpoint/2010/main" val="2037335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98356-90A0-00D6-7FA4-8AD564D50E1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1D7417-802A-A79D-503E-97E9ADFC4109}"/>
              </a:ext>
            </a:extLst>
          </p:cNvPr>
          <p:cNvSpPr>
            <a:spLocks noGrp="1"/>
          </p:cNvSpPr>
          <p:nvPr>
            <p:ph idx="1"/>
          </p:nvPr>
        </p:nvSpPr>
        <p:spPr>
          <a:xfrm>
            <a:off x="222250" y="5309955"/>
            <a:ext cx="3956049" cy="1246420"/>
          </a:xfrm>
        </p:spPr>
        <p:txBody>
          <a:bodyPr/>
          <a:lstStyle/>
          <a:p>
            <a:pPr marL="0" indent="0">
              <a:buNone/>
            </a:pPr>
            <a:r>
              <a:rPr lang="en-US" b="1" dirty="0">
                <a:ea typeface="+mj-lt"/>
                <a:cs typeface="+mj-lt"/>
              </a:rPr>
              <a:t>Recurring program Opt-In confirmation message</a:t>
            </a:r>
            <a:endParaRPr lang="en-US" b="1" dirty="0"/>
          </a:p>
          <a:p>
            <a:pPr marL="0" indent="0">
              <a:buNone/>
            </a:pPr>
            <a:r>
              <a:rPr lang="en-US" sz="1200" dirty="0">
                <a:ea typeface="+mn-lt"/>
                <a:cs typeface="+mn-lt"/>
              </a:rPr>
              <a:t>{Brand name} alerts: You have opted in to receive messages! Msg </a:t>
            </a:r>
            <a:r>
              <a:rPr lang="en-US" sz="1200" dirty="0" err="1">
                <a:ea typeface="+mn-lt"/>
                <a:cs typeface="+mn-lt"/>
              </a:rPr>
              <a:t>freq</a:t>
            </a:r>
            <a:r>
              <a:rPr lang="en-US" sz="1200" dirty="0">
                <a:ea typeface="+mn-lt"/>
                <a:cs typeface="+mn-lt"/>
              </a:rPr>
              <a:t> varies. Msg and data rates may apply. Reply HELP for help. Reply STOP to cancel.</a:t>
            </a:r>
          </a:p>
          <a:p>
            <a:endParaRPr lang="en-US" dirty="0"/>
          </a:p>
        </p:txBody>
      </p:sp>
      <p:sp>
        <p:nvSpPr>
          <p:cNvPr id="3" name="Text Placeholder 2">
            <a:extLst>
              <a:ext uri="{FF2B5EF4-FFF2-40B4-BE49-F238E27FC236}">
                <a16:creationId xmlns:a16="http://schemas.microsoft.com/office/drawing/2014/main" id="{0E892764-402B-7B69-2D57-2040C4964EB1}"/>
              </a:ext>
            </a:extLst>
          </p:cNvPr>
          <p:cNvSpPr>
            <a:spLocks noGrp="1"/>
          </p:cNvSpPr>
          <p:nvPr>
            <p:ph type="body" idx="13"/>
          </p:nvPr>
        </p:nvSpPr>
        <p:spPr>
          <a:xfrm>
            <a:off x="222251" y="1369414"/>
            <a:ext cx="11745911" cy="326821"/>
          </a:xfrm>
        </p:spPr>
        <p:txBody>
          <a:bodyPr/>
          <a:lstStyle/>
          <a:p>
            <a:r>
              <a:rPr lang="en-US" dirty="0">
                <a:ea typeface="+mn-lt"/>
                <a:cs typeface="+mn-lt"/>
              </a:rPr>
              <a:t>A Toll-Free message flow that meets requirements </a:t>
            </a:r>
          </a:p>
        </p:txBody>
      </p:sp>
      <p:sp>
        <p:nvSpPr>
          <p:cNvPr id="4" name="Slide Number Placeholder 3">
            <a:extLst>
              <a:ext uri="{FF2B5EF4-FFF2-40B4-BE49-F238E27FC236}">
                <a16:creationId xmlns:a16="http://schemas.microsoft.com/office/drawing/2014/main" id="{F9E3E0A3-97E8-D7D4-58AA-AD5C7EB20B66}"/>
              </a:ext>
            </a:extLst>
          </p:cNvPr>
          <p:cNvSpPr>
            <a:spLocks noGrp="1"/>
          </p:cNvSpPr>
          <p:nvPr>
            <p:ph type="sldNum" sz="quarter" idx="16"/>
          </p:nvPr>
        </p:nvSpPr>
        <p:spPr/>
        <p:txBody>
          <a:bodyPr/>
          <a:lstStyle/>
          <a:p>
            <a:fld id="{AE086683-F536-42AB-ABBC-F4803DFE8DBC}" type="slidenum">
              <a:rPr lang="en-US" smtClean="0"/>
              <a:pPr/>
              <a:t>50</a:t>
            </a:fld>
            <a:endParaRPr lang="en-US"/>
          </a:p>
        </p:txBody>
      </p:sp>
      <p:sp>
        <p:nvSpPr>
          <p:cNvPr id="5" name="Content Placeholder 4">
            <a:extLst>
              <a:ext uri="{FF2B5EF4-FFF2-40B4-BE49-F238E27FC236}">
                <a16:creationId xmlns:a16="http://schemas.microsoft.com/office/drawing/2014/main" id="{FF225597-91F1-50E5-32A1-5716BD63726B}"/>
              </a:ext>
            </a:extLst>
          </p:cNvPr>
          <p:cNvSpPr>
            <a:spLocks noGrp="1"/>
          </p:cNvSpPr>
          <p:nvPr>
            <p:ph idx="17"/>
          </p:nvPr>
        </p:nvSpPr>
        <p:spPr>
          <a:xfrm>
            <a:off x="4178926" y="5309955"/>
            <a:ext cx="3833188" cy="1246420"/>
          </a:xfrm>
        </p:spPr>
        <p:txBody>
          <a:bodyPr/>
          <a:lstStyle/>
          <a:p>
            <a:pPr marL="0" indent="0">
              <a:buNone/>
            </a:pPr>
            <a:r>
              <a:rPr lang="en-US" b="1" dirty="0">
                <a:ea typeface="+mj-lt"/>
                <a:cs typeface="+mj-lt"/>
              </a:rPr>
              <a:t>Help response</a:t>
            </a:r>
            <a:endParaRPr lang="en-US" sz="5400" b="1" dirty="0"/>
          </a:p>
          <a:p>
            <a:pPr marL="0" indent="0">
              <a:buNone/>
            </a:pPr>
            <a:r>
              <a:rPr lang="en-US" dirty="0">
                <a:ea typeface="+mn-lt"/>
                <a:cs typeface="+mn-lt"/>
              </a:rPr>
              <a:t>{Brand name}: For help call 8XX-XXX-XXXX or email </a:t>
            </a:r>
            <a:r>
              <a:rPr lang="en-US" dirty="0" err="1">
                <a:ea typeface="+mn-lt"/>
                <a:cs typeface="+mn-lt"/>
              </a:rPr>
              <a:t>example@example.com</a:t>
            </a:r>
            <a:endParaRPr lang="en-US" dirty="0">
              <a:ea typeface="+mn-lt"/>
              <a:cs typeface="+mn-lt"/>
            </a:endParaRPr>
          </a:p>
          <a:p>
            <a:endParaRPr lang="en-US" dirty="0"/>
          </a:p>
        </p:txBody>
      </p:sp>
      <p:sp>
        <p:nvSpPr>
          <p:cNvPr id="6" name="Content Placeholder 5">
            <a:extLst>
              <a:ext uri="{FF2B5EF4-FFF2-40B4-BE49-F238E27FC236}">
                <a16:creationId xmlns:a16="http://schemas.microsoft.com/office/drawing/2014/main" id="{4C237E41-2E37-508F-B3E0-F4BF9BBBE33A}"/>
              </a:ext>
            </a:extLst>
          </p:cNvPr>
          <p:cNvSpPr>
            <a:spLocks noGrp="1"/>
          </p:cNvSpPr>
          <p:nvPr>
            <p:ph idx="18"/>
          </p:nvPr>
        </p:nvSpPr>
        <p:spPr>
          <a:xfrm>
            <a:off x="8132506" y="5309955"/>
            <a:ext cx="3835656" cy="1246420"/>
          </a:xfrm>
        </p:spPr>
        <p:txBody>
          <a:bodyPr/>
          <a:lstStyle/>
          <a:p>
            <a:pPr marL="0" indent="0">
              <a:buNone/>
            </a:pPr>
            <a:r>
              <a:rPr lang="en-US" b="1" dirty="0">
                <a:ea typeface="+mj-lt"/>
                <a:cs typeface="+mj-lt"/>
              </a:rPr>
              <a:t>Opt-out response</a:t>
            </a:r>
            <a:endParaRPr lang="en-US" b="1" dirty="0"/>
          </a:p>
          <a:p>
            <a:pPr marL="0" indent="0">
              <a:buNone/>
            </a:pPr>
            <a:r>
              <a:rPr lang="en-US" sz="1200" dirty="0">
                <a:ea typeface="+mn-lt"/>
                <a:cs typeface="+mn-lt"/>
              </a:rPr>
              <a:t>{Brand name}: You have been unsubscribed and will not receive any more messages.</a:t>
            </a:r>
          </a:p>
          <a:p>
            <a:endParaRPr lang="en-US" dirty="0"/>
          </a:p>
        </p:txBody>
      </p:sp>
      <p:sp>
        <p:nvSpPr>
          <p:cNvPr id="8" name="Text Placeholder 7">
            <a:extLst>
              <a:ext uri="{FF2B5EF4-FFF2-40B4-BE49-F238E27FC236}">
                <a16:creationId xmlns:a16="http://schemas.microsoft.com/office/drawing/2014/main" id="{5DA5D968-D725-BC3E-312E-375394D1313F}"/>
              </a:ext>
            </a:extLst>
          </p:cNvPr>
          <p:cNvSpPr>
            <a:spLocks noGrp="1"/>
          </p:cNvSpPr>
          <p:nvPr>
            <p:ph type="body" sz="quarter" idx="20"/>
          </p:nvPr>
        </p:nvSpPr>
        <p:spPr/>
        <p:txBody>
          <a:bodyPr/>
          <a:lstStyle/>
          <a:p>
            <a:r>
              <a:rPr lang="en-US" dirty="0">
                <a:ea typeface="+mj-lt"/>
                <a:cs typeface="+mj-lt"/>
              </a:rPr>
              <a:t>Message flow examples</a:t>
            </a:r>
          </a:p>
        </p:txBody>
      </p:sp>
      <p:sp>
        <p:nvSpPr>
          <p:cNvPr id="7" name="Rectángulo redondeado 10">
            <a:extLst>
              <a:ext uri="{FF2B5EF4-FFF2-40B4-BE49-F238E27FC236}">
                <a16:creationId xmlns:a16="http://schemas.microsoft.com/office/drawing/2014/main" id="{D8867BAA-C776-6FFE-1C8F-0C8C77FEE5F2}"/>
              </a:ext>
            </a:extLst>
          </p:cNvPr>
          <p:cNvSpPr/>
          <p:nvPr/>
        </p:nvSpPr>
        <p:spPr>
          <a:xfrm>
            <a:off x="622035" y="2224088"/>
            <a:ext cx="3024093" cy="2798221"/>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15" name="Picture 14">
            <a:extLst>
              <a:ext uri="{FF2B5EF4-FFF2-40B4-BE49-F238E27FC236}">
                <a16:creationId xmlns:a16="http://schemas.microsoft.com/office/drawing/2014/main" id="{FA15CF89-D286-9829-9B8C-DC7C0750C11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91081" y="2509569"/>
            <a:ext cx="2286000" cy="2512739"/>
          </a:xfrm>
          <a:prstGeom prst="rect">
            <a:avLst/>
          </a:prstGeom>
        </p:spPr>
      </p:pic>
      <p:sp>
        <p:nvSpPr>
          <p:cNvPr id="17" name="Rectángulo redondeado 11">
            <a:extLst>
              <a:ext uri="{FF2B5EF4-FFF2-40B4-BE49-F238E27FC236}">
                <a16:creationId xmlns:a16="http://schemas.microsoft.com/office/drawing/2014/main" id="{1980ED9C-B502-1050-BBD8-18C50BA1ED7F}"/>
              </a:ext>
            </a:extLst>
          </p:cNvPr>
          <p:cNvSpPr/>
          <p:nvPr/>
        </p:nvSpPr>
        <p:spPr>
          <a:xfrm>
            <a:off x="4583954" y="2224088"/>
            <a:ext cx="3024093" cy="2785215"/>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18" name="Picture 17">
            <a:extLst>
              <a:ext uri="{FF2B5EF4-FFF2-40B4-BE49-F238E27FC236}">
                <a16:creationId xmlns:a16="http://schemas.microsoft.com/office/drawing/2014/main" id="{60935379-F82B-26FA-9EC1-1D8E092ACAA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953000" y="2496564"/>
            <a:ext cx="2286000" cy="2512739"/>
          </a:xfrm>
          <a:prstGeom prst="rect">
            <a:avLst/>
          </a:prstGeom>
        </p:spPr>
      </p:pic>
      <p:sp>
        <p:nvSpPr>
          <p:cNvPr id="19" name="Rectángulo redondeado 12">
            <a:extLst>
              <a:ext uri="{FF2B5EF4-FFF2-40B4-BE49-F238E27FC236}">
                <a16:creationId xmlns:a16="http://schemas.microsoft.com/office/drawing/2014/main" id="{8A62D861-1A04-5D5F-2091-643C1C7BE935}"/>
              </a:ext>
            </a:extLst>
          </p:cNvPr>
          <p:cNvSpPr/>
          <p:nvPr/>
        </p:nvSpPr>
        <p:spPr>
          <a:xfrm>
            <a:off x="8537534" y="2224088"/>
            <a:ext cx="3024093" cy="2785215"/>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20" name="Picture 19">
            <a:extLst>
              <a:ext uri="{FF2B5EF4-FFF2-40B4-BE49-F238E27FC236}">
                <a16:creationId xmlns:a16="http://schemas.microsoft.com/office/drawing/2014/main" id="{626E1F3F-2F41-B364-3475-31E313688A8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915361" y="2509570"/>
            <a:ext cx="2286000" cy="2499733"/>
          </a:xfrm>
          <a:prstGeom prst="rect">
            <a:avLst/>
          </a:prstGeom>
        </p:spPr>
      </p:pic>
    </p:spTree>
    <p:extLst>
      <p:ext uri="{BB962C8B-B14F-4D97-AF65-F5344CB8AC3E}">
        <p14:creationId xmlns:p14="http://schemas.microsoft.com/office/powerpoint/2010/main" val="3828102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redondeado 10">
            <a:extLst>
              <a:ext uri="{FF2B5EF4-FFF2-40B4-BE49-F238E27FC236}">
                <a16:creationId xmlns:a16="http://schemas.microsoft.com/office/drawing/2014/main" id="{E7560A85-9BFE-493F-CE73-73BC1CE88FFB}"/>
              </a:ext>
            </a:extLst>
          </p:cNvPr>
          <p:cNvSpPr/>
          <p:nvPr/>
        </p:nvSpPr>
        <p:spPr>
          <a:xfrm>
            <a:off x="6367388" y="2221672"/>
            <a:ext cx="2923648" cy="3766473"/>
          </a:xfrm>
          <a:prstGeom prst="roundRect">
            <a:avLst>
              <a:gd name="adj" fmla="val 8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600"/>
              </a:spcAft>
            </a:pPr>
            <a:endParaRPr lang="x-none" sz="1400"/>
          </a:p>
        </p:txBody>
      </p:sp>
      <p:pic>
        <p:nvPicPr>
          <p:cNvPr id="6" name="Picture 5">
            <a:extLst>
              <a:ext uri="{FF2B5EF4-FFF2-40B4-BE49-F238E27FC236}">
                <a16:creationId xmlns:a16="http://schemas.microsoft.com/office/drawing/2014/main" id="{1286F754-352A-FB2F-DE92-47CD5883999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670170" y="2708276"/>
            <a:ext cx="2318084" cy="3278726"/>
          </a:xfrm>
          <a:prstGeom prst="rect">
            <a:avLst/>
          </a:prstGeom>
        </p:spPr>
      </p:pic>
      <p:pic>
        <p:nvPicPr>
          <p:cNvPr id="9" name="Picture 8">
            <a:extLst>
              <a:ext uri="{FF2B5EF4-FFF2-40B4-BE49-F238E27FC236}">
                <a16:creationId xmlns:a16="http://schemas.microsoft.com/office/drawing/2014/main" id="{D944FBA4-7055-AB26-1836-07612C3D02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48847" y="2233728"/>
            <a:ext cx="2286000" cy="1657786"/>
          </a:xfrm>
          <a:prstGeom prst="rect">
            <a:avLst/>
          </a:prstGeom>
        </p:spPr>
      </p:pic>
      <p:sp>
        <p:nvSpPr>
          <p:cNvPr id="2" name="Content Placeholder 1">
            <a:extLst>
              <a:ext uri="{FF2B5EF4-FFF2-40B4-BE49-F238E27FC236}">
                <a16:creationId xmlns:a16="http://schemas.microsoft.com/office/drawing/2014/main" id="{BA6C6556-0516-3CE9-D00F-57076FAFF6BC}"/>
              </a:ext>
            </a:extLst>
          </p:cNvPr>
          <p:cNvSpPr>
            <a:spLocks noGrp="1"/>
          </p:cNvSpPr>
          <p:nvPr>
            <p:ph idx="1"/>
          </p:nvPr>
        </p:nvSpPr>
        <p:spPr>
          <a:xfrm>
            <a:off x="222251" y="2519976"/>
            <a:ext cx="3999083" cy="4338024"/>
          </a:xfrm>
        </p:spPr>
        <p:txBody>
          <a:bodyPr/>
          <a:lstStyle/>
          <a:p>
            <a:pPr marL="0" indent="0">
              <a:buNone/>
            </a:pPr>
            <a:r>
              <a:rPr lang="en-US" sz="1600" dirty="0">
                <a:latin typeface="Host Grotesk SemiBold"/>
                <a:ea typeface="+mn-lt"/>
                <a:cs typeface="+mn-lt"/>
              </a:rPr>
              <a:t>Terms and conditions</a:t>
            </a:r>
          </a:p>
          <a:p>
            <a:pPr marL="0" indent="0">
              <a:buNone/>
            </a:pPr>
            <a:r>
              <a:rPr lang="en-US" sz="1200" dirty="0">
                <a:latin typeface="Host Grotesk"/>
                <a:ea typeface="Calibri"/>
                <a:cs typeface="Calibri"/>
              </a:rPr>
              <a:t>Your terms and conditions page will be checked for: </a:t>
            </a:r>
          </a:p>
          <a:p>
            <a:pPr marL="285750" indent="-285750">
              <a:buFont typeface="Wingdings" panose="020B0604020202020204" pitchFamily="34" charset="0"/>
              <a:buChar char="q"/>
            </a:pPr>
            <a:r>
              <a:rPr lang="en-US" sz="1200" dirty="0">
                <a:latin typeface="Host Grotesk"/>
                <a:ea typeface="Calibri"/>
                <a:cs typeface="Calibri"/>
              </a:rPr>
              <a:t>Program name and description</a:t>
            </a:r>
          </a:p>
          <a:p>
            <a:pPr marL="285750" indent="-285750">
              <a:buFont typeface="Wingdings" panose="020B0604020202020204" pitchFamily="34" charset="0"/>
              <a:buChar char="q"/>
            </a:pPr>
            <a:r>
              <a:rPr lang="en-US" sz="1200" dirty="0">
                <a:latin typeface="Host Grotesk"/>
                <a:ea typeface="Calibri"/>
                <a:cs typeface="Calibri"/>
              </a:rPr>
              <a:t>Message frequency</a:t>
            </a:r>
          </a:p>
          <a:p>
            <a:pPr marL="285750" indent="-285750">
              <a:buFont typeface="Wingdings" panose="020B0604020202020204" pitchFamily="34" charset="0"/>
              <a:buChar char="q"/>
            </a:pPr>
            <a:r>
              <a:rPr lang="en-US" sz="1200" dirty="0">
                <a:latin typeface="Host Grotesk"/>
                <a:ea typeface="Calibri"/>
                <a:cs typeface="Calibri"/>
              </a:rPr>
              <a:t>“Message and data rates may apply”*</a:t>
            </a:r>
          </a:p>
          <a:p>
            <a:pPr marL="285750" indent="-285750">
              <a:buFont typeface="Wingdings" panose="020B0604020202020204" pitchFamily="34" charset="0"/>
              <a:buChar char="q"/>
            </a:pPr>
            <a:r>
              <a:rPr lang="en-US" sz="1200" dirty="0">
                <a:latin typeface="Host Grotesk"/>
                <a:ea typeface="Calibri"/>
                <a:cs typeface="Calibri"/>
              </a:rPr>
              <a:t>Customer care contact information (reply HELP for help) and another form of customer support (phone number, email or a direct link to the customer support page)</a:t>
            </a:r>
          </a:p>
          <a:p>
            <a:pPr marL="285750" indent="-285750">
              <a:buFont typeface="Wingdings" panose="020B0604020202020204" pitchFamily="34" charset="0"/>
              <a:buChar char="q"/>
            </a:pPr>
            <a:r>
              <a:rPr lang="en-US" sz="1200">
                <a:latin typeface="Host Grotesk"/>
                <a:ea typeface="Calibri"/>
                <a:cs typeface="Calibri"/>
              </a:rPr>
              <a:t>Opt-out instructions (i.e. Reply STOP to end)</a:t>
            </a:r>
          </a:p>
          <a:p>
            <a:pPr marL="285750" indent="-285750">
              <a:buFont typeface="Wingdings" panose="020B0604020202020204" pitchFamily="34" charset="0"/>
              <a:buChar char="q"/>
            </a:pPr>
            <a:r>
              <a:rPr lang="en-US" sz="1200" dirty="0">
                <a:latin typeface="Host Grotesk"/>
                <a:ea typeface="Calibri"/>
                <a:cs typeface="Calibri"/>
              </a:rPr>
              <a:t>Link to Privacy Policy</a:t>
            </a:r>
            <a:endParaRPr lang="en-US" sz="1200" dirty="0">
              <a:ea typeface="Calibri"/>
              <a:cs typeface="Calibri"/>
            </a:endParaRPr>
          </a:p>
          <a:p>
            <a:pPr marL="0" indent="0">
              <a:buNone/>
            </a:pPr>
            <a:endParaRPr lang="en-US" sz="1000" dirty="0">
              <a:ea typeface="+mn-lt"/>
              <a:cs typeface="+mn-lt"/>
            </a:endParaRPr>
          </a:p>
          <a:p>
            <a:pPr marL="0" indent="0">
              <a:buNone/>
            </a:pPr>
            <a:r>
              <a:rPr lang="en-US" sz="1000">
                <a:ea typeface="+mn-lt"/>
                <a:cs typeface="+mn-lt"/>
              </a:rPr>
              <a:t>*Terms and Conditions are required for all new TFN</a:t>
            </a:r>
            <a:r>
              <a:rPr lang="en-US" sz="1000" dirty="0">
                <a:ea typeface="+mn-lt"/>
                <a:cs typeface="+mn-lt"/>
              </a:rPr>
              <a:t> campaigns</a:t>
            </a:r>
            <a:endParaRPr lang="en-US" dirty="0">
              <a:ea typeface="+mn-lt"/>
              <a:cs typeface="+mn-lt"/>
            </a:endParaRPr>
          </a:p>
          <a:p>
            <a:pPr marL="0" indent="0">
              <a:buNone/>
            </a:pPr>
            <a:endParaRPr lang="en-US" sz="1000" dirty="0">
              <a:ea typeface="+mn-lt"/>
              <a:cs typeface="+mn-lt"/>
            </a:endParaRPr>
          </a:p>
          <a:p>
            <a:pPr marL="0" indent="0">
              <a:buNone/>
            </a:pPr>
            <a:endParaRPr lang="en-US" sz="1000" dirty="0">
              <a:ea typeface="+mn-lt"/>
              <a:cs typeface="+mn-lt"/>
            </a:endParaRPr>
          </a:p>
          <a:p>
            <a:pPr marL="0" indent="0">
              <a:buNone/>
            </a:pPr>
            <a:endParaRPr lang="en-US" sz="1000" dirty="0">
              <a:ea typeface="+mn-lt"/>
              <a:cs typeface="+mn-lt"/>
            </a:endParaRPr>
          </a:p>
          <a:p>
            <a:pPr marL="0" indent="0">
              <a:buNone/>
            </a:pPr>
            <a:endParaRPr lang="en-US" sz="1000" dirty="0">
              <a:ea typeface="+mn-lt"/>
              <a:cs typeface="+mn-lt"/>
            </a:endParaRPr>
          </a:p>
          <a:p>
            <a:pPr marL="0" indent="0">
              <a:buNone/>
            </a:pPr>
            <a:endParaRPr lang="en-US" sz="1000" dirty="0">
              <a:ea typeface="Calibri"/>
              <a:cs typeface="Calibri"/>
            </a:endParaRPr>
          </a:p>
          <a:p>
            <a:pPr marL="0" indent="0">
              <a:buNone/>
            </a:pPr>
            <a:endParaRPr lang="en-US" dirty="0">
              <a:ea typeface="Calibri"/>
              <a:cs typeface="Calibri"/>
            </a:endParaRPr>
          </a:p>
        </p:txBody>
      </p:sp>
      <p:sp>
        <p:nvSpPr>
          <p:cNvPr id="3" name="Text Placeholder 2">
            <a:extLst>
              <a:ext uri="{FF2B5EF4-FFF2-40B4-BE49-F238E27FC236}">
                <a16:creationId xmlns:a16="http://schemas.microsoft.com/office/drawing/2014/main" id="{B5658B0A-34FB-CAC4-6F86-3134463093BE}"/>
              </a:ext>
            </a:extLst>
          </p:cNvPr>
          <p:cNvSpPr>
            <a:spLocks noGrp="1"/>
          </p:cNvSpPr>
          <p:nvPr>
            <p:ph type="body" idx="13"/>
          </p:nvPr>
        </p:nvSpPr>
        <p:spPr>
          <a:xfrm>
            <a:off x="222250" y="1369414"/>
            <a:ext cx="7141076" cy="326821"/>
          </a:xfrm>
        </p:spPr>
        <p:txBody>
          <a:bodyPr/>
          <a:lstStyle/>
          <a:p>
            <a:r>
              <a:rPr lang="en-US" dirty="0">
                <a:ea typeface="+mn-lt"/>
                <a:cs typeface="+mn-lt"/>
              </a:rPr>
              <a:t>Want to get your Toll-Free Messaging campaign approved the first time? Follow these guidelines: </a:t>
            </a:r>
            <a:endParaRPr lang="en-US" dirty="0"/>
          </a:p>
        </p:txBody>
      </p:sp>
      <p:sp>
        <p:nvSpPr>
          <p:cNvPr id="4" name="Slide Number Placeholder 3">
            <a:extLst>
              <a:ext uri="{FF2B5EF4-FFF2-40B4-BE49-F238E27FC236}">
                <a16:creationId xmlns:a16="http://schemas.microsoft.com/office/drawing/2014/main" id="{915C07D7-935D-E880-7110-52BC776D5130}"/>
              </a:ext>
            </a:extLst>
          </p:cNvPr>
          <p:cNvSpPr>
            <a:spLocks noGrp="1"/>
          </p:cNvSpPr>
          <p:nvPr>
            <p:ph type="sldNum" sz="quarter" idx="16"/>
          </p:nvPr>
        </p:nvSpPr>
        <p:spPr/>
        <p:txBody>
          <a:bodyPr/>
          <a:lstStyle/>
          <a:p>
            <a:fld id="{AE086683-F536-42AB-ABBC-F4803DFE8DBC}" type="slidenum">
              <a:rPr lang="en-US" smtClean="0"/>
              <a:pPr/>
              <a:t>51</a:t>
            </a:fld>
            <a:endParaRPr lang="en-US"/>
          </a:p>
        </p:txBody>
      </p:sp>
      <p:sp>
        <p:nvSpPr>
          <p:cNvPr id="7" name="Text Placeholder 6">
            <a:extLst>
              <a:ext uri="{FF2B5EF4-FFF2-40B4-BE49-F238E27FC236}">
                <a16:creationId xmlns:a16="http://schemas.microsoft.com/office/drawing/2014/main" id="{AEC29C96-2F1B-D468-A4CF-CE7D17532CD7}"/>
              </a:ext>
            </a:extLst>
          </p:cNvPr>
          <p:cNvSpPr>
            <a:spLocks noGrp="1"/>
          </p:cNvSpPr>
          <p:nvPr>
            <p:ph type="body" sz="quarter" idx="19"/>
          </p:nvPr>
        </p:nvSpPr>
        <p:spPr/>
        <p:txBody>
          <a:bodyPr/>
          <a:lstStyle/>
          <a:p>
            <a:r>
              <a:rPr lang="en-US">
                <a:ea typeface="+mj-lt"/>
                <a:cs typeface="+mj-lt"/>
              </a:rPr>
              <a:t>Rules and regulations</a:t>
            </a:r>
            <a:endParaRPr lang="en-US"/>
          </a:p>
        </p:txBody>
      </p:sp>
      <p:sp>
        <p:nvSpPr>
          <p:cNvPr id="28" name="TextBox 27">
            <a:extLst>
              <a:ext uri="{FF2B5EF4-FFF2-40B4-BE49-F238E27FC236}">
                <a16:creationId xmlns:a16="http://schemas.microsoft.com/office/drawing/2014/main" id="{5E2138AD-6B55-733D-B6A8-EA08277D36F5}"/>
              </a:ext>
            </a:extLst>
          </p:cNvPr>
          <p:cNvSpPr txBox="1"/>
          <p:nvPr/>
        </p:nvSpPr>
        <p:spPr>
          <a:xfrm>
            <a:off x="9457042" y="4062167"/>
            <a:ext cx="2318084" cy="16337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Bef>
                <a:spcPts val="225"/>
              </a:spcBef>
              <a:spcAft>
                <a:spcPts val="225"/>
              </a:spcAft>
            </a:pPr>
            <a:r>
              <a:rPr lang="en-US" sz="1000" b="1" dirty="0">
                <a:solidFill>
                  <a:schemeClr val="tx2"/>
                </a:solidFill>
                <a:ea typeface="+mn-lt"/>
                <a:cs typeface="+mn-lt"/>
              </a:rPr>
              <a:t>Website for customer support page </a:t>
            </a:r>
            <a:endParaRPr lang="en-US" sz="1000" b="1" dirty="0">
              <a:solidFill>
                <a:schemeClr val="tx2"/>
              </a:solidFill>
            </a:endParaRPr>
          </a:p>
        </p:txBody>
      </p:sp>
      <p:sp>
        <p:nvSpPr>
          <p:cNvPr id="29" name="TextBox 28">
            <a:extLst>
              <a:ext uri="{FF2B5EF4-FFF2-40B4-BE49-F238E27FC236}">
                <a16:creationId xmlns:a16="http://schemas.microsoft.com/office/drawing/2014/main" id="{6125AEDF-1790-D61A-8CAD-845BAAE3E1D5}"/>
              </a:ext>
            </a:extLst>
          </p:cNvPr>
          <p:cNvSpPr txBox="1"/>
          <p:nvPr/>
        </p:nvSpPr>
        <p:spPr>
          <a:xfrm>
            <a:off x="9457042" y="6030964"/>
            <a:ext cx="2318084" cy="16337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Bef>
                <a:spcPts val="225"/>
              </a:spcBef>
              <a:spcAft>
                <a:spcPts val="225"/>
              </a:spcAft>
            </a:pPr>
            <a:r>
              <a:rPr lang="en-US" sz="1000" b="1" dirty="0">
                <a:solidFill>
                  <a:schemeClr val="tx2"/>
                </a:solidFill>
                <a:latin typeface="Host Grotesk"/>
                <a:ea typeface="+mn-lt"/>
                <a:cs typeface="+mn-lt"/>
              </a:rPr>
              <a:t>Reaching</a:t>
            </a:r>
            <a:r>
              <a:rPr lang="en-US" sz="1000" b="1" dirty="0">
                <a:solidFill>
                  <a:schemeClr val="tx2"/>
                </a:solidFill>
                <a:ea typeface="+mn-lt"/>
                <a:cs typeface="+mn-lt"/>
              </a:rPr>
              <a:t> out via e-mail</a:t>
            </a:r>
            <a:endParaRPr lang="en-US" sz="1000" b="1" dirty="0">
              <a:solidFill>
                <a:schemeClr val="tx2"/>
              </a:solidFill>
            </a:endParaRPr>
          </a:p>
        </p:txBody>
      </p:sp>
      <p:sp>
        <p:nvSpPr>
          <p:cNvPr id="30" name="TextBox 29">
            <a:extLst>
              <a:ext uri="{FF2B5EF4-FFF2-40B4-BE49-F238E27FC236}">
                <a16:creationId xmlns:a16="http://schemas.microsoft.com/office/drawing/2014/main" id="{19BDBB07-D69C-F05F-B6CE-805288FC0BEF}"/>
              </a:ext>
            </a:extLst>
          </p:cNvPr>
          <p:cNvSpPr txBox="1"/>
          <p:nvPr/>
        </p:nvSpPr>
        <p:spPr>
          <a:xfrm>
            <a:off x="6274122" y="6030964"/>
            <a:ext cx="2929055" cy="16337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Bef>
                <a:spcPts val="225"/>
              </a:spcBef>
              <a:spcAft>
                <a:spcPts val="225"/>
              </a:spcAft>
            </a:pPr>
            <a:r>
              <a:rPr lang="en-US" sz="1000" b="1" dirty="0">
                <a:solidFill>
                  <a:schemeClr val="tx2"/>
                </a:solidFill>
                <a:latin typeface="Host Grotesk"/>
                <a:ea typeface="+mn-lt"/>
                <a:cs typeface="+mn-lt"/>
              </a:rPr>
              <a:t>Phone</a:t>
            </a:r>
            <a:r>
              <a:rPr lang="en-US" sz="1000" b="1" dirty="0">
                <a:solidFill>
                  <a:schemeClr val="tx2"/>
                </a:solidFill>
                <a:ea typeface="+mn-lt"/>
                <a:cs typeface="+mn-lt"/>
              </a:rPr>
              <a:t> call option</a:t>
            </a:r>
            <a:endParaRPr lang="en-US" sz="1000" b="1" dirty="0">
              <a:solidFill>
                <a:schemeClr val="tx2"/>
              </a:solidFill>
            </a:endParaRPr>
          </a:p>
        </p:txBody>
      </p:sp>
      <p:pic>
        <p:nvPicPr>
          <p:cNvPr id="38" name="Picture 37" descr="A person sitting on a sidewalk talking on a cell phone&#10;&#10;AI-generated content may be incorrect.">
            <a:extLst>
              <a:ext uri="{FF2B5EF4-FFF2-40B4-BE49-F238E27FC236}">
                <a16:creationId xmlns:a16="http://schemas.microsoft.com/office/drawing/2014/main" id="{A753BBCC-8D52-8641-5942-485645D1FB5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399590" y="3688530"/>
            <a:ext cx="1785751" cy="2298471"/>
          </a:xfrm>
          <a:prstGeom prst="roundRect">
            <a:avLst>
              <a:gd name="adj" fmla="val 13557"/>
            </a:avLst>
          </a:prstGeom>
        </p:spPr>
      </p:pic>
      <p:sp>
        <p:nvSpPr>
          <p:cNvPr id="5" name="TextBox 4">
            <a:extLst>
              <a:ext uri="{FF2B5EF4-FFF2-40B4-BE49-F238E27FC236}">
                <a16:creationId xmlns:a16="http://schemas.microsoft.com/office/drawing/2014/main" id="{7C9612AA-5763-A76F-8FBD-60EC6EF5D5C0}"/>
              </a:ext>
            </a:extLst>
          </p:cNvPr>
          <p:cNvSpPr txBox="1"/>
          <p:nvPr/>
        </p:nvSpPr>
        <p:spPr>
          <a:xfrm>
            <a:off x="222083" y="5987001"/>
            <a:ext cx="5874478"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000" dirty="0">
                <a:solidFill>
                  <a:schemeClr val="tx2"/>
                </a:solidFill>
                <a:ea typeface="+mn-lt"/>
                <a:cs typeface="+mn-lt"/>
              </a:rPr>
              <a:t>Read the </a:t>
            </a:r>
            <a:r>
              <a:rPr lang="en-US" sz="1000" dirty="0">
                <a:solidFill>
                  <a:schemeClr val="bg2"/>
                </a:solidFill>
                <a:ea typeface="+mn-lt"/>
                <a:cs typeface="+mn-lt"/>
              </a:rPr>
              <a:t>"</a:t>
            </a:r>
            <a:r>
              <a:rPr lang="en-US" sz="1000" dirty="0">
                <a:solidFill>
                  <a:schemeClr val="bg2"/>
                </a:solidFill>
                <a:ea typeface="+mn-lt"/>
                <a:cs typeface="+mn-lt"/>
                <a:hlinkClick r:id="rId5">
                  <a:extLst>
                    <a:ext uri="{A12FA001-AC4F-418D-AE19-62706E023703}">
                      <ahyp:hlinkClr xmlns:ahyp="http://schemas.microsoft.com/office/drawing/2018/hyperlinkcolor" val="tx"/>
                    </a:ext>
                  </a:extLst>
                </a:hlinkClick>
              </a:rPr>
              <a:t>Verification Compliance Guidance"</a:t>
            </a:r>
            <a:r>
              <a:rPr lang="en-US" sz="1000" dirty="0">
                <a:solidFill>
                  <a:schemeClr val="tx2"/>
                </a:solidFill>
                <a:ea typeface="+mn-lt"/>
                <a:cs typeface="+mn-lt"/>
              </a:rPr>
              <a:t> community article</a:t>
            </a:r>
            <a:endParaRPr lang="en-US" dirty="0">
              <a:solidFill>
                <a:schemeClr val="tx2"/>
              </a:solidFill>
            </a:endParaRPr>
          </a:p>
        </p:txBody>
      </p:sp>
      <p:pic>
        <p:nvPicPr>
          <p:cNvPr id="10" name="Picture 9">
            <a:extLst>
              <a:ext uri="{FF2B5EF4-FFF2-40B4-BE49-F238E27FC236}">
                <a16:creationId xmlns:a16="http://schemas.microsoft.com/office/drawing/2014/main" id="{E912A5F9-AD1B-F311-142C-7A25536522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73084" y="4329215"/>
            <a:ext cx="2286000" cy="1657786"/>
          </a:xfrm>
          <a:prstGeom prst="rect">
            <a:avLst/>
          </a:prstGeom>
        </p:spPr>
      </p:pic>
    </p:spTree>
    <p:extLst>
      <p:ext uri="{BB962C8B-B14F-4D97-AF65-F5344CB8AC3E}">
        <p14:creationId xmlns:p14="http://schemas.microsoft.com/office/powerpoint/2010/main" val="2251335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284AB-94DE-60F5-0720-4C28D41F037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AED087-5EE5-CC32-C4F8-815D8DA90232}"/>
              </a:ext>
            </a:extLst>
          </p:cNvPr>
          <p:cNvSpPr>
            <a:spLocks noGrp="1"/>
          </p:cNvSpPr>
          <p:nvPr>
            <p:ph idx="1"/>
          </p:nvPr>
        </p:nvSpPr>
        <p:spPr>
          <a:xfrm>
            <a:off x="222252" y="4625636"/>
            <a:ext cx="5613772" cy="2068059"/>
          </a:xfrm>
        </p:spPr>
        <p:txBody>
          <a:bodyPr/>
          <a:lstStyle/>
          <a:p>
            <a:pPr marL="0" indent="0">
              <a:buNone/>
            </a:pPr>
            <a:r>
              <a:rPr lang="en-US" b="1" dirty="0">
                <a:ea typeface="+mj-lt"/>
                <a:cs typeface="+mj-lt"/>
              </a:rPr>
              <a:t>Recurring programs </a:t>
            </a:r>
            <a:endParaRPr lang="en-US" b="1" dirty="0"/>
          </a:p>
          <a:p>
            <a:pPr marL="0" indent="0">
              <a:buNone/>
            </a:pPr>
            <a:r>
              <a:rPr lang="en-US" sz="1100" dirty="0">
                <a:ea typeface="+mn-lt"/>
                <a:cs typeface="+mn-lt"/>
              </a:rPr>
              <a:t>[Brand Name] Terms and Conditions </a:t>
            </a:r>
            <a:endParaRPr lang="en-US" sz="1100" dirty="0"/>
          </a:p>
          <a:p>
            <a:pPr marL="0" indent="0">
              <a:buNone/>
            </a:pPr>
            <a:r>
              <a:rPr lang="en-US" sz="1100" dirty="0">
                <a:ea typeface="+mn-lt"/>
                <a:cs typeface="+mn-lt"/>
              </a:rPr>
              <a:t>[Program description]. Message frequency varies and message and data rates may apply. [Customer care contact information (reply HELP to 8XX-XXX-XXXX for help and another form of customer support)]. To opt out, reply STOP. For our privacy policy, see here: [link to privacy policy]. </a:t>
            </a:r>
          </a:p>
          <a:p>
            <a:endParaRPr lang="en-US" sz="1100" dirty="0"/>
          </a:p>
        </p:txBody>
      </p:sp>
      <p:sp>
        <p:nvSpPr>
          <p:cNvPr id="3" name="Text Placeholder 2">
            <a:extLst>
              <a:ext uri="{FF2B5EF4-FFF2-40B4-BE49-F238E27FC236}">
                <a16:creationId xmlns:a16="http://schemas.microsoft.com/office/drawing/2014/main" id="{420D1132-F28B-0F0F-EDDE-D96C97AA4732}"/>
              </a:ext>
            </a:extLst>
          </p:cNvPr>
          <p:cNvSpPr>
            <a:spLocks noGrp="1"/>
          </p:cNvSpPr>
          <p:nvPr>
            <p:ph type="body" idx="13"/>
          </p:nvPr>
        </p:nvSpPr>
        <p:spPr>
          <a:xfrm>
            <a:off x="222251" y="1369414"/>
            <a:ext cx="11745912" cy="326821"/>
          </a:xfrm>
        </p:spPr>
        <p:txBody>
          <a:bodyPr/>
          <a:lstStyle/>
          <a:p>
            <a:r>
              <a:rPr lang="en-US" dirty="0">
                <a:ea typeface="+mn-lt"/>
                <a:cs typeface="+mn-lt"/>
              </a:rPr>
              <a:t>Recurring message and one-time program (OTP) examples</a:t>
            </a:r>
            <a:endParaRPr lang="en-US" dirty="0"/>
          </a:p>
        </p:txBody>
      </p:sp>
      <p:sp>
        <p:nvSpPr>
          <p:cNvPr id="4" name="Slide Number Placeholder 3">
            <a:extLst>
              <a:ext uri="{FF2B5EF4-FFF2-40B4-BE49-F238E27FC236}">
                <a16:creationId xmlns:a16="http://schemas.microsoft.com/office/drawing/2014/main" id="{91B4956B-46D5-DAB5-A860-F8B44D59E12B}"/>
              </a:ext>
            </a:extLst>
          </p:cNvPr>
          <p:cNvSpPr>
            <a:spLocks noGrp="1"/>
          </p:cNvSpPr>
          <p:nvPr>
            <p:ph type="sldNum" sz="quarter" idx="16"/>
          </p:nvPr>
        </p:nvSpPr>
        <p:spPr/>
        <p:txBody>
          <a:bodyPr/>
          <a:lstStyle/>
          <a:p>
            <a:fld id="{AE086683-F536-42AB-ABBC-F4803DFE8DBC}" type="slidenum">
              <a:rPr lang="en-US" smtClean="0"/>
              <a:pPr/>
              <a:t>52</a:t>
            </a:fld>
            <a:endParaRPr lang="en-US"/>
          </a:p>
        </p:txBody>
      </p:sp>
      <p:sp>
        <p:nvSpPr>
          <p:cNvPr id="5" name="Content Placeholder 4">
            <a:extLst>
              <a:ext uri="{FF2B5EF4-FFF2-40B4-BE49-F238E27FC236}">
                <a16:creationId xmlns:a16="http://schemas.microsoft.com/office/drawing/2014/main" id="{86304FE4-E7DF-B0A3-73AB-A18A47BBFC6E}"/>
              </a:ext>
            </a:extLst>
          </p:cNvPr>
          <p:cNvSpPr>
            <a:spLocks noGrp="1"/>
          </p:cNvSpPr>
          <p:nvPr>
            <p:ph idx="17"/>
          </p:nvPr>
        </p:nvSpPr>
        <p:spPr>
          <a:xfrm>
            <a:off x="6094414" y="4625636"/>
            <a:ext cx="5873749" cy="3899658"/>
          </a:xfrm>
        </p:spPr>
        <p:txBody>
          <a:bodyPr/>
          <a:lstStyle/>
          <a:p>
            <a:pPr marL="0" indent="0">
              <a:buNone/>
            </a:pPr>
            <a:r>
              <a:rPr lang="en-US" b="1" dirty="0">
                <a:ea typeface="+mj-lt"/>
                <a:cs typeface="+mj-lt"/>
              </a:rPr>
              <a:t>One-time programs</a:t>
            </a:r>
          </a:p>
          <a:p>
            <a:pPr marL="0" indent="0">
              <a:buNone/>
            </a:pPr>
            <a:r>
              <a:rPr lang="en-US" sz="1100" dirty="0">
                <a:ea typeface="+mn-lt"/>
                <a:cs typeface="+mn-lt"/>
              </a:rPr>
              <a:t>[Brand Name] Terms and Conditions </a:t>
            </a:r>
          </a:p>
          <a:p>
            <a:pPr marL="0" indent="0">
              <a:buNone/>
            </a:pPr>
            <a:r>
              <a:rPr lang="en-US" sz="1100" dirty="0">
                <a:ea typeface="+mn-lt"/>
                <a:cs typeface="+mn-lt"/>
              </a:rPr>
              <a:t>[Program description]. One message per request. Message and data rates may apply. [Customer care contact information (reply HELP to 8XX-XXX-XXXX for help and another form of customer support). For our privacy policy, see here: [link to privacy policy]. </a:t>
            </a:r>
          </a:p>
          <a:p>
            <a:endParaRPr lang="en-US" dirty="0"/>
          </a:p>
        </p:txBody>
      </p:sp>
      <p:sp>
        <p:nvSpPr>
          <p:cNvPr id="9" name="Text Placeholder 8">
            <a:extLst>
              <a:ext uri="{FF2B5EF4-FFF2-40B4-BE49-F238E27FC236}">
                <a16:creationId xmlns:a16="http://schemas.microsoft.com/office/drawing/2014/main" id="{71FFEBBA-D217-ADD6-E515-A167D5B05E6A}"/>
              </a:ext>
            </a:extLst>
          </p:cNvPr>
          <p:cNvSpPr>
            <a:spLocks noGrp="1"/>
          </p:cNvSpPr>
          <p:nvPr>
            <p:ph type="body" sz="quarter" idx="19"/>
          </p:nvPr>
        </p:nvSpPr>
        <p:spPr/>
        <p:txBody>
          <a:bodyPr/>
          <a:lstStyle/>
          <a:p>
            <a:r>
              <a:rPr lang="en-US" dirty="0">
                <a:ea typeface="+mj-lt"/>
                <a:cs typeface="+mj-lt"/>
              </a:rPr>
              <a:t>Terms and Conditions (T&amp;C) </a:t>
            </a:r>
            <a:r>
              <a:rPr lang="en-US" dirty="0"/>
              <a:t>examples</a:t>
            </a:r>
          </a:p>
        </p:txBody>
      </p:sp>
      <p:pic>
        <p:nvPicPr>
          <p:cNvPr id="6" name="Picture 5">
            <a:extLst>
              <a:ext uri="{FF2B5EF4-FFF2-40B4-BE49-F238E27FC236}">
                <a16:creationId xmlns:a16="http://schemas.microsoft.com/office/drawing/2014/main" id="{07B15E49-EDA9-F972-0383-8386410D29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39569" y="2289756"/>
            <a:ext cx="3200400" cy="2320901"/>
          </a:xfrm>
          <a:prstGeom prst="rect">
            <a:avLst/>
          </a:prstGeom>
        </p:spPr>
      </p:pic>
      <p:pic>
        <p:nvPicPr>
          <p:cNvPr id="7" name="Picture 6">
            <a:extLst>
              <a:ext uri="{FF2B5EF4-FFF2-40B4-BE49-F238E27FC236}">
                <a16:creationId xmlns:a16="http://schemas.microsoft.com/office/drawing/2014/main" id="{AF912371-A153-A074-522A-34EAD258BF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52031" y="2289756"/>
            <a:ext cx="3200400" cy="2320901"/>
          </a:xfrm>
          <a:prstGeom prst="rect">
            <a:avLst/>
          </a:prstGeom>
        </p:spPr>
      </p:pic>
    </p:spTree>
    <p:extLst>
      <p:ext uri="{BB962C8B-B14F-4D97-AF65-F5344CB8AC3E}">
        <p14:creationId xmlns:p14="http://schemas.microsoft.com/office/powerpoint/2010/main" val="18625517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FA796CD-6C30-1A1B-6BE2-9EFC922656EC}"/>
              </a:ext>
            </a:extLst>
          </p:cNvPr>
          <p:cNvSpPr>
            <a:spLocks noGrp="1"/>
          </p:cNvSpPr>
          <p:nvPr>
            <p:ph idx="1"/>
          </p:nvPr>
        </p:nvSpPr>
        <p:spPr/>
        <p:txBody>
          <a:bodyPr/>
          <a:lstStyle/>
          <a:p>
            <a:pPr marL="0" indent="0">
              <a:buNone/>
            </a:pPr>
            <a:r>
              <a:rPr lang="en-US" dirty="0">
                <a:ea typeface="+mn-lt"/>
                <a:cs typeface="+mn-lt"/>
              </a:rPr>
              <a:t>It must be clear that the end user’s personal information will not be shared or sold to third parties for the purpose of marketing. In other words, only the brand that the user specifically provides consent to may send messages to that user. Lead generation is not permitted. </a:t>
            </a:r>
          </a:p>
          <a:p>
            <a:pPr marL="0" indent="0">
              <a:buNone/>
            </a:pPr>
            <a:endParaRPr lang="en-US" dirty="0">
              <a:ea typeface="+mn-lt"/>
              <a:cs typeface="+mn-lt"/>
            </a:endParaRPr>
          </a:p>
        </p:txBody>
      </p:sp>
      <p:sp>
        <p:nvSpPr>
          <p:cNvPr id="2" name="Text Placeholder 1">
            <a:extLst>
              <a:ext uri="{FF2B5EF4-FFF2-40B4-BE49-F238E27FC236}">
                <a16:creationId xmlns:a16="http://schemas.microsoft.com/office/drawing/2014/main" id="{01BA47B4-EF8B-9239-B942-02D7B643BE6F}"/>
              </a:ext>
            </a:extLst>
          </p:cNvPr>
          <p:cNvSpPr>
            <a:spLocks noGrp="1"/>
          </p:cNvSpPr>
          <p:nvPr>
            <p:ph type="body" idx="13"/>
          </p:nvPr>
        </p:nvSpPr>
        <p:spPr/>
        <p:txBody>
          <a:bodyPr/>
          <a:lstStyle/>
          <a:p>
            <a:r>
              <a:rPr lang="en-US">
                <a:ea typeface="+mn-lt"/>
                <a:cs typeface="+mn-lt"/>
              </a:rPr>
              <a:t>Privacy policy</a:t>
            </a:r>
          </a:p>
        </p:txBody>
      </p:sp>
      <p:sp>
        <p:nvSpPr>
          <p:cNvPr id="3" name="Slide Number Placeholder 2">
            <a:extLst>
              <a:ext uri="{FF2B5EF4-FFF2-40B4-BE49-F238E27FC236}">
                <a16:creationId xmlns:a16="http://schemas.microsoft.com/office/drawing/2014/main" id="{9E187D44-F1A7-A9D1-1A1A-B9EFF19E9DA6}"/>
              </a:ext>
            </a:extLst>
          </p:cNvPr>
          <p:cNvSpPr>
            <a:spLocks noGrp="1"/>
          </p:cNvSpPr>
          <p:nvPr>
            <p:ph type="sldNum" sz="quarter" idx="16"/>
          </p:nvPr>
        </p:nvSpPr>
        <p:spPr/>
        <p:txBody>
          <a:bodyPr/>
          <a:lstStyle/>
          <a:p>
            <a:fld id="{AE086683-F536-42AB-ABBC-F4803DFE8DBC}" type="slidenum">
              <a:rPr lang="en-US" smtClean="0"/>
              <a:pPr/>
              <a:t>53</a:t>
            </a:fld>
            <a:endParaRPr lang="en-US"/>
          </a:p>
        </p:txBody>
      </p:sp>
      <p:sp>
        <p:nvSpPr>
          <p:cNvPr id="5" name="Text Placeholder 4">
            <a:extLst>
              <a:ext uri="{FF2B5EF4-FFF2-40B4-BE49-F238E27FC236}">
                <a16:creationId xmlns:a16="http://schemas.microsoft.com/office/drawing/2014/main" id="{AF8D813A-75A5-67F7-EA49-BF8456F1DFBA}"/>
              </a:ext>
            </a:extLst>
          </p:cNvPr>
          <p:cNvSpPr>
            <a:spLocks noGrp="1"/>
          </p:cNvSpPr>
          <p:nvPr>
            <p:ph type="body" sz="quarter" idx="19"/>
          </p:nvPr>
        </p:nvSpPr>
        <p:spPr/>
        <p:txBody>
          <a:bodyPr/>
          <a:lstStyle/>
          <a:p>
            <a:r>
              <a:rPr lang="en-US">
                <a:ea typeface="+mj-lt"/>
                <a:cs typeface="+mj-lt"/>
              </a:rPr>
              <a:t>Rules and regulations </a:t>
            </a:r>
            <a:endParaRPr lang="en-US"/>
          </a:p>
        </p:txBody>
      </p:sp>
      <p:pic>
        <p:nvPicPr>
          <p:cNvPr id="7" name="Picture Placeholder 6" descr="A person in a suit looking at his phone&#10;&#10;AI-generated content may be incorrect.">
            <a:extLst>
              <a:ext uri="{FF2B5EF4-FFF2-40B4-BE49-F238E27FC236}">
                <a16:creationId xmlns:a16="http://schemas.microsoft.com/office/drawing/2014/main" id="{AFBE1188-D242-322C-34D6-64BF3DE1454C}"/>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t="-126"/>
          <a:stretch>
            <a:fillRect/>
          </a:stretch>
        </p:blipFill>
        <p:spPr>
          <a:xfrm>
            <a:off x="8135940" y="685800"/>
            <a:ext cx="3837555" cy="5861612"/>
          </a:xfrm>
          <a:prstGeom prst="roundRect">
            <a:avLst>
              <a:gd name="adj" fmla="val 3500"/>
            </a:avLst>
          </a:prstGeom>
          <a:solidFill>
            <a:srgbClr val="EBE6E1"/>
          </a:solidFill>
        </p:spPr>
      </p:pic>
      <p:sp>
        <p:nvSpPr>
          <p:cNvPr id="8" name="Rounded Rectangle 7">
            <a:extLst>
              <a:ext uri="{FF2B5EF4-FFF2-40B4-BE49-F238E27FC236}">
                <a16:creationId xmlns:a16="http://schemas.microsoft.com/office/drawing/2014/main" id="{80F3570E-D96C-4EF6-BB73-9DF16DD5A531}"/>
              </a:ext>
            </a:extLst>
          </p:cNvPr>
          <p:cNvSpPr/>
          <p:nvPr/>
        </p:nvSpPr>
        <p:spPr>
          <a:xfrm>
            <a:off x="338509" y="3429000"/>
            <a:ext cx="6456927" cy="113337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45720" rIns="91440" bIns="45720" rtlCol="0" anchor="ctr"/>
          <a:lstStyle/>
          <a:p>
            <a:r>
              <a:rPr lang="en-US" sz="1100">
                <a:solidFill>
                  <a:schemeClr val="tx1"/>
                </a:solidFill>
                <a:ea typeface="+mn-lt"/>
                <a:cs typeface="+mn-lt"/>
              </a:rPr>
              <a:t>Note: Businesses that collect personal data must have a Privacy Policy under U.S. </a:t>
            </a:r>
            <a:r>
              <a:rPr lang="en-US" sz="1100" dirty="0">
                <a:solidFill>
                  <a:schemeClr val="tx1"/>
                </a:solidFill>
                <a:ea typeface="+mn-lt"/>
                <a:cs typeface="+mn-lt"/>
              </a:rPr>
              <a:t>and Canadian privacy laws. Now legally required as of September 2026, having a Privacy </a:t>
            </a:r>
            <a:r>
              <a:rPr lang="en-US" sz="1100">
                <a:solidFill>
                  <a:schemeClr val="tx1"/>
                </a:solidFill>
                <a:ea typeface="+mn-lt"/>
                <a:cs typeface="+mn-lt"/>
              </a:rPr>
              <a:t>Policy ensures transparency and compliance. It should be </a:t>
            </a:r>
            <a:r>
              <a:rPr lang="en-US" sz="1100" dirty="0">
                <a:solidFill>
                  <a:schemeClr val="tx1"/>
                </a:solidFill>
                <a:ea typeface="+mn-lt"/>
                <a:cs typeface="+mn-lt"/>
              </a:rPr>
              <a:t>submitted and made easily accessible on its webpage.</a:t>
            </a:r>
            <a:endParaRPr lang="en-US" sz="1100" dirty="0">
              <a:solidFill>
                <a:schemeClr val="tx1"/>
              </a:solidFill>
            </a:endParaRPr>
          </a:p>
        </p:txBody>
      </p:sp>
    </p:spTree>
    <p:extLst>
      <p:ext uri="{BB962C8B-B14F-4D97-AF65-F5344CB8AC3E}">
        <p14:creationId xmlns:p14="http://schemas.microsoft.com/office/powerpoint/2010/main" val="2131820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8AB2B5-0261-BC69-0486-0F60CFE424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00271" y="2219556"/>
            <a:ext cx="3657600" cy="2652458"/>
          </a:xfrm>
          <a:prstGeom prst="rect">
            <a:avLst/>
          </a:prstGeom>
        </p:spPr>
      </p:pic>
      <p:sp>
        <p:nvSpPr>
          <p:cNvPr id="2" name="Content Placeholder 1">
            <a:extLst>
              <a:ext uri="{FF2B5EF4-FFF2-40B4-BE49-F238E27FC236}">
                <a16:creationId xmlns:a16="http://schemas.microsoft.com/office/drawing/2014/main" id="{B106ECFF-958A-B1C9-D484-6A796882F876}"/>
              </a:ext>
            </a:extLst>
          </p:cNvPr>
          <p:cNvSpPr>
            <a:spLocks noGrp="1"/>
          </p:cNvSpPr>
          <p:nvPr>
            <p:ph idx="1"/>
          </p:nvPr>
        </p:nvSpPr>
        <p:spPr/>
        <p:txBody>
          <a:bodyPr/>
          <a:lstStyle/>
          <a:p>
            <a:pPr marL="175895" indent="-175895">
              <a:buNone/>
            </a:pPr>
            <a:r>
              <a:rPr lang="en-US" sz="1600" dirty="0">
                <a:latin typeface="Host Grotesk SemiBold"/>
              </a:rPr>
              <a:t>Privacy policy</a:t>
            </a:r>
          </a:p>
          <a:p>
            <a:pPr marL="175895" indent="-175895">
              <a:buNone/>
            </a:pPr>
            <a:r>
              <a:rPr lang="en-US" sz="1200" dirty="0"/>
              <a:t>[Program/Brand Name] Privacy Policy </a:t>
            </a:r>
          </a:p>
          <a:p>
            <a:pPr marL="0" indent="0">
              <a:lnSpc>
                <a:spcPct val="105000"/>
              </a:lnSpc>
              <a:spcBef>
                <a:spcPts val="300"/>
              </a:spcBef>
              <a:spcAft>
                <a:spcPts val="300"/>
              </a:spcAft>
              <a:buNone/>
            </a:pPr>
            <a:r>
              <a:rPr lang="en-US" sz="1200" dirty="0"/>
              <a:t>“No mobile information will be sold or shared with third parties/affiliates for marketing/promotional purposes. All the above categories exclude text messaging originator opt-in data and consent; this information will not be </a:t>
            </a:r>
            <a:br>
              <a:rPr lang="en-US" sz="1200" dirty="0"/>
            </a:br>
            <a:r>
              <a:rPr lang="en-US" sz="1200" dirty="0"/>
              <a:t>shared with any third parties”. </a:t>
            </a:r>
          </a:p>
        </p:txBody>
      </p:sp>
      <p:sp>
        <p:nvSpPr>
          <p:cNvPr id="3" name="Text Placeholder 2">
            <a:extLst>
              <a:ext uri="{FF2B5EF4-FFF2-40B4-BE49-F238E27FC236}">
                <a16:creationId xmlns:a16="http://schemas.microsoft.com/office/drawing/2014/main" id="{CFCFBE16-A951-780B-F825-CE671C97AE0D}"/>
              </a:ext>
            </a:extLst>
          </p:cNvPr>
          <p:cNvSpPr>
            <a:spLocks noGrp="1"/>
          </p:cNvSpPr>
          <p:nvPr>
            <p:ph type="body" idx="13"/>
          </p:nvPr>
        </p:nvSpPr>
        <p:spPr>
          <a:xfrm>
            <a:off x="222250" y="1369414"/>
            <a:ext cx="11745912" cy="326821"/>
          </a:xfrm>
        </p:spPr>
        <p:txBody>
          <a:bodyPr/>
          <a:lstStyle/>
          <a:p>
            <a:r>
              <a:rPr lang="en-US" sz="2000" baseline="0">
                <a:ea typeface="+mn-lt"/>
                <a:cs typeface="+mn-lt"/>
              </a:rPr>
              <a:t>Privacy policy example</a:t>
            </a:r>
            <a:r>
              <a:rPr lang="en-US">
                <a:ea typeface="+mn-lt"/>
                <a:cs typeface="+mn-lt"/>
              </a:rPr>
              <a:t> via Web</a:t>
            </a:r>
          </a:p>
        </p:txBody>
      </p:sp>
      <p:sp>
        <p:nvSpPr>
          <p:cNvPr id="4" name="Slide Number Placeholder 3">
            <a:extLst>
              <a:ext uri="{FF2B5EF4-FFF2-40B4-BE49-F238E27FC236}">
                <a16:creationId xmlns:a16="http://schemas.microsoft.com/office/drawing/2014/main" id="{FAB41DEF-BD95-B154-56C2-A6A4C5975514}"/>
              </a:ext>
            </a:extLst>
          </p:cNvPr>
          <p:cNvSpPr>
            <a:spLocks noGrp="1"/>
          </p:cNvSpPr>
          <p:nvPr>
            <p:ph type="sldNum" sz="quarter" idx="16"/>
          </p:nvPr>
        </p:nvSpPr>
        <p:spPr/>
        <p:txBody>
          <a:bodyPr/>
          <a:lstStyle/>
          <a:p>
            <a:fld id="{AE086683-F536-42AB-ABBC-F4803DFE8DBC}" type="slidenum">
              <a:rPr lang="en-US" smtClean="0"/>
              <a:pPr/>
              <a:t>54</a:t>
            </a:fld>
            <a:endParaRPr lang="en-US"/>
          </a:p>
        </p:txBody>
      </p:sp>
      <p:sp>
        <p:nvSpPr>
          <p:cNvPr id="7" name="Text Placeholder 6">
            <a:extLst>
              <a:ext uri="{FF2B5EF4-FFF2-40B4-BE49-F238E27FC236}">
                <a16:creationId xmlns:a16="http://schemas.microsoft.com/office/drawing/2014/main" id="{B32237DC-62AE-B7A3-226C-E219B76FC53D}"/>
              </a:ext>
            </a:extLst>
          </p:cNvPr>
          <p:cNvSpPr>
            <a:spLocks noGrp="1"/>
          </p:cNvSpPr>
          <p:nvPr>
            <p:ph type="body" sz="quarter" idx="19"/>
          </p:nvPr>
        </p:nvSpPr>
        <p:spPr/>
        <p:txBody>
          <a:bodyPr/>
          <a:lstStyle/>
          <a:p>
            <a:r>
              <a:rPr lang="en-US">
                <a:ea typeface="+mj-lt"/>
                <a:cs typeface="+mj-lt"/>
              </a:rPr>
              <a:t>Privacy policy example </a:t>
            </a:r>
            <a:endParaRPr lang="en-US"/>
          </a:p>
        </p:txBody>
      </p:sp>
    </p:spTree>
    <p:extLst>
      <p:ext uri="{BB962C8B-B14F-4D97-AF65-F5344CB8AC3E}">
        <p14:creationId xmlns:p14="http://schemas.microsoft.com/office/powerpoint/2010/main" val="30917904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9C057-C8E9-B95A-70AF-0472D1DDFD03}"/>
              </a:ext>
            </a:extLst>
          </p:cNvPr>
          <p:cNvSpPr>
            <a:spLocks noGrp="1"/>
          </p:cNvSpPr>
          <p:nvPr>
            <p:ph type="ctrTitle"/>
          </p:nvPr>
        </p:nvSpPr>
        <p:spPr/>
        <p:txBody>
          <a:bodyPr/>
          <a:lstStyle/>
          <a:p>
            <a:r>
              <a:rPr lang="en-US"/>
              <a:t>FAQs and final checklist</a:t>
            </a:r>
          </a:p>
        </p:txBody>
      </p:sp>
      <p:sp>
        <p:nvSpPr>
          <p:cNvPr id="3" name="Subtitle 2">
            <a:extLst>
              <a:ext uri="{FF2B5EF4-FFF2-40B4-BE49-F238E27FC236}">
                <a16:creationId xmlns:a16="http://schemas.microsoft.com/office/drawing/2014/main" id="{38778C5D-3995-0772-4F5B-4FF62A4446A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769AA6C4-302A-8759-9A1A-E73EF6957DDC}"/>
              </a:ext>
            </a:extLst>
          </p:cNvPr>
          <p:cNvSpPr>
            <a:spLocks noGrp="1"/>
          </p:cNvSpPr>
          <p:nvPr>
            <p:ph type="sldNum" sz="quarter" idx="12"/>
          </p:nvPr>
        </p:nvSpPr>
        <p:spPr/>
        <p:txBody>
          <a:bodyPr/>
          <a:lstStyle/>
          <a:p>
            <a:fld id="{AE086683-F536-42AB-ABBC-F4803DFE8DBC}" type="slidenum">
              <a:rPr lang="en-US" smtClean="0"/>
              <a:t>55</a:t>
            </a:fld>
            <a:endParaRPr lang="en-US"/>
          </a:p>
        </p:txBody>
      </p:sp>
      <p:pic>
        <p:nvPicPr>
          <p:cNvPr id="7" name="Picture Placeholder 6" descr="Checklist, shipping and writing with business woman in office for courier delivery, logistics schedule or inventory. Quality control, client feedback and ecommerce cargo with person in startup.">
            <a:extLst>
              <a:ext uri="{FF2B5EF4-FFF2-40B4-BE49-F238E27FC236}">
                <a16:creationId xmlns:a16="http://schemas.microsoft.com/office/drawing/2014/main" id="{8E5E5B8E-7C86-E51F-C41B-06F0ADB8E49C}"/>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t="-241"/>
          <a:stretch>
            <a:fillRect/>
          </a:stretch>
        </p:blipFill>
        <p:spPr>
          <a:xfrm>
            <a:off x="7145338" y="681042"/>
            <a:ext cx="4822824" cy="5873746"/>
          </a:xfrm>
        </p:spPr>
      </p:pic>
      <p:sp>
        <p:nvSpPr>
          <p:cNvPr id="6" name="Text Placeholder 5">
            <a:extLst>
              <a:ext uri="{FF2B5EF4-FFF2-40B4-BE49-F238E27FC236}">
                <a16:creationId xmlns:a16="http://schemas.microsoft.com/office/drawing/2014/main" id="{72E7EFDB-25F7-FFC8-6B2B-93E08E28821E}"/>
              </a:ext>
            </a:extLst>
          </p:cNvPr>
          <p:cNvSpPr>
            <a:spLocks noGrp="1"/>
          </p:cNvSpPr>
          <p:nvPr>
            <p:ph type="body" sz="quarter" idx="14"/>
          </p:nvPr>
        </p:nvSpPr>
        <p:spPr>
          <a:xfrm>
            <a:off x="222251" y="1816894"/>
            <a:ext cx="1314738" cy="169277"/>
          </a:xfrm>
        </p:spPr>
        <p:txBody>
          <a:bodyPr/>
          <a:lstStyle/>
          <a:p>
            <a:r>
              <a:rPr lang="en-US"/>
              <a:t>Chapter 7</a:t>
            </a:r>
          </a:p>
        </p:txBody>
      </p:sp>
    </p:spTree>
    <p:extLst>
      <p:ext uri="{BB962C8B-B14F-4D97-AF65-F5344CB8AC3E}">
        <p14:creationId xmlns:p14="http://schemas.microsoft.com/office/powerpoint/2010/main" val="11136512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1033D0-EFA5-29FE-CF4D-74F7C2E65D4F}"/>
              </a:ext>
            </a:extLst>
          </p:cNvPr>
          <p:cNvSpPr>
            <a:spLocks noGrp="1"/>
          </p:cNvSpPr>
          <p:nvPr>
            <p:ph idx="1"/>
          </p:nvPr>
        </p:nvSpPr>
        <p:spPr>
          <a:xfrm>
            <a:off x="222250" y="1887223"/>
            <a:ext cx="5873749" cy="3899658"/>
          </a:xfrm>
        </p:spPr>
        <p:txBody>
          <a:bodyPr/>
          <a:lstStyle/>
          <a:p>
            <a:r>
              <a:rPr lang="en-US" b="1" dirty="0">
                <a:ea typeface="+mn-lt"/>
                <a:cs typeface="+mn-lt"/>
              </a:rPr>
              <a:t>Does Sinch have a test TFN to try out?</a:t>
            </a:r>
          </a:p>
          <a:p>
            <a:pPr marL="103505" lvl="2" indent="0">
              <a:buNone/>
            </a:pPr>
            <a:r>
              <a:rPr lang="en-US" sz="1100" dirty="0">
                <a:ea typeface="+mn-lt"/>
                <a:cs typeface="+mn-lt"/>
              </a:rPr>
              <a:t>There are no shared TFNs available for testing. If you would like to test integration </a:t>
            </a:r>
            <a:br>
              <a:rPr lang="en-US" sz="1100" dirty="0">
                <a:ea typeface="+mn-lt"/>
                <a:cs typeface="+mn-lt"/>
              </a:rPr>
            </a:br>
            <a:r>
              <a:rPr lang="en-US" sz="1100" dirty="0">
                <a:ea typeface="+mn-lt"/>
                <a:cs typeface="+mn-lt"/>
              </a:rPr>
              <a:t>with Sinch, this can be done using Sinch's shared test short codes. </a:t>
            </a:r>
          </a:p>
          <a:p>
            <a:pPr marL="103505" lvl="2" indent="0">
              <a:buNone/>
            </a:pPr>
            <a:endParaRPr lang="en-US" sz="1100" dirty="0">
              <a:ea typeface="+mn-lt"/>
              <a:cs typeface="+mn-lt"/>
            </a:endParaRPr>
          </a:p>
          <a:p>
            <a:r>
              <a:rPr lang="en-US" b="1" dirty="0">
                <a:ea typeface="+mn-lt"/>
                <a:cs typeface="+mn-lt"/>
              </a:rPr>
              <a:t>Does Voice and SMS need to be with the same provider?</a:t>
            </a:r>
          </a:p>
          <a:p>
            <a:pPr marL="137160" lvl="2" indent="0">
              <a:buNone/>
            </a:pPr>
            <a:r>
              <a:rPr lang="en-US" sz="1100" dirty="0">
                <a:ea typeface="+mn-lt"/>
                <a:cs typeface="+mn-lt"/>
              </a:rPr>
              <a:t>No, you can use a different Voice provider than your SMS provider on a TFN. You are not forced to get your voice and SMS services from the same company. Sinch can provide both Voice and SMS service, or you can choose to enable only SMS messaging with Sinch.</a:t>
            </a:r>
          </a:p>
          <a:p>
            <a:pPr marL="137160" lvl="2" indent="0">
              <a:buNone/>
            </a:pPr>
            <a:endParaRPr lang="en-US" sz="1100" dirty="0">
              <a:ea typeface="+mn-lt"/>
              <a:cs typeface="+mn-lt"/>
            </a:endParaRPr>
          </a:p>
          <a:p>
            <a:r>
              <a:rPr lang="en-US" b="1" dirty="0">
                <a:ea typeface="+mn-lt"/>
                <a:cs typeface="+mn-lt"/>
              </a:rPr>
              <a:t>Why should a business use a TFN?</a:t>
            </a:r>
          </a:p>
          <a:p>
            <a:pPr marL="137160" lvl="2" indent="0">
              <a:buNone/>
            </a:pPr>
            <a:r>
              <a:rPr lang="en-US" sz="1100" dirty="0">
                <a:ea typeface="+mn-lt"/>
                <a:cs typeface="+mn-lt"/>
              </a:rPr>
              <a:t>Text-enable an existing, familiar business line, project a "national feel" rather than a local one, get up and running quickly (1-5 business days), use a single number for both the US and Canada, use a number that supports both voice and messaging, benefit from a registration process that is less complex than other options, and more.</a:t>
            </a:r>
          </a:p>
          <a:p>
            <a:pPr marL="137160" lvl="2" indent="0">
              <a:buNone/>
            </a:pPr>
            <a:endParaRPr lang="en-US" sz="1100" dirty="0">
              <a:ea typeface="+mn-lt"/>
              <a:cs typeface="+mn-lt"/>
            </a:endParaRPr>
          </a:p>
          <a:p>
            <a:r>
              <a:rPr lang="en-US" b="1" dirty="0">
                <a:ea typeface="+mn-lt"/>
                <a:cs typeface="+mn-lt"/>
              </a:rPr>
              <a:t>What are the common use cases for TFNs?</a:t>
            </a:r>
          </a:p>
          <a:p>
            <a:pPr marL="137160" lvl="2" indent="0">
              <a:buNone/>
            </a:pPr>
            <a:r>
              <a:rPr lang="en-US" sz="1100" dirty="0">
                <a:ea typeface="+mn-lt"/>
                <a:cs typeface="+mn-lt"/>
              </a:rPr>
              <a:t>Common use cases include two-factor authentication (2FA), account notifications, delivery updates, appointment reminders, promotions, and customer service.</a:t>
            </a:r>
          </a:p>
          <a:p>
            <a:pPr marL="137160" lvl="2" indent="0">
              <a:buNone/>
            </a:pPr>
            <a:endParaRPr lang="en-US" sz="1100" dirty="0">
              <a:ea typeface="+mn-lt"/>
              <a:cs typeface="+mn-lt"/>
            </a:endParaRPr>
          </a:p>
          <a:p>
            <a:r>
              <a:rPr lang="en-US" b="1" dirty="0">
                <a:ea typeface="+mn-lt"/>
                <a:cs typeface="+mn-lt"/>
              </a:rPr>
              <a:t>Can TFNs send MMS (multimedia messages)?</a:t>
            </a:r>
          </a:p>
          <a:p>
            <a:pPr marL="137160" lvl="2" indent="0">
              <a:buNone/>
            </a:pPr>
            <a:r>
              <a:rPr lang="en-US" sz="1100" dirty="0">
                <a:ea typeface="+mn-lt"/>
                <a:cs typeface="+mn-lt"/>
              </a:rPr>
              <a:t>Yes, TFNs support MMS in the U.S., Canada, and Puerto Rico.</a:t>
            </a:r>
          </a:p>
        </p:txBody>
      </p:sp>
      <p:sp>
        <p:nvSpPr>
          <p:cNvPr id="3" name="Text Placeholder 2">
            <a:extLst>
              <a:ext uri="{FF2B5EF4-FFF2-40B4-BE49-F238E27FC236}">
                <a16:creationId xmlns:a16="http://schemas.microsoft.com/office/drawing/2014/main" id="{4F3F7D51-13F2-69A7-19EE-32EBBD019219}"/>
              </a:ext>
            </a:extLst>
          </p:cNvPr>
          <p:cNvSpPr>
            <a:spLocks noGrp="1"/>
          </p:cNvSpPr>
          <p:nvPr>
            <p:ph type="body" idx="13"/>
          </p:nvPr>
        </p:nvSpPr>
        <p:spPr>
          <a:xfrm>
            <a:off x="222251" y="1369414"/>
            <a:ext cx="11745912" cy="326821"/>
          </a:xfrm>
        </p:spPr>
        <p:txBody>
          <a:bodyPr/>
          <a:lstStyle/>
          <a:p>
            <a:r>
              <a:rPr lang="en-US" dirty="0"/>
              <a:t>Common questions about the TFN process</a:t>
            </a:r>
          </a:p>
        </p:txBody>
      </p:sp>
      <p:sp>
        <p:nvSpPr>
          <p:cNvPr id="4" name="Slide Number Placeholder 3">
            <a:extLst>
              <a:ext uri="{FF2B5EF4-FFF2-40B4-BE49-F238E27FC236}">
                <a16:creationId xmlns:a16="http://schemas.microsoft.com/office/drawing/2014/main" id="{9199493F-C139-03C6-2A8B-2209ECB1BD7D}"/>
              </a:ext>
            </a:extLst>
          </p:cNvPr>
          <p:cNvSpPr>
            <a:spLocks noGrp="1"/>
          </p:cNvSpPr>
          <p:nvPr>
            <p:ph type="sldNum" sz="quarter" idx="16"/>
          </p:nvPr>
        </p:nvSpPr>
        <p:spPr/>
        <p:txBody>
          <a:bodyPr/>
          <a:lstStyle/>
          <a:p>
            <a:fld id="{AE086683-F536-42AB-ABBC-F4803DFE8DBC}" type="slidenum">
              <a:rPr lang="en-US" smtClean="0"/>
              <a:pPr/>
              <a:t>56</a:t>
            </a:fld>
            <a:endParaRPr lang="en-US"/>
          </a:p>
        </p:txBody>
      </p:sp>
      <p:sp>
        <p:nvSpPr>
          <p:cNvPr id="9" name="Text Placeholder 8">
            <a:extLst>
              <a:ext uri="{FF2B5EF4-FFF2-40B4-BE49-F238E27FC236}">
                <a16:creationId xmlns:a16="http://schemas.microsoft.com/office/drawing/2014/main" id="{F932B818-74F4-027A-EF78-17CA4B8B78D9}"/>
              </a:ext>
            </a:extLst>
          </p:cNvPr>
          <p:cNvSpPr>
            <a:spLocks noGrp="1"/>
          </p:cNvSpPr>
          <p:nvPr>
            <p:ph type="body" sz="quarter" idx="19"/>
          </p:nvPr>
        </p:nvSpPr>
        <p:spPr/>
        <p:txBody>
          <a:bodyPr/>
          <a:lstStyle/>
          <a:p>
            <a:r>
              <a:rPr lang="en-US" dirty="0"/>
              <a:t>Frequently asked questions (FAQs)</a:t>
            </a:r>
          </a:p>
        </p:txBody>
      </p:sp>
      <p:sp>
        <p:nvSpPr>
          <p:cNvPr id="10" name="Content Placeholder 1">
            <a:extLst>
              <a:ext uri="{FF2B5EF4-FFF2-40B4-BE49-F238E27FC236}">
                <a16:creationId xmlns:a16="http://schemas.microsoft.com/office/drawing/2014/main" id="{88577AB1-70DD-644E-E750-5B735B603FA7}"/>
              </a:ext>
            </a:extLst>
          </p:cNvPr>
          <p:cNvSpPr txBox="1">
            <a:spLocks/>
          </p:cNvSpPr>
          <p:nvPr/>
        </p:nvSpPr>
        <p:spPr>
          <a:xfrm>
            <a:off x="5978157" y="1887223"/>
            <a:ext cx="5873749" cy="3899658"/>
          </a:xfrm>
          <a:prstGeom prst="rect">
            <a:avLst/>
          </a:prstGeom>
        </p:spPr>
        <p:txBody>
          <a:bodyPr vert="horz" lIns="180000" tIns="0" rIns="180000" bIns="0" rtlCol="0" anchor="t">
            <a:noAutofit/>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r>
              <a:rPr lang="en-US" b="1" dirty="0">
                <a:ea typeface="+mn-lt"/>
                <a:cs typeface="+mn-lt"/>
              </a:rPr>
              <a:t>What is the messaging speed (throughput) for a TFN?</a:t>
            </a:r>
          </a:p>
          <a:p>
            <a:pPr marL="137160" lvl="2" indent="0">
              <a:buNone/>
            </a:pPr>
            <a:r>
              <a:rPr lang="en-US" sz="1100" dirty="0">
                <a:ea typeface="+mn-lt"/>
                <a:cs typeface="+mn-lt"/>
              </a:rPr>
              <a:t>The default throughput is 10 messages per second (msg/sec). Higher throughput is available and can be approved on a case-by-case basis depending on the use case.</a:t>
            </a:r>
          </a:p>
          <a:p>
            <a:pPr marL="137160" lvl="2" indent="0">
              <a:buNone/>
            </a:pPr>
            <a:endParaRPr lang="en-US" sz="1100" dirty="0">
              <a:ea typeface="+mn-lt"/>
              <a:cs typeface="+mn-lt"/>
            </a:endParaRPr>
          </a:p>
          <a:p>
            <a:r>
              <a:rPr lang="en-US" b="1" dirty="0">
                <a:ea typeface="+mn-lt"/>
                <a:cs typeface="+mn-lt"/>
              </a:rPr>
              <a:t>Are Privacy Policy links required?</a:t>
            </a:r>
          </a:p>
          <a:p>
            <a:pPr marL="102870" lvl="2" indent="0">
              <a:buNone/>
            </a:pPr>
            <a:r>
              <a:rPr lang="en-US" sz="1100" dirty="0">
                <a:ea typeface="+mn-lt"/>
                <a:cs typeface="+mn-lt"/>
              </a:rPr>
              <a:t>Businesses that collect personal data are generally required to have a Privacy Policy under U.S. and Canadian privacy laws. Even if not legally required in all cases, having a Privacy Policy is a best practice for transparency and compliance. If a business has one, it should be submitted and made easily accessible on its webpage.</a:t>
            </a:r>
          </a:p>
          <a:p>
            <a:pPr marL="274637" lvl="2" indent="-171450"/>
            <a:endParaRPr lang="en-US" sz="1100" dirty="0">
              <a:ea typeface="+mn-lt"/>
              <a:cs typeface="+mn-lt"/>
            </a:endParaRPr>
          </a:p>
          <a:p>
            <a:r>
              <a:rPr lang="en-US" b="1" dirty="0">
                <a:ea typeface="+mn-lt"/>
                <a:cs typeface="+mn-lt"/>
              </a:rPr>
              <a:t>Why are my TFN messages getting blocked?</a:t>
            </a:r>
          </a:p>
          <a:p>
            <a:pPr marL="137160" lvl="2" indent="0">
              <a:buNone/>
            </a:pPr>
            <a:r>
              <a:rPr lang="en-US" sz="1100" dirty="0">
                <a:ea typeface="+mn-lt"/>
                <a:cs typeface="+mn-lt"/>
              </a:rPr>
              <a:t>The most common reasons for blocked messages are:</a:t>
            </a:r>
          </a:p>
          <a:p>
            <a:pPr marL="542925" lvl="4">
              <a:buFont typeface="Arial" panose="020B0604020202020204" pitchFamily="34" charset="0"/>
              <a:buChar char="•"/>
            </a:pPr>
            <a:r>
              <a:rPr lang="en-US" sz="1100" dirty="0">
                <a:ea typeface="+mn-lt"/>
                <a:cs typeface="+mn-lt"/>
              </a:rPr>
              <a:t>Error 255 (Spam): The carrier has flagged the traffic as spam due to high user complaints, a high opt-out rate, or the use of public URL shorteners.</a:t>
            </a:r>
          </a:p>
          <a:p>
            <a:pPr marL="542925" lvl="4">
              <a:buFont typeface="Arial" panose="020B0604020202020204" pitchFamily="34" charset="0"/>
              <a:buChar char="•"/>
            </a:pPr>
            <a:r>
              <a:rPr lang="en-US" sz="1100" dirty="0">
                <a:ea typeface="+mn-lt"/>
                <a:cs typeface="+mn-lt"/>
              </a:rPr>
              <a:t>Error 64 (TFN Not Verified): The number has not completed the mandatory sender verification process.</a:t>
            </a:r>
          </a:p>
          <a:p>
            <a:pPr marL="542925" lvl="4">
              <a:buFont typeface="Arial" panose="020B0604020202020204" pitchFamily="34" charset="0"/>
              <a:buChar char="•"/>
            </a:pPr>
            <a:r>
              <a:rPr lang="en-US" sz="1100" dirty="0">
                <a:ea typeface="+mn-lt"/>
                <a:cs typeface="+mn-lt"/>
              </a:rPr>
              <a:t>Error 205 (Illegal Subscriber): The number is not correctly provisioned for messaging. This may happen if the number was ported away or an issue occurred during setup.</a:t>
            </a:r>
            <a:endParaRPr lang="en-US" sz="1100" dirty="0"/>
          </a:p>
        </p:txBody>
      </p:sp>
    </p:spTree>
    <p:extLst>
      <p:ext uri="{BB962C8B-B14F-4D97-AF65-F5344CB8AC3E}">
        <p14:creationId xmlns:p14="http://schemas.microsoft.com/office/powerpoint/2010/main" val="41178466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06BC5A-DA5C-9262-0065-C38BD4D6BDB7}"/>
              </a:ext>
            </a:extLst>
          </p:cNvPr>
          <p:cNvSpPr>
            <a:spLocks noGrp="1"/>
          </p:cNvSpPr>
          <p:nvPr>
            <p:ph idx="1"/>
          </p:nvPr>
        </p:nvSpPr>
        <p:spPr>
          <a:xfrm>
            <a:off x="400050" y="2226998"/>
            <a:ext cx="11745912" cy="2488818"/>
          </a:xfrm>
        </p:spPr>
        <p:txBody>
          <a:bodyPr lIns="216000"/>
          <a:lstStyle/>
          <a:p>
            <a:pPr marL="0" indent="0">
              <a:buNone/>
              <a:defRPr/>
            </a:pPr>
            <a:r>
              <a:rPr lang="en-US" sz="1800" spc="0" dirty="0">
                <a:solidFill>
                  <a:schemeClr val="tx1"/>
                </a:solidFill>
                <a:ea typeface="+mn-lt"/>
                <a:cs typeface="+mn-lt"/>
              </a:rPr>
              <a:t>  </a:t>
            </a:r>
            <a:r>
              <a:rPr lang="en-US" sz="1800" spc="0">
                <a:solidFill>
                  <a:schemeClr val="tx1"/>
                </a:solidFill>
                <a:ea typeface="+mn-lt"/>
                <a:cs typeface="+mn-lt"/>
              </a:rPr>
              <a:t>Set up your Sinch Dashboard account</a:t>
            </a:r>
            <a:endParaRPr lang="en-US">
              <a:solidFill>
                <a:schemeClr val="tx1"/>
              </a:solidFill>
              <a:ea typeface="+mn-lt"/>
              <a:cs typeface="+mn-lt"/>
            </a:endParaRPr>
          </a:p>
          <a:p>
            <a:pPr marL="175895" indent="-175895">
              <a:buNone/>
              <a:defRPr/>
            </a:pPr>
            <a:r>
              <a:rPr lang="en-US" sz="1800" spc="0" dirty="0">
                <a:solidFill>
                  <a:schemeClr val="tx1"/>
                </a:solidFill>
                <a:ea typeface="+mn-lt"/>
                <a:cs typeface="+mn-lt"/>
              </a:rPr>
              <a:t> Decided whether you're buying, hosting, or porting your TFN</a:t>
            </a:r>
            <a:endParaRPr lang="en-US" dirty="0">
              <a:solidFill>
                <a:schemeClr val="tx1"/>
              </a:solidFill>
            </a:endParaRPr>
          </a:p>
          <a:p>
            <a:pPr marL="175895" indent="-175895">
              <a:buNone/>
              <a:defRPr/>
            </a:pPr>
            <a:r>
              <a:rPr lang="en-US" sz="1800" spc="0">
                <a:solidFill>
                  <a:schemeClr val="tx1"/>
                </a:solidFill>
                <a:ea typeface="+mn-lt"/>
                <a:cs typeface="+mn-lt"/>
              </a:rPr>
              <a:t> Enabled your TFN for voice and messaging</a:t>
            </a:r>
            <a:endParaRPr lang="en-US"/>
          </a:p>
          <a:p>
            <a:pPr marL="175895" indent="-175895">
              <a:buNone/>
              <a:defRPr/>
            </a:pPr>
            <a:r>
              <a:rPr lang="en-US" sz="1800" spc="0">
                <a:solidFill>
                  <a:schemeClr val="tx1"/>
                </a:solidFill>
                <a:ea typeface="+mn-lt"/>
                <a:cs typeface="+mn-lt"/>
              </a:rPr>
              <a:t> Submitted your campaign for verification</a:t>
            </a:r>
            <a:endParaRPr lang="en-US"/>
          </a:p>
          <a:p>
            <a:pPr marL="175895" indent="-175895">
              <a:buNone/>
              <a:defRPr/>
            </a:pPr>
            <a:r>
              <a:rPr lang="en-US" sz="1800" spc="0">
                <a:solidFill>
                  <a:schemeClr val="tx1"/>
                </a:solidFill>
                <a:ea typeface="+mn-lt"/>
                <a:cs typeface="+mn-lt"/>
              </a:rPr>
              <a:t> Reviewed the messaging best practices</a:t>
            </a:r>
            <a:endParaRPr lang="en-US"/>
          </a:p>
          <a:p>
            <a:pPr marL="175895" indent="-175895">
              <a:buNone/>
              <a:defRPr/>
            </a:pPr>
            <a:r>
              <a:rPr lang="en-US" sz="1800" spc="0">
                <a:solidFill>
                  <a:schemeClr val="tx1"/>
                </a:solidFill>
                <a:ea typeface="+mn-lt"/>
                <a:cs typeface="+mn-lt"/>
              </a:rPr>
              <a:t> Set up your required keywords (HELP and STOP)</a:t>
            </a:r>
            <a:endParaRPr lang="en-US"/>
          </a:p>
        </p:txBody>
      </p:sp>
      <p:sp>
        <p:nvSpPr>
          <p:cNvPr id="3" name="Text Placeholder 2">
            <a:extLst>
              <a:ext uri="{FF2B5EF4-FFF2-40B4-BE49-F238E27FC236}">
                <a16:creationId xmlns:a16="http://schemas.microsoft.com/office/drawing/2014/main" id="{8FCC3B4F-2030-498B-BCA5-6A8DFF8FA583}"/>
              </a:ext>
            </a:extLst>
          </p:cNvPr>
          <p:cNvSpPr>
            <a:spLocks noGrp="1"/>
          </p:cNvSpPr>
          <p:nvPr>
            <p:ph type="body" idx="13"/>
          </p:nvPr>
        </p:nvSpPr>
        <p:spPr/>
        <p:txBody>
          <a:bodyPr/>
          <a:lstStyle/>
          <a:p>
            <a:r>
              <a:rPr lang="en-US"/>
              <a:t>Double check that you’ve done everything right to submit your Toll-Free messaging campaign</a:t>
            </a:r>
          </a:p>
        </p:txBody>
      </p:sp>
      <p:sp>
        <p:nvSpPr>
          <p:cNvPr id="4" name="Text Placeholder 3">
            <a:extLst>
              <a:ext uri="{FF2B5EF4-FFF2-40B4-BE49-F238E27FC236}">
                <a16:creationId xmlns:a16="http://schemas.microsoft.com/office/drawing/2014/main" id="{1331DD5D-427A-39E8-D21A-AB7228388155}"/>
              </a:ext>
            </a:extLst>
          </p:cNvPr>
          <p:cNvSpPr>
            <a:spLocks noGrp="1"/>
          </p:cNvSpPr>
          <p:nvPr>
            <p:ph type="body" sz="quarter" idx="17"/>
          </p:nvPr>
        </p:nvSpPr>
        <p:spPr>
          <a:xfrm>
            <a:off x="222251" y="6391410"/>
            <a:ext cx="11745910" cy="163378"/>
          </a:xfrm>
        </p:spPr>
        <p:txBody>
          <a:bodyPr/>
          <a:lstStyle/>
          <a:p>
            <a:r>
              <a:rPr lang="en-US"/>
              <a:t>For more guidance, visit the </a:t>
            </a:r>
            <a:r>
              <a:rPr lang="en-US">
                <a:hlinkClick r:id="rId2"/>
              </a:rPr>
              <a:t>Toll-Free Numbers section </a:t>
            </a:r>
            <a:r>
              <a:rPr lang="en-US"/>
              <a:t>on the Sinch Community site.</a:t>
            </a:r>
            <a:endParaRPr lang="en-US" i="1"/>
          </a:p>
        </p:txBody>
      </p:sp>
      <p:sp>
        <p:nvSpPr>
          <p:cNvPr id="5" name="Text Placeholder 4">
            <a:extLst>
              <a:ext uri="{FF2B5EF4-FFF2-40B4-BE49-F238E27FC236}">
                <a16:creationId xmlns:a16="http://schemas.microsoft.com/office/drawing/2014/main" id="{E9143ED8-59BF-3CC9-4AE7-3C128457E539}"/>
              </a:ext>
            </a:extLst>
          </p:cNvPr>
          <p:cNvSpPr>
            <a:spLocks noGrp="1"/>
          </p:cNvSpPr>
          <p:nvPr>
            <p:ph type="body" sz="quarter" idx="19"/>
          </p:nvPr>
        </p:nvSpPr>
        <p:spPr/>
        <p:txBody>
          <a:bodyPr/>
          <a:lstStyle/>
          <a:p>
            <a:r>
              <a:rPr lang="en-US" dirty="0">
                <a:ea typeface="+mj-lt"/>
                <a:cs typeface="+mj-lt"/>
              </a:rPr>
              <a:t>Final Checklist</a:t>
            </a:r>
            <a:endParaRPr lang="en-US" dirty="0"/>
          </a:p>
        </p:txBody>
      </p:sp>
      <p:sp>
        <p:nvSpPr>
          <p:cNvPr id="6" name="Slide Number Placeholder 5">
            <a:extLst>
              <a:ext uri="{FF2B5EF4-FFF2-40B4-BE49-F238E27FC236}">
                <a16:creationId xmlns:a16="http://schemas.microsoft.com/office/drawing/2014/main" id="{335DD053-09B1-C7B1-E06F-51BB9D75F48A}"/>
              </a:ext>
            </a:extLst>
          </p:cNvPr>
          <p:cNvSpPr>
            <a:spLocks noGrp="1"/>
          </p:cNvSpPr>
          <p:nvPr>
            <p:ph type="sldNum" sz="quarter" idx="22"/>
          </p:nvPr>
        </p:nvSpPr>
        <p:spPr/>
        <p:txBody>
          <a:bodyPr/>
          <a:lstStyle/>
          <a:p>
            <a:fld id="{AE086683-F536-42AB-ABBC-F4803DFE8DBC}" type="slidenum">
              <a:rPr lang="en-US" smtClean="0"/>
              <a:pPr/>
              <a:t>57</a:t>
            </a:fld>
            <a:endParaRPr lang="en-US" sz="700"/>
          </a:p>
        </p:txBody>
      </p:sp>
      <p:pic>
        <p:nvPicPr>
          <p:cNvPr id="7" name="Picture Placeholder 14">
            <a:extLst>
              <a:ext uri="{FF2B5EF4-FFF2-40B4-BE49-F238E27FC236}">
                <a16:creationId xmlns:a16="http://schemas.microsoft.com/office/drawing/2014/main" id="{652CFA15-9C1B-697F-1958-3247E7630AC2}"/>
              </a:ext>
            </a:extLst>
          </p:cNvPr>
          <p:cNvPicPr>
            <a:picLocks noChangeAspect="1"/>
          </p:cNvPicPr>
          <p:nvPr/>
        </p:nvPicPr>
        <p:blipFill>
          <a:blip>
            <a:extLst>
              <a:ext uri="{96DAC541-7B7A-43D3-8B79-37D633B846F1}">
                <asvg:svgBlip xmlns:asvg="http://schemas.microsoft.com/office/drawing/2016/SVG/main" r:embed="rId3"/>
              </a:ext>
            </a:extLst>
          </a:blip>
          <a:srcRect t="6250" b="6250"/>
          <a:stretch/>
        </p:blipFill>
        <p:spPr>
          <a:xfrm>
            <a:off x="345450" y="3981772"/>
            <a:ext cx="308882" cy="270272"/>
          </a:xfrm>
          <a:prstGeom prst="rect">
            <a:avLst/>
          </a:prstGeom>
        </p:spPr>
      </p:pic>
      <p:pic>
        <p:nvPicPr>
          <p:cNvPr id="8" name="Picture Placeholder 14">
            <a:extLst>
              <a:ext uri="{FF2B5EF4-FFF2-40B4-BE49-F238E27FC236}">
                <a16:creationId xmlns:a16="http://schemas.microsoft.com/office/drawing/2014/main" id="{E1DC3817-8DED-2B5C-44D7-D25447B4C690}"/>
              </a:ext>
            </a:extLst>
          </p:cNvPr>
          <p:cNvPicPr>
            <a:picLocks noChangeAspect="1"/>
          </p:cNvPicPr>
          <p:nvPr/>
        </p:nvPicPr>
        <p:blipFill>
          <a:blip>
            <a:extLst>
              <a:ext uri="{96DAC541-7B7A-43D3-8B79-37D633B846F1}">
                <asvg:svgBlip xmlns:asvg="http://schemas.microsoft.com/office/drawing/2016/SVG/main" r:embed="rId3"/>
              </a:ext>
            </a:extLst>
          </a:blip>
          <a:srcRect t="6250" b="6250"/>
          <a:stretch/>
        </p:blipFill>
        <p:spPr>
          <a:xfrm>
            <a:off x="345450" y="3635374"/>
            <a:ext cx="308882" cy="270272"/>
          </a:xfrm>
          <a:prstGeom prst="rect">
            <a:avLst/>
          </a:prstGeom>
        </p:spPr>
      </p:pic>
      <p:pic>
        <p:nvPicPr>
          <p:cNvPr id="9" name="Picture Placeholder 14">
            <a:extLst>
              <a:ext uri="{FF2B5EF4-FFF2-40B4-BE49-F238E27FC236}">
                <a16:creationId xmlns:a16="http://schemas.microsoft.com/office/drawing/2014/main" id="{C458350F-EBAA-7D77-33E5-A077B875CC08}"/>
              </a:ext>
            </a:extLst>
          </p:cNvPr>
          <p:cNvPicPr>
            <a:picLocks noChangeAspect="1"/>
          </p:cNvPicPr>
          <p:nvPr/>
        </p:nvPicPr>
        <p:blipFill>
          <a:blip>
            <a:extLst>
              <a:ext uri="{96DAC541-7B7A-43D3-8B79-37D633B846F1}">
                <asvg:svgBlip xmlns:asvg="http://schemas.microsoft.com/office/drawing/2016/SVG/main" r:embed="rId3"/>
              </a:ext>
            </a:extLst>
          </a:blip>
          <a:srcRect t="6250" b="6250"/>
          <a:stretch/>
        </p:blipFill>
        <p:spPr>
          <a:xfrm>
            <a:off x="345450" y="3288978"/>
            <a:ext cx="308882" cy="270272"/>
          </a:xfrm>
          <a:prstGeom prst="rect">
            <a:avLst/>
          </a:prstGeom>
        </p:spPr>
      </p:pic>
      <p:pic>
        <p:nvPicPr>
          <p:cNvPr id="10" name="Picture Placeholder 14">
            <a:extLst>
              <a:ext uri="{FF2B5EF4-FFF2-40B4-BE49-F238E27FC236}">
                <a16:creationId xmlns:a16="http://schemas.microsoft.com/office/drawing/2014/main" id="{25E55717-5DE1-63EA-40A1-4FA16961B536}"/>
              </a:ext>
            </a:extLst>
          </p:cNvPr>
          <p:cNvPicPr>
            <a:picLocks noChangeAspect="1"/>
          </p:cNvPicPr>
          <p:nvPr/>
        </p:nvPicPr>
        <p:blipFill>
          <a:blip>
            <a:extLst>
              <a:ext uri="{96DAC541-7B7A-43D3-8B79-37D633B846F1}">
                <asvg:svgBlip xmlns:asvg="http://schemas.microsoft.com/office/drawing/2016/SVG/main" r:embed="rId3"/>
              </a:ext>
            </a:extLst>
          </a:blip>
          <a:srcRect t="6250" b="6250"/>
          <a:stretch/>
        </p:blipFill>
        <p:spPr>
          <a:xfrm>
            <a:off x="345450" y="2942582"/>
            <a:ext cx="308882" cy="270272"/>
          </a:xfrm>
          <a:prstGeom prst="rect">
            <a:avLst/>
          </a:prstGeom>
        </p:spPr>
      </p:pic>
      <p:pic>
        <p:nvPicPr>
          <p:cNvPr id="11" name="Picture Placeholder 14">
            <a:extLst>
              <a:ext uri="{FF2B5EF4-FFF2-40B4-BE49-F238E27FC236}">
                <a16:creationId xmlns:a16="http://schemas.microsoft.com/office/drawing/2014/main" id="{6759B0D6-30EC-0A2F-1065-0851ACD15FB3}"/>
              </a:ext>
            </a:extLst>
          </p:cNvPr>
          <p:cNvPicPr>
            <a:picLocks noChangeAspect="1"/>
          </p:cNvPicPr>
          <p:nvPr/>
        </p:nvPicPr>
        <p:blipFill>
          <a:blip>
            <a:extLst>
              <a:ext uri="{96DAC541-7B7A-43D3-8B79-37D633B846F1}">
                <asvg:svgBlip xmlns:asvg="http://schemas.microsoft.com/office/drawing/2016/SVG/main" r:embed="rId3"/>
              </a:ext>
            </a:extLst>
          </a:blip>
          <a:srcRect t="6250" b="6250"/>
          <a:stretch/>
        </p:blipFill>
        <p:spPr>
          <a:xfrm>
            <a:off x="345450" y="2596186"/>
            <a:ext cx="308882" cy="270272"/>
          </a:xfrm>
          <a:prstGeom prst="rect">
            <a:avLst/>
          </a:prstGeom>
        </p:spPr>
      </p:pic>
      <p:pic>
        <p:nvPicPr>
          <p:cNvPr id="12" name="Picture Placeholder 14">
            <a:extLst>
              <a:ext uri="{FF2B5EF4-FFF2-40B4-BE49-F238E27FC236}">
                <a16:creationId xmlns:a16="http://schemas.microsoft.com/office/drawing/2014/main" id="{DBC36C27-E7DC-2505-8E12-8D77238DA896}"/>
              </a:ext>
            </a:extLst>
          </p:cNvPr>
          <p:cNvPicPr>
            <a:picLocks noChangeAspect="1"/>
          </p:cNvPicPr>
          <p:nvPr/>
        </p:nvPicPr>
        <p:blipFill>
          <a:blip>
            <a:extLst>
              <a:ext uri="{96DAC541-7B7A-43D3-8B79-37D633B846F1}">
                <asvg:svgBlip xmlns:asvg="http://schemas.microsoft.com/office/drawing/2016/SVG/main" r:embed="rId3"/>
              </a:ext>
            </a:extLst>
          </a:blip>
          <a:srcRect t="6250" b="6250"/>
          <a:stretch/>
        </p:blipFill>
        <p:spPr>
          <a:xfrm>
            <a:off x="345450" y="2249790"/>
            <a:ext cx="308882" cy="270272"/>
          </a:xfrm>
          <a:prstGeom prst="rect">
            <a:avLst/>
          </a:prstGeom>
        </p:spPr>
      </p:pic>
      <p:sp>
        <p:nvSpPr>
          <p:cNvPr id="13" name="Content Placeholder 1">
            <a:extLst>
              <a:ext uri="{FF2B5EF4-FFF2-40B4-BE49-F238E27FC236}">
                <a16:creationId xmlns:a16="http://schemas.microsoft.com/office/drawing/2014/main" id="{7D7EBC84-9B24-F196-8F24-AC48FAC1A5A5}"/>
              </a:ext>
            </a:extLst>
          </p:cNvPr>
          <p:cNvSpPr txBox="1">
            <a:spLocks/>
          </p:cNvSpPr>
          <p:nvPr/>
        </p:nvSpPr>
        <p:spPr>
          <a:xfrm>
            <a:off x="400050" y="4884136"/>
            <a:ext cx="11745912" cy="604449"/>
          </a:xfrm>
          <a:prstGeom prst="rect">
            <a:avLst/>
          </a:prstGeom>
        </p:spPr>
        <p:txBody>
          <a:bodyPr vert="horz" lIns="0" tIns="0" rIns="180000" bIns="0" rtlCol="0" anchor="t">
            <a:noAutofit/>
          </a:bodyPr>
          <a:lst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184150" indent="-184150" algn="l" defTabSz="914400" rtl="0" eaLnBrk="1" latinLnBrk="0" hangingPunct="1">
              <a:lnSpc>
                <a:spcPct val="110000"/>
              </a:lnSpc>
              <a:spcBef>
                <a:spcPts val="1700"/>
              </a:spcBef>
              <a:spcAft>
                <a:spcPts val="225"/>
              </a:spcAft>
              <a:buFont typeface="Arial" panose="020B0604020202020204" pitchFamily="34" charset="0"/>
              <a:buChar char="•"/>
              <a:defRPr sz="1600" b="1" kern="1200" spc="-20" baseline="0">
                <a:solidFill>
                  <a:schemeClr val="tx1"/>
                </a:solidFill>
                <a:latin typeface="+mn-lt"/>
                <a:ea typeface="+mn-ea"/>
                <a:cs typeface="+mn-cs"/>
              </a:defRPr>
            </a:lvl2pPr>
            <a:lvl3pPr marL="279400" indent="-195263" algn="l" defTabSz="914400" rtl="0" eaLnBrk="1" latinLnBrk="0" hangingPunct="1">
              <a:lnSpc>
                <a:spcPct val="110000"/>
              </a:lnSpc>
              <a:spcBef>
                <a:spcPts val="0"/>
              </a:spcBef>
              <a:spcAft>
                <a:spcPts val="0"/>
              </a:spcAft>
              <a:buClrTx/>
              <a:buFont typeface="Arial" panose="020B0604020202020204" pitchFamily="34" charset="0"/>
              <a:buChar char="•"/>
              <a:defRPr sz="1400" kern="1200" spc="-20" baseline="0">
                <a:solidFill>
                  <a:schemeClr val="tx2"/>
                </a:solidFill>
                <a:latin typeface="+mn-lt"/>
                <a:ea typeface="+mn-ea"/>
                <a:cs typeface="+mn-cs"/>
              </a:defRPr>
            </a:lvl3pPr>
            <a:lvl4pPr marL="280800" indent="-223200" algn="l" defTabSz="914400" rtl="0" eaLnBrk="1" latinLnBrk="0" hangingPunct="1">
              <a:lnSpc>
                <a:spcPct val="110000"/>
              </a:lnSpc>
              <a:spcBef>
                <a:spcPts val="0"/>
              </a:spcBef>
              <a:spcAft>
                <a:spcPts val="0"/>
              </a:spcAft>
              <a:buClrTx/>
              <a:buFont typeface="+mj-lt"/>
              <a:buAutoNum type="arabicPeriod"/>
              <a:defRPr sz="1400" kern="1200" spc="-20" baseline="0">
                <a:solidFill>
                  <a:schemeClr val="tx2"/>
                </a:solidFill>
                <a:latin typeface="+mn-lt"/>
                <a:ea typeface="+mn-ea"/>
                <a:cs typeface="+mn-cs"/>
              </a:defRPr>
            </a:lvl4pPr>
            <a:lvl5pPr marL="490538" indent="-222250" algn="l" defTabSz="914400" rtl="0" eaLnBrk="1" latinLnBrk="0" hangingPunct="1">
              <a:lnSpc>
                <a:spcPct val="110000"/>
              </a:lnSpc>
              <a:spcBef>
                <a:spcPts val="225"/>
              </a:spcBef>
              <a:spcAft>
                <a:spcPts val="225"/>
              </a:spcAft>
              <a:buFont typeface="+mj-lt"/>
              <a:buAutoNum type="arabicPeriod"/>
              <a:defRPr sz="1400" kern="1200" spc="-20" baseline="0">
                <a:solidFill>
                  <a:schemeClr val="tx2"/>
                </a:solidFill>
                <a:latin typeface="+mn-lt"/>
                <a:ea typeface="+mn-ea"/>
                <a:cs typeface="+mn-cs"/>
              </a:defRPr>
            </a:lvl5pPr>
            <a:lvl6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6pPr>
            <a:lvl7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7pPr>
            <a:lvl8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8pPr>
            <a:lvl9pPr marL="176400" indent="-176400" algn="l" defTabSz="914400" rtl="0" eaLnBrk="1" latinLnBrk="0" hangingPunct="1">
              <a:lnSpc>
                <a:spcPct val="110000"/>
              </a:lnSpc>
              <a:spcBef>
                <a:spcPts val="225"/>
              </a:spcBef>
              <a:spcAft>
                <a:spcPts val="225"/>
              </a:spcAft>
              <a:buFont typeface="Arial" panose="020B0604020202020204" pitchFamily="34" charset="0"/>
              <a:buChar char="•"/>
              <a:defRPr sz="1400" kern="1200">
                <a:solidFill>
                  <a:schemeClr val="tx2"/>
                </a:solidFill>
                <a:latin typeface="+mn-lt"/>
                <a:ea typeface="+mn-ea"/>
                <a:cs typeface="+mn-cs"/>
              </a:defRPr>
            </a:lvl9pPr>
          </a:lstStyle>
          <a:p>
            <a:pPr marL="0" lvl="0" indent="0">
              <a:lnSpc>
                <a:spcPct val="150000"/>
              </a:lnSpc>
              <a:spcBef>
                <a:spcPts val="0"/>
              </a:spcBef>
              <a:spcAft>
                <a:spcPts val="0"/>
              </a:spcAft>
              <a:buNone/>
              <a:defRPr/>
            </a:pPr>
            <a:r>
              <a:rPr lang="en-US" sz="2400" b="1" spc="0" dirty="0">
                <a:solidFill>
                  <a:srgbClr val="000000"/>
                </a:solidFill>
                <a:ea typeface="+mj-lt"/>
                <a:cs typeface="+mj-lt"/>
              </a:rPr>
              <a:t>YOU ARE ALL SET!</a:t>
            </a:r>
            <a:endParaRPr lang="en-US" sz="2400" b="1" spc="0" dirty="0">
              <a:solidFill>
                <a:srgbClr val="000000"/>
              </a:solidFill>
            </a:endParaRPr>
          </a:p>
        </p:txBody>
      </p:sp>
    </p:spTree>
    <p:extLst>
      <p:ext uri="{BB962C8B-B14F-4D97-AF65-F5344CB8AC3E}">
        <p14:creationId xmlns:p14="http://schemas.microsoft.com/office/powerpoint/2010/main" val="18680215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E078C-2FAD-0BB6-6F9D-A172EECC5322}"/>
              </a:ext>
            </a:extLst>
          </p:cNvPr>
          <p:cNvSpPr>
            <a:spLocks noGrp="1"/>
          </p:cNvSpPr>
          <p:nvPr>
            <p:ph type="ctrTitle"/>
          </p:nvPr>
        </p:nvSpPr>
        <p:spPr/>
        <p:txBody>
          <a:bodyPr/>
          <a:lstStyle/>
          <a:p>
            <a:r>
              <a:rPr lang="en-US" dirty="0">
                <a:solidFill>
                  <a:schemeClr val="tx1"/>
                </a:solidFill>
              </a:rPr>
              <a:t>Thank you!</a:t>
            </a:r>
          </a:p>
        </p:txBody>
      </p:sp>
      <p:sp>
        <p:nvSpPr>
          <p:cNvPr id="3" name="Subtitle 2">
            <a:extLst>
              <a:ext uri="{FF2B5EF4-FFF2-40B4-BE49-F238E27FC236}">
                <a16:creationId xmlns:a16="http://schemas.microsoft.com/office/drawing/2014/main" id="{E8EFC40E-454D-1F4B-7226-D7A7593FEEC3}"/>
              </a:ext>
            </a:extLst>
          </p:cNvPr>
          <p:cNvSpPr>
            <a:spLocks noGrp="1"/>
          </p:cNvSpPr>
          <p:nvPr>
            <p:ph type="subTitle" idx="1"/>
          </p:nvPr>
        </p:nvSpPr>
        <p:spPr/>
        <p:txBody>
          <a:bodyPr/>
          <a:lstStyle/>
          <a:p>
            <a:r>
              <a:rPr lang="en-US" dirty="0">
                <a:ea typeface="+mj-lt"/>
                <a:cs typeface="+mj-lt"/>
              </a:rPr>
              <a:t>Let's get you connected.</a:t>
            </a:r>
          </a:p>
        </p:txBody>
      </p:sp>
      <p:sp>
        <p:nvSpPr>
          <p:cNvPr id="4" name="Slide Number Placeholder 3">
            <a:extLst>
              <a:ext uri="{FF2B5EF4-FFF2-40B4-BE49-F238E27FC236}">
                <a16:creationId xmlns:a16="http://schemas.microsoft.com/office/drawing/2014/main" id="{6348A239-F837-2F37-013A-9A3A5F17C676}"/>
              </a:ext>
            </a:extLst>
          </p:cNvPr>
          <p:cNvSpPr>
            <a:spLocks noGrp="1"/>
          </p:cNvSpPr>
          <p:nvPr>
            <p:ph type="sldNum" sz="quarter" idx="12"/>
          </p:nvPr>
        </p:nvSpPr>
        <p:spPr/>
        <p:txBody>
          <a:bodyPr/>
          <a:lstStyle/>
          <a:p>
            <a:fld id="{AE086683-F536-42AB-ABBC-F4803DFE8DBC}" type="slidenum">
              <a:rPr lang="en-US" smtClean="0"/>
              <a:t>58</a:t>
            </a:fld>
            <a:endParaRPr lang="en-US"/>
          </a:p>
        </p:txBody>
      </p:sp>
      <p:pic>
        <p:nvPicPr>
          <p:cNvPr id="7" name="Picture Placeholder 6" descr="Big group of people having fun in success pose with raised arms on mountain top against sunset lakes and mountains. Travel, adventure or expedition concept">
            <a:extLst>
              <a:ext uri="{FF2B5EF4-FFF2-40B4-BE49-F238E27FC236}">
                <a16:creationId xmlns:a16="http://schemas.microsoft.com/office/drawing/2014/main" id="{93D5ADE3-E938-6AD5-B4DA-716DEEB0A132}"/>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6096000" y="681040"/>
            <a:ext cx="5872162" cy="5873748"/>
          </a:xfrm>
        </p:spPr>
      </p:pic>
      <p:sp>
        <p:nvSpPr>
          <p:cNvPr id="6" name="Text Placeholder 5">
            <a:extLst>
              <a:ext uri="{FF2B5EF4-FFF2-40B4-BE49-F238E27FC236}">
                <a16:creationId xmlns:a16="http://schemas.microsoft.com/office/drawing/2014/main" id="{431A046E-1A3F-C8CC-0C99-8AFCAF2C2DE2}"/>
              </a:ext>
            </a:extLst>
          </p:cNvPr>
          <p:cNvSpPr>
            <a:spLocks noGrp="1"/>
          </p:cNvSpPr>
          <p:nvPr>
            <p:ph type="body" sz="quarter" idx="14"/>
          </p:nvPr>
        </p:nvSpPr>
        <p:spPr/>
        <p:txBody>
          <a:bodyPr/>
          <a:lstStyle/>
          <a:p>
            <a:pPr marL="175895" indent="-175895">
              <a:buNone/>
            </a:pPr>
            <a:r>
              <a:rPr lang="en-US" dirty="0">
                <a:latin typeface="Host Grotesk SemiBold"/>
                <a:ea typeface="+mn-lt"/>
                <a:cs typeface="+mn-lt"/>
                <a:hlinkClick r:id="rId3"/>
              </a:rPr>
              <a:t>sales@sinch.com</a:t>
            </a:r>
            <a:r>
              <a:rPr lang="en-US" dirty="0">
                <a:latin typeface="Host Grotesk SemiBold"/>
              </a:rPr>
              <a:t>  </a:t>
            </a:r>
          </a:p>
          <a:p>
            <a:pPr marL="175895" indent="-175895">
              <a:buNone/>
            </a:pPr>
            <a:r>
              <a:rPr lang="en-US" dirty="0" err="1">
                <a:latin typeface="Host Grotesk SemiBold"/>
                <a:ea typeface="+mn-lt"/>
                <a:cs typeface="+mn-lt"/>
              </a:rPr>
              <a:t>www.sinch.com</a:t>
            </a:r>
            <a:endParaRPr lang="en-US" dirty="0">
              <a:latin typeface="Host Grotesk SemiBold"/>
            </a:endParaRPr>
          </a:p>
        </p:txBody>
      </p:sp>
    </p:spTree>
    <p:extLst>
      <p:ext uri="{BB962C8B-B14F-4D97-AF65-F5344CB8AC3E}">
        <p14:creationId xmlns:p14="http://schemas.microsoft.com/office/powerpoint/2010/main" val="2627013596"/>
      </p:ext>
    </p:extLst>
  </p:cSld>
  <p:clrMapOvr>
    <a:masterClrMapping/>
  </p:clrMapOvr>
</p:sld>
</file>

<file path=ppt/theme/theme1.xml><?xml version="1.0" encoding="utf-8"?>
<a:theme xmlns:a="http://schemas.openxmlformats.org/drawingml/2006/main" name="Sinch Light">
  <a:themeElements>
    <a:clrScheme name="Custom 3">
      <a:dk1>
        <a:srgbClr val="000000"/>
      </a:dk1>
      <a:lt1>
        <a:srgbClr val="FFFFFF"/>
      </a:lt1>
      <a:dk2>
        <a:srgbClr val="000000"/>
      </a:dk2>
      <a:lt2>
        <a:srgbClr val="1860F0"/>
      </a:lt2>
      <a:accent1>
        <a:srgbClr val="F7F9FA"/>
      </a:accent1>
      <a:accent2>
        <a:srgbClr val="FFF6B3"/>
      </a:accent2>
      <a:accent3>
        <a:srgbClr val="FFF194"/>
      </a:accent3>
      <a:accent4>
        <a:srgbClr val="FFE97A"/>
      </a:accent4>
      <a:accent5>
        <a:srgbClr val="F0F3F5"/>
      </a:accent5>
      <a:accent6>
        <a:srgbClr val="EBE6E1"/>
      </a:accent6>
      <a:hlink>
        <a:srgbClr val="2977FF"/>
      </a:hlink>
      <a:folHlink>
        <a:srgbClr val="2977FF"/>
      </a:folHlink>
    </a:clrScheme>
    <a:fontScheme name="Sinch 2025">
      <a:majorFont>
        <a:latin typeface="Host Grotesk SemiBold"/>
        <a:ea typeface=""/>
        <a:cs typeface=""/>
      </a:majorFont>
      <a:minorFont>
        <a:latin typeface="Host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lnSpc>
            <a:spcPct val="110000"/>
          </a:lnSpc>
          <a:defRPr sz="1500">
            <a:solidFill>
              <a:schemeClr val="tx1"/>
            </a:solidFill>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225"/>
          </a:spcBef>
          <a:spcAft>
            <a:spcPts val="225"/>
          </a:spcAft>
          <a:defRPr sz="1500" dirty="0">
            <a:solidFill>
              <a:schemeClr val="tx2"/>
            </a:solidFill>
            <a:cs typeface="Arial" panose="020B0604020202020204" pitchFamily="34" charset="0"/>
          </a:defRPr>
        </a:defPPr>
      </a:lstStyle>
    </a:txDef>
  </a:objectDefaults>
  <a:extraClrSchemeLst/>
  <a:extLst>
    <a:ext uri="{05A4C25C-085E-4340-85A3-A5531E510DB2}">
      <thm15:themeFamily xmlns:thm15="http://schemas.microsoft.com/office/thememl/2012/main" name="Sinch_template with example v5.potx" id="{146D7AD7-DE6B-4A34-9F00-7ECE1F3ACE95}" vid="{B7874A92-687F-4024-A079-C2A2AB515997}"/>
    </a:ext>
  </a:extLst>
</a:theme>
</file>

<file path=ppt/theme/theme2.xml><?xml version="1.0" encoding="utf-8"?>
<a:theme xmlns:a="http://schemas.openxmlformats.org/drawingml/2006/main" name="Sinch Dark">
  <a:themeElements>
    <a:clrScheme name="Custom 4">
      <a:dk1>
        <a:srgbClr val="FFFFFF"/>
      </a:dk1>
      <a:lt1>
        <a:srgbClr val="1A2126"/>
      </a:lt1>
      <a:dk2>
        <a:srgbClr val="FFFFFF"/>
      </a:dk2>
      <a:lt2>
        <a:srgbClr val="FFE97A"/>
      </a:lt2>
      <a:accent1>
        <a:srgbClr val="14181C"/>
      </a:accent1>
      <a:accent2>
        <a:srgbClr val="FFF6B3"/>
      </a:accent2>
      <a:accent3>
        <a:srgbClr val="FFF194"/>
      </a:accent3>
      <a:accent4>
        <a:srgbClr val="FFE97A"/>
      </a:accent4>
      <a:accent5>
        <a:srgbClr val="272F36"/>
      </a:accent5>
      <a:accent6>
        <a:srgbClr val="EBE6E1"/>
      </a:accent6>
      <a:hlink>
        <a:srgbClr val="2977FF"/>
      </a:hlink>
      <a:folHlink>
        <a:srgbClr val="2977FF"/>
      </a:folHlink>
    </a:clrScheme>
    <a:fontScheme name="Sinch 2025">
      <a:majorFont>
        <a:latin typeface="Host Grotesk SemiBold"/>
        <a:ea typeface=""/>
        <a:cs typeface=""/>
      </a:majorFont>
      <a:minorFont>
        <a:latin typeface="Host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lnSpc>
            <a:spcPct val="110000"/>
          </a:lnSpc>
          <a:defRPr sz="1500">
            <a:solidFill>
              <a:schemeClr val="tx1"/>
            </a:solidFill>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225"/>
          </a:spcBef>
          <a:spcAft>
            <a:spcPts val="225"/>
          </a:spcAft>
          <a:defRPr sz="1500" dirty="0">
            <a:solidFill>
              <a:schemeClr val="tx2"/>
            </a:solidFill>
            <a:cs typeface="Arial" panose="020B0604020202020204" pitchFamily="34" charset="0"/>
          </a:defRPr>
        </a:defPPr>
      </a:lstStyle>
    </a:txDef>
  </a:objectDefaults>
  <a:extraClrSchemeLst/>
  <a:extLst>
    <a:ext uri="{05A4C25C-085E-4340-85A3-A5531E510DB2}">
      <thm15:themeFamily xmlns:thm15="http://schemas.microsoft.com/office/thememl/2012/main" name="Sinch_template with example v5.potx" id="{146D7AD7-DE6B-4A34-9F00-7ECE1F3ACE95}" vid="{B7874A92-687F-4024-A079-C2A2AB515997}"/>
    </a:ext>
  </a:extLst>
</a:theme>
</file>

<file path=ppt/theme/theme3.xml><?xml version="1.0" encoding="utf-8"?>
<a:theme xmlns:a="http://schemas.openxmlformats.org/drawingml/2006/main" name="Office-tema">
  <a:themeElements>
    <a:clrScheme name="Sinch_light_Colors">
      <a:dk1>
        <a:srgbClr val="000000"/>
      </a:dk1>
      <a:lt1>
        <a:srgbClr val="FFFFFF"/>
      </a:lt1>
      <a:dk2>
        <a:srgbClr val="4B575E"/>
      </a:dk2>
      <a:lt2>
        <a:srgbClr val="1860F0"/>
      </a:lt2>
      <a:accent1>
        <a:srgbClr val="F7F9FA"/>
      </a:accent1>
      <a:accent2>
        <a:srgbClr val="FFF6B3"/>
      </a:accent2>
      <a:accent3>
        <a:srgbClr val="FFF194"/>
      </a:accent3>
      <a:accent4>
        <a:srgbClr val="FFE97A"/>
      </a:accent4>
      <a:accent5>
        <a:srgbClr val="F0F3F5"/>
      </a:accent5>
      <a:accent6>
        <a:srgbClr val="EBE6E1"/>
      </a:accent6>
      <a:hlink>
        <a:srgbClr val="2977FF"/>
      </a:hlink>
      <a:folHlink>
        <a:srgbClr val="2977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Sinch_light_Colors">
      <a:dk1>
        <a:srgbClr val="000000"/>
      </a:dk1>
      <a:lt1>
        <a:srgbClr val="FFFFFF"/>
      </a:lt1>
      <a:dk2>
        <a:srgbClr val="4B575E"/>
      </a:dk2>
      <a:lt2>
        <a:srgbClr val="1860F0"/>
      </a:lt2>
      <a:accent1>
        <a:srgbClr val="F7F9FA"/>
      </a:accent1>
      <a:accent2>
        <a:srgbClr val="FFF6B3"/>
      </a:accent2>
      <a:accent3>
        <a:srgbClr val="FFF194"/>
      </a:accent3>
      <a:accent4>
        <a:srgbClr val="FFE97A"/>
      </a:accent4>
      <a:accent5>
        <a:srgbClr val="F0F3F5"/>
      </a:accent5>
      <a:accent6>
        <a:srgbClr val="EBE6E1"/>
      </a:accent6>
      <a:hlink>
        <a:srgbClr val="2977FF"/>
      </a:hlink>
      <a:folHlink>
        <a:srgbClr val="2977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3491e4f-5d38-4c24-85cb-c5144f8a0d2f}">
  <we:reference id="33491e4f-5d38-4c24-85cb-c5144f8a0d2f" version="1.0.0.0" store="EXCatalog" storeType="EXCatalog"/>
  <we:alternateReferences/>
  <we:properties>
    <we:property name="Office.AutoShowTaskpaneWithDocument" value="fals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a0d9923-b717-48bb-956a-9e8fd686cb13">
      <Value>25</Value>
      <Value>86</Value>
      <Value>85</Value>
      <Value>84</Value>
      <Value>83</Value>
      <Value>82</Value>
      <Value>81</Value>
      <Value>80</Value>
      <Value>79</Value>
      <Value>78</Value>
      <Value>77</Value>
      <Value>75</Value>
      <Value>74</Value>
      <Value>71</Value>
      <Value>67</Value>
      <Value>64</Value>
      <Value>59</Value>
      <Value>58</Value>
      <Value>57</Value>
      <Value>56</Value>
      <Value>51</Value>
      <Value>35</Value>
      <Value>34</Value>
      <Value>29</Value>
      <Value>28</Value>
      <Value>114</Value>
      <Value>19</Value>
      <Value>17</Value>
      <Value>93</Value>
    </TaxCatchAll>
    <lcf76f155ced4ddcb4097134ff3c332f xmlns="223cd8c8-7e94-48d4-8138-3218940f996f">
      <Terms xmlns="http://schemas.microsoft.com/office/infopath/2007/PartnerControls"/>
    </lcf76f155ced4ddcb4097134ff3c332f>
    <Summary xmlns="223cd8c8-7e94-48d4-8138-3218940f996f" xsi:nil="true"/>
    <VideoDescription xmlns="223cd8c8-7e94-48d4-8138-3218940f996f" xsi:nil="true"/>
    <eca049c169904425bf2e3e3a37cab5ac xmlns="223cd8c8-7e94-48d4-8138-3218940f996f">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72d4f5e1-2e7c-49f8-b1ea-2bc66a82e9d8</TermId>
        </TermInfo>
      </Terms>
    </eca049c169904425bf2e3e3a37cab5ac>
    <m6aec3d6b6e647b4ba8c2cc4dd984012 xmlns="223cd8c8-7e94-48d4-8138-3218940f996f">
      <Terms xmlns="http://schemas.microsoft.com/office/infopath/2007/PartnerControls">
        <TermInfo xmlns="http://schemas.microsoft.com/office/infopath/2007/PartnerControls">
          <TermName xmlns="http://schemas.microsoft.com/office/infopath/2007/PartnerControls">Automotive</TermName>
          <TermId xmlns="http://schemas.microsoft.com/office/infopath/2007/PartnerControls">daccb22a-3929-4feb-a467-075475bc3017</TermId>
        </TermInfo>
        <TermInfo xmlns="http://schemas.microsoft.com/office/infopath/2007/PartnerControls">
          <TermName xmlns="http://schemas.microsoft.com/office/infopath/2007/PartnerControls">Education</TermName>
          <TermId xmlns="http://schemas.microsoft.com/office/infopath/2007/PartnerControls">b9ab3d11-a599-40b7-a045-9d9c74a7b63e</TermId>
        </TermInfo>
        <TermInfo xmlns="http://schemas.microsoft.com/office/infopath/2007/PartnerControls">
          <TermName xmlns="http://schemas.microsoft.com/office/infopath/2007/PartnerControls">Entertainment</TermName>
          <TermId xmlns="http://schemas.microsoft.com/office/infopath/2007/PartnerControls">f691a864-39a2-4ae5-842b-29cf465f0628</TermId>
        </TermInfo>
        <TermInfo xmlns="http://schemas.microsoft.com/office/infopath/2007/PartnerControls">
          <TermName xmlns="http://schemas.microsoft.com/office/infopath/2007/PartnerControls">Enterprise Software and Related Services</TermName>
          <TermId xmlns="http://schemas.microsoft.com/office/infopath/2007/PartnerControls">087992c9-b159-4a54-be16-59f0a266c725</TermId>
        </TermInfo>
        <TermInfo xmlns="http://schemas.microsoft.com/office/infopath/2007/PartnerControls">
          <TermName xmlns="http://schemas.microsoft.com/office/infopath/2007/PartnerControls">Financial Services</TermName>
          <TermId xmlns="http://schemas.microsoft.com/office/infopath/2007/PartnerControls">45ecdb25-8833-427d-b9dd-8cf7d2dafcbf</TermId>
        </TermInfo>
        <TermInfo xmlns="http://schemas.microsoft.com/office/infopath/2007/PartnerControls">
          <TermName xmlns="http://schemas.microsoft.com/office/infopath/2007/PartnerControls">Fitness/Beauty</TermName>
          <TermId xmlns="http://schemas.microsoft.com/office/infopath/2007/PartnerControls">5f1d6fab-ea31-43a9-a155-8d5324aefd23</TermId>
        </TermInfo>
        <TermInfo xmlns="http://schemas.microsoft.com/office/infopath/2007/PartnerControls">
          <TermName xmlns="http://schemas.microsoft.com/office/infopath/2007/PartnerControls">Healthcare</TermName>
          <TermId xmlns="http://schemas.microsoft.com/office/infopath/2007/PartnerControls">e0f3b6a5-be5b-4954-a0e2-c3674b553d08</TermId>
        </TermInfo>
        <TermInfo xmlns="http://schemas.microsoft.com/office/infopath/2007/PartnerControls">
          <TermName xmlns="http://schemas.microsoft.com/office/infopath/2007/PartnerControls">Hospitality and Food Services</TermName>
          <TermId xmlns="http://schemas.microsoft.com/office/infopath/2007/PartnerControls">accdb0f9-2ea3-4c47-8d56-58c741de5112</TermId>
        </TermInfo>
        <TermInfo xmlns="http://schemas.microsoft.com/office/infopath/2007/PartnerControls">
          <TermName xmlns="http://schemas.microsoft.com/office/infopath/2007/PartnerControls">Insurance</TermName>
          <TermId xmlns="http://schemas.microsoft.com/office/infopath/2007/PartnerControls">1a77b30f-0fcd-4aec-b161-5875a96de1a6</TermId>
        </TermInfo>
        <TermInfo xmlns="http://schemas.microsoft.com/office/infopath/2007/PartnerControls">
          <TermName xmlns="http://schemas.microsoft.com/office/infopath/2007/PartnerControls">Logistics</TermName>
          <TermId xmlns="http://schemas.microsoft.com/office/infopath/2007/PartnerControls">4797cf55-d13f-4aa5-bb4a-2c6e6039b7ce</TermId>
        </TermInfo>
        <TermInfo xmlns="http://schemas.microsoft.com/office/infopath/2007/PartnerControls">
          <TermName xmlns="http://schemas.microsoft.com/office/infopath/2007/PartnerControls">Manufacturing</TermName>
          <TermId xmlns="http://schemas.microsoft.com/office/infopath/2007/PartnerControls">471dd6b3-8e25-493e-ad57-73579f521939</TermId>
        </TermInfo>
        <TermInfo xmlns="http://schemas.microsoft.com/office/infopath/2007/PartnerControls">
          <TermName xmlns="http://schemas.microsoft.com/office/infopath/2007/PartnerControls">Media</TermName>
          <TermId xmlns="http://schemas.microsoft.com/office/infopath/2007/PartnerControls">2e63885f-c193-45b8-841e-edaceb30874d</TermId>
        </TermInfo>
        <TermInfo xmlns="http://schemas.microsoft.com/office/infopath/2007/PartnerControls">
          <TermName xmlns="http://schemas.microsoft.com/office/infopath/2007/PartnerControls">Not applicable</TermName>
          <TermId xmlns="http://schemas.microsoft.com/office/infopath/2007/PartnerControls">7106220e-e391-4080-8fed-7653fb490eb3</TermId>
        </TermInfo>
        <TermInfo xmlns="http://schemas.microsoft.com/office/infopath/2007/PartnerControls">
          <TermName xmlns="http://schemas.microsoft.com/office/infopath/2007/PartnerControls">Other</TermName>
          <TermId xmlns="http://schemas.microsoft.com/office/infopath/2007/PartnerControls">42d19b70-d86a-421c-b225-1f3ac987f32a</TermId>
        </TermInfo>
        <TermInfo xmlns="http://schemas.microsoft.com/office/infopath/2007/PartnerControls">
          <TermName xmlns="http://schemas.microsoft.com/office/infopath/2007/PartnerControls">Professional Services</TermName>
          <TermId xmlns="http://schemas.microsoft.com/office/infopath/2007/PartnerControls">45b675e8-b646-43e9-b69b-8dd41fd6ab81</TermId>
        </TermInfo>
        <TermInfo xmlns="http://schemas.microsoft.com/office/infopath/2007/PartnerControls">
          <TermName xmlns="http://schemas.microsoft.com/office/infopath/2007/PartnerControls">Public Services</TermName>
          <TermId xmlns="http://schemas.microsoft.com/office/infopath/2007/PartnerControls">4a932a7b-4458-4dc9-8925-2ebddc984413</TermId>
        </TermInfo>
        <TermInfo xmlns="http://schemas.microsoft.com/office/infopath/2007/PartnerControls">
          <TermName xmlns="http://schemas.microsoft.com/office/infopath/2007/PartnerControls">Retail and Ecommerce</TermName>
          <TermId xmlns="http://schemas.microsoft.com/office/infopath/2007/PartnerControls">56a19043-5cdd-49f2-87a1-948bc9260f68</TermId>
        </TermInfo>
        <TermInfo xmlns="http://schemas.microsoft.com/office/infopath/2007/PartnerControls">
          <TermName xmlns="http://schemas.microsoft.com/office/infopath/2007/PartnerControls">Social Media and Chat</TermName>
          <TermId xmlns="http://schemas.microsoft.com/office/infopath/2007/PartnerControls">10563e79-adbf-4a54-a980-d38bc68683d1</TermId>
        </TermInfo>
        <TermInfo xmlns="http://schemas.microsoft.com/office/infopath/2007/PartnerControls">
          <TermName xmlns="http://schemas.microsoft.com/office/infopath/2007/PartnerControls">Technology</TermName>
          <TermId xmlns="http://schemas.microsoft.com/office/infopath/2007/PartnerControls">43273053-9c7a-46bb-934f-957f7fdce590</TermId>
        </TermInfo>
        <TermInfo xmlns="http://schemas.microsoft.com/office/infopath/2007/PartnerControls">
          <TermName xmlns="http://schemas.microsoft.com/office/infopath/2007/PartnerControls">Telecoms</TermName>
          <TermId xmlns="http://schemas.microsoft.com/office/infopath/2007/PartnerControls">bd8c0d65-1bed-4644-a701-b83400ce3dd5</TermId>
        </TermInfo>
        <TermInfo xmlns="http://schemas.microsoft.com/office/infopath/2007/PartnerControls">
          <TermName xmlns="http://schemas.microsoft.com/office/infopath/2007/PartnerControls">Travel and Transportation</TermName>
          <TermId xmlns="http://schemas.microsoft.com/office/infopath/2007/PartnerControls">da1e9dc7-f523-41ae-90fd-b8ebe6fad987</TermId>
        </TermInfo>
        <TermInfo xmlns="http://schemas.microsoft.com/office/infopath/2007/PartnerControls">
          <TermName xmlns="http://schemas.microsoft.com/office/infopath/2007/PartnerControls">Utilities</TermName>
          <TermId xmlns="http://schemas.microsoft.com/office/infopath/2007/PartnerControls">f7fa356d-320b-4888-b582-53db7f62c99e</TermId>
        </TermInfo>
      </Terms>
    </m6aec3d6b6e647b4ba8c2cc4dd984012>
    <je07b8ba34fa4297bf9f019be8067879 xmlns="223cd8c8-7e94-48d4-8138-3218940f996f">
      <Terms xmlns="http://schemas.microsoft.com/office/infopath/2007/PartnerControls">
        <TermInfo xmlns="http://schemas.microsoft.com/office/infopath/2007/PartnerControls">
          <TermName xmlns="http://schemas.microsoft.com/office/infopath/2007/PartnerControls">Consideration</TermName>
          <TermId xmlns="http://schemas.microsoft.com/office/infopath/2007/PartnerControls">85cf6e73-2da3-4b5e-8d37-ab173b190969</TermId>
        </TermInfo>
      </Terms>
    </je07b8ba34fa4297bf9f019be8067879>
    <d0cc96b213ac45389c2b98c603c0fd4b xmlns="223cd8c8-7e94-48d4-8138-3218940f996f">
      <Terms xmlns="http://schemas.microsoft.com/office/infopath/2007/PartnerControls">
        <TermInfo xmlns="http://schemas.microsoft.com/office/infopath/2007/PartnerControls">
          <TermName xmlns="http://schemas.microsoft.com/office/infopath/2007/PartnerControls">Onboarding/Migration Docs</TermName>
          <TermId xmlns="http://schemas.microsoft.com/office/infopath/2007/PartnerControls">3dd71bf5-9ff1-49b7-811f-24beefb77b8a</TermId>
        </TermInfo>
      </Terms>
    </d0cc96b213ac45389c2b98c603c0fd4b>
    <ArchiverLinkFileType xmlns="223cd8c8-7e94-48d4-8138-3218940f996f" xsi:nil="true"/>
    <p8ca01eb0f3447dd9361ac2131c1d384 xmlns="223cd8c8-7e94-48d4-8138-3218940f996f">
      <Terms xmlns="http://schemas.microsoft.com/office/infopath/2007/PartnerControls">
        <TermInfo xmlns="http://schemas.microsoft.com/office/infopath/2007/PartnerControls">
          <TermName xmlns="http://schemas.microsoft.com/office/infopath/2007/PartnerControls">External</TermName>
          <TermId xmlns="http://schemas.microsoft.com/office/infopath/2007/PartnerControls">bc38a601-a92c-4660-839a-9615e5693f6f</TermId>
        </TermInfo>
      </Terms>
    </p8ca01eb0f3447dd9361ac2131c1d384>
    <gd31d72331e949098beab5edb44a19fc xmlns="223cd8c8-7e94-48d4-8138-3218940f996f">
      <Terms xmlns="http://schemas.microsoft.com/office/infopath/2007/PartnerControls">
        <TermInfo xmlns="http://schemas.microsoft.com/office/infopath/2007/PartnerControls">
          <TermName xmlns="http://schemas.microsoft.com/office/infopath/2007/PartnerControls">Not applicable</TermName>
          <TermId xmlns="http://schemas.microsoft.com/office/infopath/2007/PartnerControls">1eae3f35-aef9-4061-b6f7-285073590210</TermId>
        </TermInfo>
      </Terms>
    </gd31d72331e949098beab5edb44a19fc>
    <p121a4c336364f7c8d5f9345e27ee215 xmlns="223cd8c8-7e94-48d4-8138-3218940f996f">
      <Terms xmlns="http://schemas.microsoft.com/office/infopath/2007/PartnerControls">
        <TermInfo xmlns="http://schemas.microsoft.com/office/infopath/2007/PartnerControls">
          <TermName xmlns="http://schemas.microsoft.com/office/infopath/2007/PartnerControls">Toll Free (TFN) - Messaging</TermName>
          <TermId xmlns="http://schemas.microsoft.com/office/infopath/2007/PartnerControls">b3c2dc33-6136-4fbe-80e1-59b833a39449</TermId>
        </TermInfo>
        <TermInfo xmlns="http://schemas.microsoft.com/office/infopath/2007/PartnerControls">
          <TermName xmlns="http://schemas.microsoft.com/office/infopath/2007/PartnerControls">Toll Free (TFN) - Voice</TermName>
          <TermId xmlns="http://schemas.microsoft.com/office/infopath/2007/PartnerControls">33a748c7-46bd-4e31-b4d7-147a39d577b7</TermId>
        </TermInfo>
      </Terms>
    </p121a4c336364f7c8d5f9345e27ee215>
    <Date xmlns="223cd8c8-7e94-48d4-8138-3218940f996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AEA427136761442B53E8A6288E046A2" ma:contentTypeVersion="40" ma:contentTypeDescription="Create a new document." ma:contentTypeScope="" ma:versionID="7adabafe2f95d7dd5d8e17752753807e">
  <xsd:schema xmlns:xsd="http://www.w3.org/2001/XMLSchema" xmlns:xs="http://www.w3.org/2001/XMLSchema" xmlns:p="http://schemas.microsoft.com/office/2006/metadata/properties" xmlns:ns2="223cd8c8-7e94-48d4-8138-3218940f996f" xmlns:ns3="2a0d9923-b717-48bb-956a-9e8fd686cb13" targetNamespace="http://schemas.microsoft.com/office/2006/metadata/properties" ma:root="true" ma:fieldsID="4bc7408ecd114f73c311f55c0f9ed1de" ns2:_="" ns3:_="">
    <xsd:import namespace="223cd8c8-7e94-48d4-8138-3218940f996f"/>
    <xsd:import namespace="2a0d9923-b717-48bb-956a-9e8fd686cb1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je07b8ba34fa4297bf9f019be8067879" minOccurs="0"/>
                <xsd:element ref="ns2:d0cc96b213ac45389c2b98c603c0fd4b" minOccurs="0"/>
                <xsd:element ref="ns2:gd31d72331e949098beab5edb44a19fc" minOccurs="0"/>
                <xsd:element ref="ns2:p121a4c336364f7c8d5f9345e27ee215" minOccurs="0"/>
                <xsd:element ref="ns2:eca049c169904425bf2e3e3a37cab5ac" minOccurs="0"/>
                <xsd:element ref="ns2:p8ca01eb0f3447dd9361ac2131c1d384" minOccurs="0"/>
                <xsd:element ref="ns2:m6aec3d6b6e647b4ba8c2cc4dd984012" minOccurs="0"/>
                <xsd:element ref="ns2:Summary" minOccurs="0"/>
                <xsd:element ref="ns2:VideoDescription" minOccurs="0"/>
                <xsd:element ref="ns2:ArchiverLinkFileType"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3cd8c8-7e94-48d4-8138-3218940f996f" elementFormDefault="qualified">
    <xsd:import namespace="http://schemas.microsoft.com/office/2006/documentManagement/types"/>
    <xsd:import namespace="http://schemas.microsoft.com/office/infopath/2007/PartnerControls"/>
    <xsd:element name="MediaServiceMetadata" ma:index="3" nillable="true" ma:displayName="MediaServiceMetadata" ma:hidden="true" ma:internalName="MediaServiceMetadata" ma:readOnly="true">
      <xsd:simpleType>
        <xsd:restriction base="dms:Note"/>
      </xsd:simpleType>
    </xsd:element>
    <xsd:element name="MediaServiceFastMetadata" ma:index="4" nillable="true" ma:displayName="MediaServiceFastMetadata" ma:hidden="true" ma:internalName="MediaServiceFastMetadata" ma:readOnly="true">
      <xsd:simpleType>
        <xsd:restriction base="dms:Note"/>
      </xsd:simpleType>
    </xsd:element>
    <xsd:element name="MediaServiceSearchProperties" ma:index="5" nillable="true" ma:displayName="MediaServiceSearchProperties" ma:hidden="true" ma:internalName="MediaServiceSearchProperties" ma:readOnly="true">
      <xsd:simpleType>
        <xsd:restriction base="dms:Note"/>
      </xsd:simpleType>
    </xsd:element>
    <xsd:element name="MediaServiceDateTaken" ma:index="6" nillable="true" ma:displayName="MediaServiceDateTaken" ma:hidden="true" ma:indexed="true" ma:internalName="MediaServiceDateTaken" ma:readOnly="true">
      <xsd:simpleType>
        <xsd:restriction base="dms:Text"/>
      </xsd:simpleType>
    </xsd:element>
    <xsd:element name="MediaServiceGenerationTime" ma:index="7" nillable="true" ma:displayName="MediaServiceGenerationTime" ma:hidden="true" ma:internalName="MediaServiceGenerationTime" ma:readOnly="true">
      <xsd:simpleType>
        <xsd:restriction base="dms:Text"/>
      </xsd:simpleType>
    </xsd:element>
    <xsd:element name="MediaServiceEventHashCode" ma:index="8" nillable="true" ma:displayName="MediaServiceEventHashCode" ma:hidden="true" ma:internalName="MediaServiceEventHashCode" ma:readOnly="true">
      <xsd:simpleType>
        <xsd:restriction base="dms:Text"/>
      </xsd:simpleType>
    </xsd:element>
    <xsd:element name="MediaLengthInSeconds" ma:index="9" nillable="true" ma:displayName="MediaLengthInSeconds" ma:hidden="true" ma:internalName="MediaLengthInSeconds" ma:readOnly="true">
      <xsd:simpleType>
        <xsd:restriction base="dms:Unknown"/>
      </xsd:simpleType>
    </xsd:element>
    <xsd:element name="MediaServiceBillingMetadata" ma:index="10"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dbce02e-5833-4806-a8e1-7e92199ae1b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je07b8ba34fa4297bf9f019be8067879" ma:index="21" ma:taxonomy="true" ma:internalName="je07b8ba34fa4297bf9f019be8067879" ma:taxonomyFieldName="Buyer_x0020_Journey" ma:displayName="Buyer Journey" ma:readOnly="false" ma:default="" ma:fieldId="{3e07b8ba-34fa-4297-bf9f-019be8067879}" ma:taxonomyMulti="true" ma:sspId="5dbce02e-5833-4806-a8e1-7e92199ae1b0" ma:termSetId="01a8e2d7-d858-4a5d-9861-d90caa59e530" ma:anchorId="00000000-0000-0000-0000-000000000000" ma:open="false" ma:isKeyword="false">
      <xsd:complexType>
        <xsd:sequence>
          <xsd:element ref="pc:Terms" minOccurs="0" maxOccurs="1"/>
        </xsd:sequence>
      </xsd:complexType>
    </xsd:element>
    <xsd:element name="d0cc96b213ac45389c2b98c603c0fd4b" ma:index="23" ma:taxonomy="true" ma:internalName="d0cc96b213ac45389c2b98c603c0fd4b" ma:taxonomyFieldName="Document_x0020_Type" ma:displayName="Document Type" ma:readOnly="false" ma:default="" ma:fieldId="{d0cc96b2-13ac-4538-9c2b-98c603c0fd4b}" ma:taxonomyMulti="true" ma:sspId="5dbce02e-5833-4806-a8e1-7e92199ae1b0" ma:termSetId="f9970e15-177d-41f3-b9e0-bda331eefcd9" ma:anchorId="00000000-0000-0000-0000-000000000000" ma:open="false" ma:isKeyword="false">
      <xsd:complexType>
        <xsd:sequence>
          <xsd:element ref="pc:Terms" minOccurs="0" maxOccurs="1"/>
        </xsd:sequence>
      </xsd:complexType>
    </xsd:element>
    <xsd:element name="gd31d72331e949098beab5edb44a19fc" ma:index="25" ma:taxonomy="true" ma:internalName="gd31d72331e949098beab5edb44a19fc" ma:taxonomyFieldName="Partners" ma:displayName="Partners" ma:readOnly="false" ma:default="" ma:fieldId="{0d31d723-31e9-4909-8bea-b5edb44a19fc}" ma:taxonomyMulti="true" ma:sspId="5dbce02e-5833-4806-a8e1-7e92199ae1b0" ma:termSetId="997fea27-c1a3-40f4-8a01-fef434256999" ma:anchorId="00000000-0000-0000-0000-000000000000" ma:open="false" ma:isKeyword="false">
      <xsd:complexType>
        <xsd:sequence>
          <xsd:element ref="pc:Terms" minOccurs="0" maxOccurs="1"/>
        </xsd:sequence>
      </xsd:complexType>
    </xsd:element>
    <xsd:element name="p121a4c336364f7c8d5f9345e27ee215" ma:index="27" ma:taxonomy="true" ma:internalName="p121a4c336364f7c8d5f9345e27ee215" ma:taxonomyFieldName="Product" ma:displayName="Product" ma:readOnly="false" ma:default="" ma:fieldId="{9121a4c3-3636-4f7c-8d5f-9345e27ee215}" ma:taxonomyMulti="true" ma:sspId="5dbce02e-5833-4806-a8e1-7e92199ae1b0" ma:termSetId="239565d8-392c-44c8-9f60-7a70992ddf89" ma:anchorId="00000000-0000-0000-0000-000000000000" ma:open="false" ma:isKeyword="false">
      <xsd:complexType>
        <xsd:sequence>
          <xsd:element ref="pc:Terms" minOccurs="0" maxOccurs="1"/>
        </xsd:sequence>
      </xsd:complexType>
    </xsd:element>
    <xsd:element name="eca049c169904425bf2e3e3a37cab5ac" ma:index="29" ma:taxonomy="true" ma:internalName="eca049c169904425bf2e3e3a37cab5ac" ma:taxonomyFieldName="Region" ma:displayName="Region" ma:readOnly="false" ma:default="" ma:fieldId="{eca049c1-6990-4425-bf2e-3e3a37cab5ac}" ma:taxonomyMulti="true" ma:sspId="5dbce02e-5833-4806-a8e1-7e92199ae1b0" ma:termSetId="0ac51126-b291-432a-a44c-cf9bf60b1504" ma:anchorId="00000000-0000-0000-0000-000000000000" ma:open="false" ma:isKeyword="false">
      <xsd:complexType>
        <xsd:sequence>
          <xsd:element ref="pc:Terms" minOccurs="0" maxOccurs="1"/>
        </xsd:sequence>
      </xsd:complexType>
    </xsd:element>
    <xsd:element name="p8ca01eb0f3447dd9361ac2131c1d384" ma:index="31" ma:taxonomy="true" ma:internalName="p8ca01eb0f3447dd9361ac2131c1d384" ma:taxonomyFieldName="Usage_x0020_restrictions" ma:displayName="Usage restrictions" ma:readOnly="false" ma:default="" ma:fieldId="{98ca01eb-0f34-47dd-9361-ac2131c1d384}" ma:taxonomyMulti="true" ma:sspId="5dbce02e-5833-4806-a8e1-7e92199ae1b0" ma:termSetId="84635209-0605-4bac-aab9-ee735d7e9f66" ma:anchorId="00000000-0000-0000-0000-000000000000" ma:open="false" ma:isKeyword="false">
      <xsd:complexType>
        <xsd:sequence>
          <xsd:element ref="pc:Terms" minOccurs="0" maxOccurs="1"/>
        </xsd:sequence>
      </xsd:complexType>
    </xsd:element>
    <xsd:element name="m6aec3d6b6e647b4ba8c2cc4dd984012" ma:index="33" ma:taxonomy="true" ma:internalName="m6aec3d6b6e647b4ba8c2cc4dd984012" ma:taxonomyFieldName="Industry" ma:displayName="Industry" ma:readOnly="false" ma:default="" ma:fieldId="{66aec3d6-b6e6-47b4-ba8c-2cc4dd984012}" ma:taxonomyMulti="true" ma:sspId="5dbce02e-5833-4806-a8e1-7e92199ae1b0" ma:termSetId="7fd8faa0-ffc2-4086-90ff-6d63af09fcf4" ma:anchorId="00000000-0000-0000-0000-000000000000" ma:open="false" ma:isKeyword="false">
      <xsd:complexType>
        <xsd:sequence>
          <xsd:element ref="pc:Terms" minOccurs="0" maxOccurs="1"/>
        </xsd:sequence>
      </xsd:complexType>
    </xsd:element>
    <xsd:element name="Summary" ma:index="34" nillable="true" ma:displayName="Summary" ma:format="Dropdown" ma:internalName="Summary">
      <xsd:simpleType>
        <xsd:restriction base="dms:Note">
          <xsd:maxLength value="255"/>
        </xsd:restriction>
      </xsd:simpleType>
    </xsd:element>
    <xsd:element name="VideoDescription" ma:index="35" nillable="true" ma:displayName="Video Description" ma:format="Dropdown" ma:internalName="VideoDescription">
      <xsd:simpleType>
        <xsd:restriction base="dms:Note">
          <xsd:maxLength value="255"/>
        </xsd:restriction>
      </xsd:simpleType>
    </xsd:element>
    <xsd:element name="ArchiverLinkFileType" ma:index="36" nillable="true" ma:displayName="ArchiverLinkFileType" ma:hidden="true" ma:internalName="ArchiverLinkFileType">
      <xsd:simpleType>
        <xsd:restriction base="dms:Text"/>
      </xsd:simpleType>
    </xsd:element>
    <xsd:element name="Date" ma:index="37"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a0d9923-b717-48bb-956a-9e8fd686cb1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d3da8ad-2539-45d5-a3a8-03ec13d7bb0c}" ma:internalName="TaxCatchAll" ma:showField="CatchAllData" ma:web="2a0d9923-b717-48bb-956a-9e8fd686cb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ABDA6A-1F6C-4B42-8544-08E5AE6AC91F}">
  <ds:schemaRefs>
    <ds:schemaRef ds:uri="534ddc9a-31da-4413-b6f4-606060f13186"/>
    <ds:schemaRef ds:uri="a6e1b0e0-82c3-4b0a-a9be-c8f2db8a143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 ds:uri="2a0d9923-b717-48bb-956a-9e8fd686cb13"/>
    <ds:schemaRef ds:uri="223cd8c8-7e94-48d4-8138-3218940f996f"/>
  </ds:schemaRefs>
</ds:datastoreItem>
</file>

<file path=customXml/itemProps2.xml><?xml version="1.0" encoding="utf-8"?>
<ds:datastoreItem xmlns:ds="http://schemas.openxmlformats.org/officeDocument/2006/customXml" ds:itemID="{9CEBAD6A-AFE5-46E0-9A90-AF4AB80FFBEE}">
  <ds:schemaRefs>
    <ds:schemaRef ds:uri="http://schemas.microsoft.com/sharepoint/v3/contenttype/forms"/>
  </ds:schemaRefs>
</ds:datastoreItem>
</file>

<file path=customXml/itemProps3.xml><?xml version="1.0" encoding="utf-8"?>
<ds:datastoreItem xmlns:ds="http://schemas.openxmlformats.org/officeDocument/2006/customXml" ds:itemID="{7ABB18B1-D95A-4887-8DB4-1B35A0CF81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3cd8c8-7e94-48d4-8138-3218940f996f"/>
    <ds:schemaRef ds:uri="2a0d9923-b717-48bb-956a-9e8fd686cb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b518aae-8921-4a7b-8497-619d756ce20e}" enabled="0" method="" siteId="{3b518aae-8921-4a7b-8497-619d756ce20e}" removed="1"/>
</clbl:labelList>
</file>

<file path=docProps/app.xml><?xml version="1.0" encoding="utf-8"?>
<Properties xmlns="http://schemas.openxmlformats.org/officeDocument/2006/extended-properties" xmlns:vt="http://schemas.openxmlformats.org/officeDocument/2006/docPropsVTypes">
  <Template>6293CAA4</Template>
  <TotalTime>412</TotalTime>
  <Words>9235</Words>
  <Application>Microsoft Office PowerPoint</Application>
  <PresentationFormat>Widescreen</PresentationFormat>
  <Paragraphs>1005</Paragraphs>
  <Slides>58</Slides>
  <Notes>13</Notes>
  <HiddenSlides>0</HiddenSlides>
  <MMClips>3</MMClips>
  <ScaleCrop>false</ScaleCrop>
  <HeadingPairs>
    <vt:vector size="4" baseType="variant">
      <vt:variant>
        <vt:lpstr>Theme</vt:lpstr>
      </vt:variant>
      <vt:variant>
        <vt:i4>2</vt:i4>
      </vt:variant>
      <vt:variant>
        <vt:lpstr>Slide Titles</vt:lpstr>
      </vt:variant>
      <vt:variant>
        <vt:i4>58</vt:i4>
      </vt:variant>
    </vt:vector>
  </HeadingPairs>
  <TitlesOfParts>
    <vt:vector size="60" baseType="lpstr">
      <vt:lpstr>Sinch Light</vt:lpstr>
      <vt:lpstr>Sinch Dark</vt:lpstr>
      <vt:lpstr>North America Toll-Free Numbers​</vt:lpstr>
      <vt:lpstr>Here's what we'll cover:</vt:lpstr>
      <vt:lpstr>What's a Toll-Free Number?</vt:lpstr>
      <vt:lpstr>PowerPoint Presentation</vt:lpstr>
      <vt:lpstr>PowerPoint Presentation</vt:lpstr>
      <vt:lpstr>PowerPoint Presentation</vt:lpstr>
      <vt:lpstr>PowerPoint Presentation</vt:lpstr>
      <vt:lpstr>PowerPoint Presentation</vt:lpstr>
      <vt:lpstr>PowerPoint Presentation</vt:lpstr>
      <vt:lpstr>The key players</vt:lpstr>
      <vt:lpstr>PowerPoint Presentation</vt:lpstr>
      <vt:lpstr>Acquiring your  Toll-Free Number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Voice: setup and best practices</vt:lpstr>
      <vt:lpstr>PowerPoint Presentation</vt:lpstr>
      <vt:lpstr>PowerPoint Presentation</vt:lpstr>
      <vt:lpstr>PowerPoint Presentation</vt:lpstr>
      <vt:lpstr>PowerPoint Presentation</vt:lpstr>
      <vt:lpstr>PowerPoint Presentation</vt:lpstr>
      <vt:lpstr>PowerPoint Presentation</vt:lpstr>
      <vt:lpstr>Messaging: setup and best practices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Messaging rules and regulations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FAQs and final checklist</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Riley Rogers</dc:creator>
  <cp:lastModifiedBy>Riley Rogers</cp:lastModifiedBy>
  <cp:revision>234</cp:revision>
  <cp:lastPrinted>2025-12-16T16:24:36Z</cp:lastPrinted>
  <dcterms:created xsi:type="dcterms:W3CDTF">2025-12-04T23:57:59Z</dcterms:created>
  <dcterms:modified xsi:type="dcterms:W3CDTF">2026-08-27T13:47:50Z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0x0101005AEA427136761442B53E8A6288E046A2</vt:lpwstr>
  </property>
  <property fmtid="{D5CDD505-2E9C-101B-9397-08002B2CF9AE}" pid="3" name="Order">
    <vt:r8>32000</vt:r8>
  </property>
  <property fmtid="{D5CDD505-2E9C-101B-9397-08002B2CF9AE}" pid="4" name="MediaServiceImageTags">
    <vt:lpwstr/>
  </property>
  <property fmtid="{D5CDD505-2E9C-101B-9397-08002B2CF9AE}" pid="5" name="NumCols">
    <vt:lpwstr>12</vt:lpwstr>
  </property>
  <property fmtid="{D5CDD505-2E9C-101B-9397-08002B2CF9AE}" pid="6" name="NumRows">
    <vt:lpwstr>1</vt:lpwstr>
  </property>
  <property fmtid="{D5CDD505-2E9C-101B-9397-08002B2CF9AE}" pid="7" name="ColSpacing">
    <vt:lpwstr>0,34 </vt:lpwstr>
  </property>
  <property fmtid="{D5CDD505-2E9C-101B-9397-08002B2CF9AE}" pid="8" name="RowSpacing">
    <vt:lpwstr>0</vt:lpwstr>
  </property>
  <property fmtid="{D5CDD505-2E9C-101B-9397-08002B2CF9AE}" pid="9" name="Mall">
    <vt:lpwstr>0,62</vt:lpwstr>
  </property>
  <property fmtid="{D5CDD505-2E9C-101B-9397-08002B2CF9AE}" pid="10" name="Mleft">
    <vt:lpwstr>0,62</vt:lpwstr>
  </property>
  <property fmtid="{D5CDD505-2E9C-101B-9397-08002B2CF9AE}" pid="11" name="Mright">
    <vt:lpwstr>0,62</vt:lpwstr>
  </property>
  <property fmtid="{D5CDD505-2E9C-101B-9397-08002B2CF9AE}" pid="12" name="Mtop">
    <vt:lpwstr>3,25</vt:lpwstr>
  </property>
  <property fmtid="{D5CDD505-2E9C-101B-9397-08002B2CF9AE}" pid="13" name="Mbot">
    <vt:lpwstr>0,84</vt:lpwstr>
  </property>
  <property fmtid="{D5CDD505-2E9C-101B-9397-08002B2CF9AE}" pid="14" name="Document_x0020_Type">
    <vt:lpwstr>86;#Onboarding/Migration Docs|3dd71bf5-9ff1-49b7-811f-24beefb77b8a</vt:lpwstr>
  </property>
  <property fmtid="{D5CDD505-2E9C-101B-9397-08002B2CF9AE}" pid="15" name="Region">
    <vt:lpwstr>28;#NA|72d4f5e1-2e7c-49f8-b1ea-2bc66a82e9d8</vt:lpwstr>
  </property>
  <property fmtid="{D5CDD505-2E9C-101B-9397-08002B2CF9AE}" pid="16" name="Buyer Journey">
    <vt:lpwstr>17;#Consideration|85cf6e73-2da3-4b5e-8d37-ab173b190969</vt:lpwstr>
  </property>
  <property fmtid="{D5CDD505-2E9C-101B-9397-08002B2CF9AE}" pid="17" name="Buyer_x0020_Journey">
    <vt:lpwstr>17;#Consideration|85cf6e73-2da3-4b5e-8d37-ab173b190969</vt:lpwstr>
  </property>
  <property fmtid="{D5CDD505-2E9C-101B-9397-08002B2CF9AE}" pid="18" name="Partners">
    <vt:lpwstr>19;#Not applicable|1eae3f35-aef9-4061-b6f7-285073590210</vt:lpwstr>
  </property>
  <property fmtid="{D5CDD505-2E9C-101B-9397-08002B2CF9AE}" pid="19" name="Product">
    <vt:lpwstr>34;#Toll Free (TFN) - Messaging|b3c2dc33-6136-4fbe-80e1-59b833a39449;#35;#Toll Free (TFN) - Voice|33a748c7-46bd-4e31-b4d7-147a39d577b7</vt:lpwstr>
  </property>
  <property fmtid="{D5CDD505-2E9C-101B-9397-08002B2CF9AE}" pid="20" name="Industry">
    <vt:lpwstr>74;#Automotive|daccb22a-3929-4feb-a467-075475bc3017;#71;#Education|b9ab3d11-a599-40b7-a045-9d9c74a7b63e;#77;#Entertainment|f691a864-39a2-4ae5-842b-29cf465f0628;#75;#Enterprise Software and Related Services|087992c9-b159-4a54-be16-59f0a266c725;#57;#Financial Services|45ecdb25-8833-427d-b9dd-8cf7d2dafcbf;#114;#Fitness/Beauty|5f1d6fab-ea31-43a9-a155-8d5324aefd23;#67;#Healthcare|e0f3b6a5-be5b-4954-a0e2-c3674b553d08;#59;#Hospitality and Food Services|accdb0f9-2ea3-4c47-8d56-58c741de5112;#64;#Insurance|1a77b30f-0fcd-4aec-b161-5875a96de1a6;#78;#Logistics|4797cf55-d13f-4aa5-bb4a-2c6e6039b7ce;#80;#Manufacturing|471dd6b3-8e25-493e-ad57-73579f521939;#79;#Media|2e63885f-c193-45b8-841e-edaceb30874d;#25;#Not applicable|7106220e-e391-4080-8fed-7653fb490eb3;#51;#Other|42d19b70-d86a-421c-b225-1f3ac987f32a;#82;#Professional Services|45b675e8-b646-43e9-b69b-8dd41fd6ab81;#81;#Public Services|4a932a7b-4458-4dc9-8925-2ebddc984413;#56;#Retail and Ecommerce|56a19043-5cdd-49f2-87a1-948bc9260f68;#83;#Social Media and Chat|10563e79-adbf-4a54-a980-d38bc68683d1;#93;#Technology|43273053-9c7a-46bb-934f-957f7fdce590;#84;#Telecoms|bd8c0d65-1bed-4644-a701-b83400ce3dd5;#58;#Travel and Transportation|da1e9dc7-f523-41ae-90fd-b8ebe6fad987;#85;#Utilities|f7fa356d-320b-4888-b582-53db7f62c99e</vt:lpwstr>
  </property>
  <property fmtid="{D5CDD505-2E9C-101B-9397-08002B2CF9AE}" pid="21" name="Usage_x0020_restrictions">
    <vt:lpwstr>29;#External|bc38a601-a92c-4660-839a-9615e5693f6f</vt:lpwstr>
  </property>
  <property fmtid="{D5CDD505-2E9C-101B-9397-08002B2CF9AE}" pid="22" name="Usage restrictions">
    <vt:lpwstr>29;#External|bc38a601-a92c-4660-839a-9615e5693f6f</vt:lpwstr>
  </property>
  <property fmtid="{D5CDD505-2E9C-101B-9397-08002B2CF9AE}" pid="23" name="Document Type">
    <vt:lpwstr>86;#Onboarding/Migration Docs|3dd71bf5-9ff1-49b7-811f-24beefb77b8a</vt:lpwstr>
  </property>
</Properties>
</file>